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4" r:id="rId7"/>
    <p:sldId id="267" r:id="rId8"/>
    <p:sldId id="273" r:id="rId9"/>
    <p:sldId id="274" r:id="rId10"/>
    <p:sldId id="27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333"/>
    <p:restoredTop sz="88542"/>
  </p:normalViewPr>
  <p:slideViewPr>
    <p:cSldViewPr snapToGrid="0" snapToObjects="1">
      <p:cViewPr varScale="1">
        <p:scale>
          <a:sx n="81" d="100"/>
          <a:sy n="8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61326-168F-194E-836A-62CE6444E578}" type="datetimeFigureOut">
              <a:rPr lang="en-US" smtClean="0"/>
              <a:t>7/11/17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10283-B237-EB4E-87BF-EFBE51A0E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99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Presentation for DAMPLAB / WETLAB</a:t>
            </a:r>
            <a:r>
              <a:rPr lang="en-US" baseline="0" dirty="0" smtClean="0"/>
              <a:t> Meeting 2 (July TBD 2017) 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Revise the slides according to Rohin’s Request / Mary’s Suggestion (add in a flowchart)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Reduced to total of just 11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10283-B237-EB4E-87BF-EFBE51A0E9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53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10283-B237-EB4E-87BF-EFBE51A0E9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46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best explain all of the codes in non-CS terms (though </a:t>
            </a:r>
            <a:r>
              <a:rPr lang="en-US" dirty="0" err="1" smtClean="0"/>
              <a:t>Densmore</a:t>
            </a:r>
            <a:r>
              <a:rPr lang="en-US" baseline="0" dirty="0" smtClean="0"/>
              <a:t> might know quite a bit of them)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10283-B237-EB4E-87BF-EFBE51A0E9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49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r>
              <a:rPr lang="en-US" baseline="0" dirty="0" smtClean="0"/>
              <a:t> the site and the flowchart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10283-B237-EB4E-87BF-EFBE51A0E9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03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what the Steve</a:t>
            </a:r>
            <a:r>
              <a:rPr lang="en-US" baseline="0" dirty="0" smtClean="0"/>
              <a:t> Jobs quote means in terms of our Gibson Assembly Conversion project (especially to that of how to make Rohin’s job easier while using my computing skills to make it happen)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Also explain why this project is different than what is already available in the CIDAR LAB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10283-B237-EB4E-87BF-EFBE51A0E9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80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asonlu6@bu.edu)" TargetMode="External"/><Relationship Id="rId4" Type="http://schemas.openxmlformats.org/officeDocument/2006/relationships/hyperlink" Target="mailto:rohinb96@bu.edu)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jpg"/><Relationship Id="rId8" Type="http://schemas.openxmlformats.org/officeDocument/2006/relationships/image" Target="../media/image6.jpg"/><Relationship Id="rId9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GiBSon</a:t>
            </a:r>
            <a:r>
              <a:rPr lang="en-US" dirty="0" smtClean="0"/>
              <a:t> Assembly with HTML: “Programmable” CIDAR 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1014750"/>
          </a:xfrm>
        </p:spPr>
        <p:txBody>
          <a:bodyPr>
            <a:normAutofit/>
          </a:bodyPr>
          <a:lstStyle/>
          <a:p>
            <a:r>
              <a:rPr lang="en-US" dirty="0" smtClean="0"/>
              <a:t>Jason Lu  (</a:t>
            </a:r>
            <a:r>
              <a:rPr lang="en-US" dirty="0" smtClean="0">
                <a:hlinkClick r:id="rId3"/>
              </a:rPr>
              <a:t>jasonlu6@bu.edu)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Rohin</a:t>
            </a:r>
            <a:r>
              <a:rPr lang="en-US" dirty="0" smtClean="0"/>
              <a:t> </a:t>
            </a:r>
            <a:r>
              <a:rPr lang="en-US" dirty="0" err="1" smtClean="0"/>
              <a:t>Banerji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rohinb96@bu.edu)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1" y="4646951"/>
            <a:ext cx="3389654" cy="15439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715" y="4737044"/>
            <a:ext cx="3419047" cy="14538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421" y="0"/>
            <a:ext cx="2234579" cy="26382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422" y="2638270"/>
            <a:ext cx="2180239" cy="15666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423" y="4204928"/>
            <a:ext cx="2234577" cy="265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019" y="654014"/>
            <a:ext cx="3654973" cy="1293028"/>
          </a:xfrm>
        </p:spPr>
        <p:txBody>
          <a:bodyPr/>
          <a:lstStyle/>
          <a:p>
            <a:r>
              <a:rPr lang="en-US" dirty="0" smtClean="0"/>
              <a:t>THANK You</a:t>
            </a:r>
            <a:r>
              <a:rPr lang="en-US" smtClean="0"/>
              <a:t>!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20" y="1655379"/>
            <a:ext cx="11085410" cy="4713889"/>
          </a:xfrm>
        </p:spPr>
      </p:pic>
    </p:spTree>
    <p:extLst>
      <p:ext uri="{BB962C8B-B14F-4D97-AF65-F5344CB8AC3E}">
        <p14:creationId xmlns:p14="http://schemas.microsoft.com/office/powerpoint/2010/main" val="1725138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 I: Motivation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524415"/>
          </a:xfrm>
        </p:spPr>
        <p:txBody>
          <a:bodyPr>
            <a:normAutofit/>
          </a:bodyPr>
          <a:lstStyle/>
          <a:p>
            <a:r>
              <a:rPr lang="en-US" dirty="0" smtClean="0"/>
              <a:t>Needs / Reason to make the CIDAR Lab “Programmable</a:t>
            </a:r>
            <a:r>
              <a:rPr lang="en-US" dirty="0" smtClean="0"/>
              <a:t>” with HTML </a:t>
            </a:r>
            <a:endParaRPr lang="en-US" dirty="0" smtClean="0"/>
          </a:p>
          <a:p>
            <a:r>
              <a:rPr lang="en-US" dirty="0" smtClean="0"/>
              <a:t>Rohin’s Main Reason</a:t>
            </a:r>
          </a:p>
          <a:p>
            <a:r>
              <a:rPr lang="en-US" dirty="0" smtClean="0"/>
              <a:t>Jason’s Main </a:t>
            </a:r>
            <a:r>
              <a:rPr lang="en-US" dirty="0" smtClean="0"/>
              <a:t>Reason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89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 1: HTML can make data accessible to all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HTML 5 was the choice language for making Rohin’s / CIDAR LAB data from the Excel spreadsheet more “programmable”: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1) </a:t>
            </a:r>
            <a:r>
              <a:rPr lang="en-US" dirty="0" smtClean="0">
                <a:solidFill>
                  <a:srgbClr val="FFFF00"/>
                </a:solidFill>
              </a:rPr>
              <a:t>Compact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2) Updates more quickly / </a:t>
            </a:r>
            <a:r>
              <a:rPr lang="en-US" dirty="0" smtClean="0">
                <a:solidFill>
                  <a:srgbClr val="FFFF00"/>
                </a:solidFill>
              </a:rPr>
              <a:t>easily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3) Accessible for all STEM Pathways </a:t>
            </a:r>
            <a:r>
              <a:rPr lang="en-US" dirty="0" smtClean="0">
                <a:solidFill>
                  <a:srgbClr val="FFFF00"/>
                </a:solidFill>
              </a:rPr>
              <a:t>researchers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13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 2: HTML is by default “the website builder”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Majority of websites on the web were built from HTML</a:t>
            </a:r>
          </a:p>
          <a:p>
            <a:r>
              <a:rPr lang="en-US" sz="2800" dirty="0" smtClean="0"/>
              <a:t>B</a:t>
            </a:r>
            <a:r>
              <a:rPr lang="en-US" sz="2800" dirty="0" smtClean="0"/>
              <a:t>oot-strapped with </a:t>
            </a:r>
            <a:r>
              <a:rPr lang="en-US" sz="2800" dirty="0" smtClean="0"/>
              <a:t>other languages </a:t>
            </a:r>
            <a:endParaRPr lang="en-US" sz="2800" dirty="0" smtClean="0"/>
          </a:p>
          <a:p>
            <a:r>
              <a:rPr lang="en-US" sz="2800" dirty="0" smtClean="0"/>
              <a:t>Easy </a:t>
            </a:r>
            <a:r>
              <a:rPr lang="en-US" sz="2800" dirty="0" smtClean="0"/>
              <a:t>to add </a:t>
            </a:r>
            <a:r>
              <a:rPr lang="en-US" sz="2800" dirty="0" smtClean="0"/>
              <a:t>dependencies</a:t>
            </a:r>
            <a:endParaRPr lang="en-US" sz="2800" dirty="0" smtClean="0"/>
          </a:p>
          <a:p>
            <a:r>
              <a:rPr lang="en-US" sz="2800" dirty="0" smtClean="0"/>
              <a:t>Can be run without browser </a:t>
            </a:r>
            <a:endParaRPr lang="en-US" sz="2800" dirty="0" smtClean="0"/>
          </a:p>
          <a:p>
            <a:r>
              <a:rPr lang="en-US" sz="2800" dirty="0" smtClean="0"/>
              <a:t>Most </a:t>
            </a:r>
            <a:r>
              <a:rPr lang="en-US" sz="2800" dirty="0" smtClean="0"/>
              <a:t>important of them all: </a:t>
            </a:r>
            <a:r>
              <a:rPr lang="en-US" sz="2800" dirty="0" smtClean="0">
                <a:solidFill>
                  <a:srgbClr val="00B0F0"/>
                </a:solidFill>
              </a:rPr>
              <a:t>easy </a:t>
            </a:r>
            <a:r>
              <a:rPr lang="en-US" sz="2800" dirty="0" smtClean="0">
                <a:solidFill>
                  <a:srgbClr val="00B0F0"/>
                </a:solidFill>
              </a:rPr>
              <a:t>to </a:t>
            </a:r>
            <a:r>
              <a:rPr lang="en-US" sz="2800" dirty="0" smtClean="0">
                <a:solidFill>
                  <a:srgbClr val="00B0F0"/>
                </a:solidFill>
              </a:rPr>
              <a:t>use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15774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 3: It Works with anything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HTML least likely to deal with troublesome compile errors </a:t>
            </a:r>
          </a:p>
          <a:p>
            <a:r>
              <a:rPr lang="en-US" sz="2800" dirty="0" smtClean="0"/>
              <a:t>Eclipse makes it particularly easy to debug / fix error </a:t>
            </a:r>
          </a:p>
          <a:p>
            <a:r>
              <a:rPr lang="en-US" sz="2800" dirty="0" smtClean="0"/>
              <a:t>Simple codes that explain what went wrong (if errors does occur): </a:t>
            </a:r>
          </a:p>
          <a:p>
            <a:endParaRPr lang="en-US" sz="2800" dirty="0"/>
          </a:p>
          <a:p>
            <a:r>
              <a:rPr lang="en-US" sz="2800" dirty="0" smtClean="0">
                <a:solidFill>
                  <a:srgbClr val="92D050"/>
                </a:solidFill>
              </a:rPr>
              <a:t>Reference</a:t>
            </a:r>
            <a:r>
              <a:rPr lang="en-US" sz="2800" dirty="0">
                <a:solidFill>
                  <a:srgbClr val="92D050"/>
                </a:solidFill>
              </a:rPr>
              <a:t>: https://</a:t>
            </a:r>
            <a:r>
              <a:rPr lang="en-US" sz="2800" dirty="0" err="1">
                <a:solidFill>
                  <a:srgbClr val="92D050"/>
                </a:solidFill>
              </a:rPr>
              <a:t>en.wikipedia.org</a:t>
            </a:r>
            <a:r>
              <a:rPr lang="en-US" sz="2800" dirty="0">
                <a:solidFill>
                  <a:srgbClr val="92D050"/>
                </a:solidFill>
              </a:rPr>
              <a:t>/wiki/</a:t>
            </a:r>
            <a:r>
              <a:rPr lang="en-US" sz="2800" dirty="0" err="1">
                <a:solidFill>
                  <a:srgbClr val="92D050"/>
                </a:solidFill>
              </a:rPr>
              <a:t>List_of_HTTP_status_codes</a:t>
            </a:r>
            <a:endParaRPr lang="en-US" sz="2800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816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48608"/>
            <a:ext cx="2953407" cy="12930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Jason’s (My) Main </a:t>
            </a:r>
            <a:r>
              <a:rPr lang="en-US" dirty="0" smtClean="0"/>
              <a:t>Reason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4453759" cy="4024125"/>
          </a:xfrm>
        </p:spPr>
        <p:txBody>
          <a:bodyPr>
            <a:normAutofit fontScale="70000" lnSpcReduction="20000"/>
          </a:bodyPr>
          <a:lstStyle/>
          <a:p>
            <a:r>
              <a:rPr lang="en-US" sz="3200" dirty="0" smtClean="0"/>
              <a:t>Incorporate the “inter-disciplinary” aspect on STEM Pathways </a:t>
            </a:r>
          </a:p>
          <a:p>
            <a:r>
              <a:rPr lang="en-US" sz="3200" dirty="0" smtClean="0"/>
              <a:t>Combine Computer Science and Microbiology for all users </a:t>
            </a:r>
          </a:p>
          <a:p>
            <a:r>
              <a:rPr lang="en-US" sz="3200" dirty="0" smtClean="0"/>
              <a:t>Make a website that will allow future CIDAR scientists to view data more easily (from previous lab experiments, DNA, primers</a:t>
            </a:r>
            <a:r>
              <a:rPr lang="is-IS" sz="3200" dirty="0" smtClean="0"/>
              <a:t>…) </a:t>
            </a:r>
          </a:p>
          <a:p>
            <a:r>
              <a:rPr lang="is-IS" sz="3200" dirty="0" smtClean="0"/>
              <a:t>Fun to use (pretty UI, good aesthetics, more appealing to users) / “easy on the eyes”</a:t>
            </a:r>
          </a:p>
          <a:p>
            <a:r>
              <a:rPr lang="is-IS" sz="3200" dirty="0" smtClean="0"/>
              <a:t>Exercise in Bio-Informatics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944050" y="471608"/>
            <a:ext cx="43078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+mj-lt"/>
              </a:rPr>
              <a:t>ROHIN’S MAIN REASON</a:t>
            </a: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2297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Part II: Procedure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296671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59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 III: Conclusion / looking ahead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3632200"/>
            <a:ext cx="10011103" cy="309967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75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is not just what it looks like and feels like. Design is how it works.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dirty="0" smtClean="0"/>
              <a:t>Steve Jobs (American entrepreneur and inventor [Apple])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Quote from Steve Jobs why design is important in our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6392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2324</TotalTime>
  <Words>429</Words>
  <Application>Microsoft Macintosh PowerPoint</Application>
  <PresentationFormat>Widescreen</PresentationFormat>
  <Paragraphs>53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Century Gothic</vt:lpstr>
      <vt:lpstr>Arial</vt:lpstr>
      <vt:lpstr>Vapor Trail</vt:lpstr>
      <vt:lpstr>GiBSon Assembly with HTML: “Programmable” CIDAR Lab</vt:lpstr>
      <vt:lpstr>Part I: Motivation</vt:lpstr>
      <vt:lpstr>Reason 1: HTML can make data accessible to all users</vt:lpstr>
      <vt:lpstr>Reason 2: HTML is by default “the website builder”</vt:lpstr>
      <vt:lpstr>Reason 3: It Works with anything</vt:lpstr>
      <vt:lpstr>Jason’s (My) Main Reason </vt:lpstr>
      <vt:lpstr>Part II: Procedure</vt:lpstr>
      <vt:lpstr>Part III: Conclusion / looking ahead</vt:lpstr>
      <vt:lpstr>Design is not just what it looks like and feels like. Design is how it works.</vt:lpstr>
      <vt:lpstr>THANK You!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54</cp:revision>
  <dcterms:created xsi:type="dcterms:W3CDTF">2017-06-26T16:07:50Z</dcterms:created>
  <dcterms:modified xsi:type="dcterms:W3CDTF">2017-07-11T16:32:42Z</dcterms:modified>
</cp:coreProperties>
</file>