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95321"/>
  </p:normalViewPr>
  <p:slideViewPr>
    <p:cSldViewPr snapToGrid="0">
      <p:cViewPr varScale="1">
        <p:scale>
          <a:sx n="85" d="100"/>
          <a:sy n="85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F8CF-56F9-4EF0-922F-4D882E14567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4A52-8F99-4586-A6DE-0C816700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086" y="362204"/>
            <a:ext cx="3932237" cy="571500"/>
          </a:xfrm>
        </p:spPr>
        <p:txBody>
          <a:bodyPr/>
          <a:lstStyle/>
          <a:p>
            <a:r>
              <a:rPr lang="en-US" u="sng" dirty="0"/>
              <a:t>Aquarium Update</a:t>
            </a:r>
          </a:p>
        </p:txBody>
      </p:sp>
      <p:pic>
        <p:nvPicPr>
          <p:cNvPr id="10" name="Content Placeholder 9" descr="A screenshot of a social media pos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45" y="933704"/>
            <a:ext cx="5535609" cy="4214051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27086" y="1183068"/>
            <a:ext cx="5141913" cy="5162868"/>
          </a:xfrm>
        </p:spPr>
        <p:txBody>
          <a:bodyPr>
            <a:noAutofit/>
          </a:bodyPr>
          <a:lstStyle/>
          <a:p>
            <a:r>
              <a:rPr lang="en-US" sz="1800" b="1" dirty="0"/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Aquarium running locally on Blade’s laptop</a:t>
            </a:r>
          </a:p>
          <a:p>
            <a:r>
              <a:rPr lang="en-US" sz="1800" b="1" dirty="0"/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untangling UI/data needed for user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Eventually deploy to Amazon instance </a:t>
            </a:r>
            <a:r>
              <a:rPr lang="en-US" dirty="0" smtClean="0"/>
              <a:t>afterward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on the first 2 protocols (the same that Mary sent to Biobright</a:t>
            </a:r>
            <a:r>
              <a:rPr lang="en-US" dirty="0"/>
              <a:t>)</a:t>
            </a:r>
          </a:p>
          <a:p>
            <a:r>
              <a:rPr lang="en-US" sz="1800" b="1" dirty="0"/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Aquarium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Long-term Support: Development Environment Setup and Code </a:t>
            </a:r>
            <a:r>
              <a:rPr lang="en-US" dirty="0" smtClean="0"/>
              <a:t>Contribution</a:t>
            </a:r>
          </a:p>
          <a:p>
            <a:r>
              <a:rPr lang="en-US" sz="1800" b="1" dirty="0" smtClean="0"/>
              <a:t>Opportunity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Good feedback from Ron Weiss about Aquarium.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Collaboration with MIT (Ron’s group): putting efforts together to solve problems / develop capabilities (initial email sent).</a:t>
            </a:r>
            <a:endParaRPr lang="en-US" dirty="0"/>
          </a:p>
          <a:p>
            <a:endParaRPr lang="en-US" sz="1800" dirty="0" smtClean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7392476" y="5591620"/>
            <a:ext cx="3932237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No </a:t>
            </a:r>
            <a:r>
              <a:rPr lang="en-US" u="sng" dirty="0" err="1"/>
              <a:t>BioBright</a:t>
            </a:r>
            <a:r>
              <a:rPr lang="en-US" u="sng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0521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Aquarium 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Aquarium Update</dc:title>
  <dc:creator>Blade Olson</dc:creator>
  <cp:lastModifiedBy>Microsoft Office User</cp:lastModifiedBy>
  <cp:revision>5</cp:revision>
  <dcterms:created xsi:type="dcterms:W3CDTF">2017-06-12T12:28:40Z</dcterms:created>
  <dcterms:modified xsi:type="dcterms:W3CDTF">2017-06-13T15:14:57Z</dcterms:modified>
</cp:coreProperties>
</file>