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80" r:id="rId3"/>
    <p:sldId id="283" r:id="rId4"/>
    <p:sldId id="282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80" autoAdjust="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D033-E03B-4679-96BE-491F88977D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0FFB-A735-4FA9-A94C-E5ADDEDC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5794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DAMP Lab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8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Corporate Sponsorship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Actions needed?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Hamilton visit (corporate sponsorship and software evaluation).</a:t>
            </a:r>
          </a:p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Communication 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Collaboration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Comparison pin-tool, TECAN, Spotter for the Level 1 assembly of Katherine’s parts (18 Level 1 assemblies).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Everyone should do the manual assembly for comparison, but at least the DAMP Lab North will do. 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DAMP Lab North can, potentially, assemble Level 1 in Level 2 using Gibson.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Puppeteer should be adapted to attend it.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DAMP Lab Equipment / Material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Actions needed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?</a:t>
            </a:r>
          </a:p>
          <a:p>
            <a:pPr lvl="1"/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Opentrons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647466"/>
            <a:ext cx="9067800" cy="439738"/>
            <a:chOff x="76200" y="647466"/>
            <a:chExt cx="9067800" cy="439738"/>
          </a:xfrm>
        </p:grpSpPr>
        <p:pic>
          <p:nvPicPr>
            <p:cNvPr id="103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56007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20574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85" t="65802" b="1587"/>
            <a:stretch/>
          </p:blipFill>
          <p:spPr bwMode="auto">
            <a:xfrm>
              <a:off x="76200" y="647466"/>
              <a:ext cx="1981200" cy="41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5985402"/>
            <a:ext cx="9058275" cy="831444"/>
            <a:chOff x="0" y="5985402"/>
            <a:chExt cx="9058275" cy="8314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405"/>
              <a:ext cx="1790700" cy="6201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375" y="6139123"/>
              <a:ext cx="1457325" cy="677723"/>
            </a:xfrm>
            <a:prstGeom prst="rect">
              <a:avLst/>
            </a:prstGeom>
          </p:spPr>
        </p:pic>
        <p:pic>
          <p:nvPicPr>
            <p:cNvPr id="17" name="Picture 8" descr="CIDAR at Boston Universit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16"/>
            <a:stretch/>
          </p:blipFill>
          <p:spPr bwMode="auto">
            <a:xfrm>
              <a:off x="7239000" y="5985402"/>
              <a:ext cx="1819275" cy="80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75" y="6128126"/>
              <a:ext cx="1994355" cy="666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5794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WetLab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BUILD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Publication (Outline sent).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Communication Group Collaboration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Penguin / Puppeteer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(new protocols: Thermocycling and Transformation)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Outreach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Training for undergrads went well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High School:</a:t>
            </a:r>
          </a:p>
          <a:p>
            <a:pPr lvl="2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Schedule changes</a:t>
            </a:r>
          </a:p>
          <a:p>
            <a:pPr lvl="2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Training being developed (theoretical </a:t>
            </a:r>
          </a:p>
          <a:p>
            <a:pPr marL="914400" lvl="2" indent="0">
              <a:buNone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and hands on)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2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CORI = OK for Mary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2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RISE orientation (Krishna is changing </a:t>
            </a:r>
          </a:p>
          <a:p>
            <a:pPr marL="914400" lvl="2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m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entorship with Josh)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647466"/>
            <a:ext cx="9067800" cy="439738"/>
            <a:chOff x="76200" y="647466"/>
            <a:chExt cx="9067800" cy="439738"/>
          </a:xfrm>
        </p:grpSpPr>
        <p:pic>
          <p:nvPicPr>
            <p:cNvPr id="103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56007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20574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85" t="65802" b="1587"/>
            <a:stretch/>
          </p:blipFill>
          <p:spPr bwMode="auto">
            <a:xfrm>
              <a:off x="76200" y="647466"/>
              <a:ext cx="1981200" cy="41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5985402"/>
            <a:ext cx="9058275" cy="831444"/>
            <a:chOff x="0" y="5985402"/>
            <a:chExt cx="9058275" cy="8314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405"/>
              <a:ext cx="1790700" cy="6201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375" y="6139123"/>
              <a:ext cx="1457325" cy="677723"/>
            </a:xfrm>
            <a:prstGeom prst="rect">
              <a:avLst/>
            </a:prstGeom>
          </p:spPr>
        </p:pic>
        <p:pic>
          <p:nvPicPr>
            <p:cNvPr id="17" name="Picture 8" descr="CIDAR at Boston Universit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16"/>
            <a:stretch/>
          </p:blipFill>
          <p:spPr bwMode="auto">
            <a:xfrm>
              <a:off x="7239000" y="5985402"/>
              <a:ext cx="1819275" cy="80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75" y="6128126"/>
              <a:ext cx="1994355" cy="66690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375" y="3504690"/>
            <a:ext cx="3767137" cy="22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5794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WetLab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Recombinase</a:t>
            </a:r>
            <a:endParaRPr lang="en-US" b="1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Rohin focused on LCR.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Gibson assembly is not being very efficient.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Mary: developing a new strategy for Gibson assembly: to introduce 50oC, innocuous sequences at the end of each part.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647466"/>
            <a:ext cx="9067800" cy="439738"/>
            <a:chOff x="76200" y="647466"/>
            <a:chExt cx="9067800" cy="439738"/>
          </a:xfrm>
        </p:grpSpPr>
        <p:pic>
          <p:nvPicPr>
            <p:cNvPr id="103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56007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20574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85" t="65802" b="1587"/>
            <a:stretch/>
          </p:blipFill>
          <p:spPr bwMode="auto">
            <a:xfrm>
              <a:off x="76200" y="647466"/>
              <a:ext cx="1981200" cy="41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5985402"/>
            <a:ext cx="9058275" cy="831444"/>
            <a:chOff x="0" y="5985402"/>
            <a:chExt cx="9058275" cy="8314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405"/>
              <a:ext cx="1790700" cy="6201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375" y="6139123"/>
              <a:ext cx="1457325" cy="677723"/>
            </a:xfrm>
            <a:prstGeom prst="rect">
              <a:avLst/>
            </a:prstGeom>
          </p:spPr>
        </p:pic>
        <p:pic>
          <p:nvPicPr>
            <p:cNvPr id="17" name="Picture 8" descr="CIDAR at Boston Universit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16"/>
            <a:stretch/>
          </p:blipFill>
          <p:spPr bwMode="auto">
            <a:xfrm>
              <a:off x="7239000" y="5985402"/>
              <a:ext cx="1819275" cy="80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75" y="6128126"/>
              <a:ext cx="1994355" cy="66690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267200"/>
            <a:ext cx="4343400" cy="154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019" y="4271280"/>
            <a:ext cx="4141303" cy="14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5794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WetLab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Cell Free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New cell extract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batch (Thanks Rohin!)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Waiting until the energy solution components to arrive to finish it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Cloning and purifying 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GamS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protein (Thanks Eric!)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ICE/</a:t>
            </a:r>
            <a:r>
              <a:rPr lang="en-US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SynBioHub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Benchling</a:t>
            </a:r>
            <a:endParaRPr lang="en-US" b="1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Start: sent a wish list to Chris and Curtis (thanks Sarah!)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Development support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IGEM protocol development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Working with Hector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to have our ICE repository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public and import samples in batch (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JoVe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Article).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647466"/>
            <a:ext cx="9067800" cy="439738"/>
            <a:chOff x="76200" y="647466"/>
            <a:chExt cx="9067800" cy="439738"/>
          </a:xfrm>
        </p:grpSpPr>
        <p:pic>
          <p:nvPicPr>
            <p:cNvPr id="103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56007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20574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85" t="65802" b="1587"/>
            <a:stretch/>
          </p:blipFill>
          <p:spPr bwMode="auto">
            <a:xfrm>
              <a:off x="76200" y="647466"/>
              <a:ext cx="1981200" cy="41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5985402"/>
            <a:ext cx="9058275" cy="831444"/>
            <a:chOff x="0" y="5985402"/>
            <a:chExt cx="9058275" cy="8314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405"/>
              <a:ext cx="1790700" cy="6201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375" y="6139123"/>
              <a:ext cx="1457325" cy="677723"/>
            </a:xfrm>
            <a:prstGeom prst="rect">
              <a:avLst/>
            </a:prstGeom>
          </p:spPr>
        </p:pic>
        <p:pic>
          <p:nvPicPr>
            <p:cNvPr id="17" name="Picture 8" descr="CIDAR at Boston Universit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16"/>
            <a:stretch/>
          </p:blipFill>
          <p:spPr bwMode="auto">
            <a:xfrm>
              <a:off x="7239000" y="5985402"/>
              <a:ext cx="1819275" cy="80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75" y="6128126"/>
              <a:ext cx="1994355" cy="666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2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5794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WetLab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Orders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PCR machines and protein supplies = PO already sent to the vendor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PCR machines service = PO already sent to the vendor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TVs = to be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ordered (?)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Camera/Microscope = waiting on Melissa answer about the cost split</a:t>
            </a:r>
          </a:p>
          <a:p>
            <a:pPr lvl="1"/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Safety</a:t>
            </a: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Inspection on last Friday – June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  <a:r>
              <a:rPr lang="en-US" baseline="30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th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 OK.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IBC updated with new location.</a:t>
            </a:r>
          </a:p>
          <a:p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647466"/>
            <a:ext cx="9067800" cy="439738"/>
            <a:chOff x="76200" y="647466"/>
            <a:chExt cx="9067800" cy="439738"/>
          </a:xfrm>
        </p:grpSpPr>
        <p:pic>
          <p:nvPicPr>
            <p:cNvPr id="103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56007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02"/>
            <a:stretch/>
          </p:blipFill>
          <p:spPr bwMode="auto">
            <a:xfrm>
              <a:off x="2057400" y="647466"/>
              <a:ext cx="3543300" cy="4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sultado de imagem para http://cidarlab.org/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85" t="65802" b="1587"/>
            <a:stretch/>
          </p:blipFill>
          <p:spPr bwMode="auto">
            <a:xfrm>
              <a:off x="76200" y="647466"/>
              <a:ext cx="1981200" cy="41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5985402"/>
            <a:ext cx="9058275" cy="831444"/>
            <a:chOff x="0" y="5985402"/>
            <a:chExt cx="9058275" cy="8314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405"/>
              <a:ext cx="1790700" cy="6201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375" y="6139123"/>
              <a:ext cx="1457325" cy="677723"/>
            </a:xfrm>
            <a:prstGeom prst="rect">
              <a:avLst/>
            </a:prstGeom>
          </p:spPr>
        </p:pic>
        <p:pic>
          <p:nvPicPr>
            <p:cNvPr id="17" name="Picture 8" descr="CIDAR at Boston Universit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16"/>
            <a:stretch/>
          </p:blipFill>
          <p:spPr bwMode="auto">
            <a:xfrm>
              <a:off x="7239000" y="5985402"/>
              <a:ext cx="1819275" cy="80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75" y="6128126"/>
              <a:ext cx="1994355" cy="666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316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Cordia New</vt:lpstr>
      <vt:lpstr>Office Theme</vt:lpstr>
      <vt:lpstr>DAMP Lab</vt:lpstr>
      <vt:lpstr>WetLab</vt:lpstr>
      <vt:lpstr>WetLab</vt:lpstr>
      <vt:lpstr>WetLab</vt:lpstr>
      <vt:lpstr>WetLab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Computing Project Whole Group Meeting Update</dc:title>
  <dc:creator>Mary Pavan</dc:creator>
  <cp:lastModifiedBy>Marilene Pavan</cp:lastModifiedBy>
  <cp:revision>140</cp:revision>
  <dcterms:created xsi:type="dcterms:W3CDTF">2006-08-16T00:00:00Z</dcterms:created>
  <dcterms:modified xsi:type="dcterms:W3CDTF">2017-06-12T15:47:37Z</dcterms:modified>
</cp:coreProperties>
</file>