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5" r:id="rId6"/>
    <p:sldId id="264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lene Pavan" initials="M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60"/>
    <p:restoredTop sz="50000"/>
  </p:normalViewPr>
  <p:slideViewPr>
    <p:cSldViewPr snapToGrid="0" snapToObjects="1">
      <p:cViewPr varScale="1">
        <p:scale>
          <a:sx n="61" d="100"/>
          <a:sy n="61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12T09:49:26.752" idx="1">
    <p:pos x="1646" y="734"/>
    <p:text>Efficient Cloning Development and Automation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F57E02-1D1A-B94F-A44B-73F14D37DF37}" type="doc">
      <dgm:prSet loTypeId="urn:microsoft.com/office/officeart/2005/8/layout/venn3" loCatId="relationship" qsTypeId="urn:microsoft.com/office/officeart/2005/8/quickstyle/simple5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AC7DB398-A35E-E74D-B624-7A81B67A4287}">
      <dgm:prSet/>
      <dgm:spPr/>
      <dgm:t>
        <a:bodyPr/>
        <a:lstStyle/>
        <a:p>
          <a:pPr rtl="0"/>
          <a:r>
            <a:rPr lang="en-GB" b="0" i="0" dirty="0" smtClean="0"/>
            <a:t>Developed using overlap extension PCR, </a:t>
          </a:r>
          <a:endParaRPr lang="en-GB" dirty="0"/>
        </a:p>
      </dgm:t>
    </dgm:pt>
    <dgm:pt modelId="{7B34EDCE-E55C-D941-BB8B-B9772E55401A}" type="parTrans" cxnId="{9E712FCE-2329-6240-83E0-3438A7384E42}">
      <dgm:prSet/>
      <dgm:spPr/>
      <dgm:t>
        <a:bodyPr/>
        <a:lstStyle/>
        <a:p>
          <a:endParaRPr lang="en-US"/>
        </a:p>
      </dgm:t>
    </dgm:pt>
    <dgm:pt modelId="{2A3B47F9-65CB-5B49-B840-F61A6B7E10BF}" type="sibTrans" cxnId="{9E712FCE-2329-6240-83E0-3438A7384E42}">
      <dgm:prSet/>
      <dgm:spPr/>
      <dgm:t>
        <a:bodyPr/>
        <a:lstStyle/>
        <a:p>
          <a:endParaRPr lang="en-US"/>
        </a:p>
      </dgm:t>
    </dgm:pt>
    <dgm:pt modelId="{D53E697D-0589-BB45-8440-06BDD697BADF}">
      <dgm:prSet/>
      <dgm:spPr/>
      <dgm:t>
        <a:bodyPr/>
        <a:lstStyle/>
        <a:p>
          <a:pPr rtl="0"/>
          <a:r>
            <a:rPr lang="en-GB" b="0" i="0" smtClean="0"/>
            <a:t>Time and resource inefficient</a:t>
          </a:r>
          <a:endParaRPr lang="en-GB"/>
        </a:p>
      </dgm:t>
    </dgm:pt>
    <dgm:pt modelId="{C280A9DA-A78D-AD48-AD6B-55BD2811F04B}" type="parTrans" cxnId="{8566EC8E-A998-AC47-85B2-215BFA97477B}">
      <dgm:prSet/>
      <dgm:spPr/>
      <dgm:t>
        <a:bodyPr/>
        <a:lstStyle/>
        <a:p>
          <a:endParaRPr lang="en-US"/>
        </a:p>
      </dgm:t>
    </dgm:pt>
    <dgm:pt modelId="{D2614A0D-9B9B-6C4E-B253-D01948ABAFB1}" type="sibTrans" cxnId="{8566EC8E-A998-AC47-85B2-215BFA97477B}">
      <dgm:prSet/>
      <dgm:spPr/>
      <dgm:t>
        <a:bodyPr/>
        <a:lstStyle/>
        <a:p>
          <a:endParaRPr lang="en-US"/>
        </a:p>
      </dgm:t>
    </dgm:pt>
    <dgm:pt modelId="{FB8E95D4-BA59-8C4F-9DC8-3CBCCC60FDB6}">
      <dgm:prSet/>
      <dgm:spPr/>
      <dgm:t>
        <a:bodyPr/>
        <a:lstStyle/>
        <a:p>
          <a:pPr rtl="0"/>
          <a:r>
            <a:rPr lang="en-GB" b="0" i="0" dirty="0" smtClean="0"/>
            <a:t>Not automation friendly (at least for our reality)</a:t>
          </a:r>
          <a:endParaRPr lang="en-GB" dirty="0"/>
        </a:p>
      </dgm:t>
    </dgm:pt>
    <dgm:pt modelId="{4B31EED5-1233-D349-8174-92050C1410E7}" type="parTrans" cxnId="{CB43D3E6-C2CD-F143-99E7-5CAB6ECF8692}">
      <dgm:prSet/>
      <dgm:spPr/>
      <dgm:t>
        <a:bodyPr/>
        <a:lstStyle/>
        <a:p>
          <a:endParaRPr lang="en-US"/>
        </a:p>
      </dgm:t>
    </dgm:pt>
    <dgm:pt modelId="{05340A0B-673D-8F42-AA7C-30DFF489E6D0}" type="sibTrans" cxnId="{CB43D3E6-C2CD-F143-99E7-5CAB6ECF8692}">
      <dgm:prSet/>
      <dgm:spPr/>
      <dgm:t>
        <a:bodyPr/>
        <a:lstStyle/>
        <a:p>
          <a:endParaRPr lang="en-US"/>
        </a:p>
      </dgm:t>
    </dgm:pt>
    <dgm:pt modelId="{A984C6C8-E76F-6443-BAE0-D0BFB9AE2424}">
      <dgm:prSet/>
      <dgm:spPr/>
      <dgm:t>
        <a:bodyPr/>
        <a:lstStyle/>
        <a:p>
          <a:pPr rtl="0"/>
          <a:r>
            <a:rPr lang="en-GB" dirty="0" smtClean="0"/>
            <a:t>INITIAL PROCESS</a:t>
          </a:r>
          <a:endParaRPr lang="en-GB" dirty="0"/>
        </a:p>
      </dgm:t>
    </dgm:pt>
    <dgm:pt modelId="{9CF800F9-1C53-A545-842C-372CC15B37AD}" type="parTrans" cxnId="{C6B87E4F-5A09-F24B-9099-B57D1A0AF036}">
      <dgm:prSet/>
      <dgm:spPr/>
      <dgm:t>
        <a:bodyPr/>
        <a:lstStyle/>
        <a:p>
          <a:endParaRPr lang="en-US"/>
        </a:p>
      </dgm:t>
    </dgm:pt>
    <dgm:pt modelId="{8E9FCE1F-6230-C249-9726-14E8AB9B2488}" type="sibTrans" cxnId="{C6B87E4F-5A09-F24B-9099-B57D1A0AF036}">
      <dgm:prSet/>
      <dgm:spPr/>
      <dgm:t>
        <a:bodyPr/>
        <a:lstStyle/>
        <a:p>
          <a:endParaRPr lang="en-US"/>
        </a:p>
      </dgm:t>
    </dgm:pt>
    <dgm:pt modelId="{50487FEF-99F3-644A-99DD-9BFE22B66523}">
      <dgm:prSet/>
      <dgm:spPr/>
      <dgm:t>
        <a:bodyPr/>
        <a:lstStyle/>
        <a:p>
          <a:pPr rtl="0"/>
          <a:r>
            <a:rPr lang="en-GB" b="0" i="0" dirty="0" smtClean="0"/>
            <a:t>Originally developed at Tim Lu’s lab at MIT by Nate Roquet</a:t>
          </a:r>
          <a:endParaRPr lang="en-GB" dirty="0"/>
        </a:p>
      </dgm:t>
    </dgm:pt>
    <dgm:pt modelId="{8618A9B2-A5A8-C945-A7A7-BD6E6CA32831}" type="parTrans" cxnId="{243A8E55-5880-6C4F-A509-6040D848F2F8}">
      <dgm:prSet/>
      <dgm:spPr/>
      <dgm:t>
        <a:bodyPr/>
        <a:lstStyle/>
        <a:p>
          <a:endParaRPr lang="en-US"/>
        </a:p>
      </dgm:t>
    </dgm:pt>
    <dgm:pt modelId="{59440979-FEDD-CE48-9A9D-ECA164CE8916}" type="sibTrans" cxnId="{243A8E55-5880-6C4F-A509-6040D848F2F8}">
      <dgm:prSet/>
      <dgm:spPr/>
      <dgm:t>
        <a:bodyPr/>
        <a:lstStyle/>
        <a:p>
          <a:endParaRPr lang="en-US"/>
        </a:p>
      </dgm:t>
    </dgm:pt>
    <dgm:pt modelId="{4F6C2F28-1759-E54E-AD31-26365C08ED7C}">
      <dgm:prSet/>
      <dgm:spPr/>
      <dgm:t>
        <a:bodyPr/>
        <a:lstStyle/>
        <a:p>
          <a:pPr rtl="0"/>
          <a:r>
            <a:rPr lang="en-GB" dirty="0" smtClean="0"/>
            <a:t>BACKGROUND</a:t>
          </a:r>
          <a:endParaRPr lang="en-GB" dirty="0"/>
        </a:p>
      </dgm:t>
    </dgm:pt>
    <dgm:pt modelId="{9A4A4D9C-3D32-C34B-9934-1D085F634194}" type="parTrans" cxnId="{42C03AE5-3878-DC44-876C-46CA9F76FD18}">
      <dgm:prSet/>
      <dgm:spPr/>
      <dgm:t>
        <a:bodyPr/>
        <a:lstStyle/>
        <a:p>
          <a:endParaRPr lang="en-US"/>
        </a:p>
      </dgm:t>
    </dgm:pt>
    <dgm:pt modelId="{D251F28D-AC4D-9B4B-A209-129C5DFBFCA0}" type="sibTrans" cxnId="{42C03AE5-3878-DC44-876C-46CA9F76FD18}">
      <dgm:prSet/>
      <dgm:spPr/>
      <dgm:t>
        <a:bodyPr/>
        <a:lstStyle/>
        <a:p>
          <a:endParaRPr lang="en-US"/>
        </a:p>
      </dgm:t>
    </dgm:pt>
    <dgm:pt modelId="{11CB1A4C-F56F-8143-B69B-6D23D70F7B56}">
      <dgm:prSet/>
      <dgm:spPr/>
      <dgm:t>
        <a:bodyPr/>
        <a:lstStyle/>
        <a:p>
          <a:pPr rtl="0"/>
          <a:r>
            <a:rPr lang="en-GB" dirty="0" smtClean="0"/>
            <a:t>DESCRIPTION</a:t>
          </a:r>
          <a:endParaRPr lang="en-GB" dirty="0"/>
        </a:p>
      </dgm:t>
    </dgm:pt>
    <dgm:pt modelId="{F529820B-1BA0-AE40-AC9D-730B25A22D60}" type="parTrans" cxnId="{4FF55B74-692D-6048-8969-2091FAA8ABBA}">
      <dgm:prSet/>
      <dgm:spPr/>
      <dgm:t>
        <a:bodyPr/>
        <a:lstStyle/>
        <a:p>
          <a:endParaRPr lang="en-US"/>
        </a:p>
      </dgm:t>
    </dgm:pt>
    <dgm:pt modelId="{8B491DD3-6F5B-D047-8657-2238E703DF87}" type="sibTrans" cxnId="{4FF55B74-692D-6048-8969-2091FAA8ABBA}">
      <dgm:prSet/>
      <dgm:spPr/>
      <dgm:t>
        <a:bodyPr/>
        <a:lstStyle/>
        <a:p>
          <a:endParaRPr lang="en-US"/>
        </a:p>
      </dgm:t>
    </dgm:pt>
    <dgm:pt modelId="{01A52834-4E72-8044-B6D1-A7C6DE35999F}">
      <dgm:prSet/>
      <dgm:spPr/>
      <dgm:t>
        <a:bodyPr/>
        <a:lstStyle/>
        <a:p>
          <a:pPr rtl="0"/>
          <a:r>
            <a:rPr lang="en-GB" b="0" i="0" dirty="0" smtClean="0"/>
            <a:t>The state machine has usually 10 individual  parts including the vector backbone that must come together.</a:t>
          </a:r>
          <a:endParaRPr lang="en-GB" dirty="0"/>
        </a:p>
      </dgm:t>
    </dgm:pt>
    <dgm:pt modelId="{B15D6A6C-9960-5544-87EA-71841F888B50}" type="parTrans" cxnId="{34B7D31B-48C6-CB48-9C88-BA9B830A28E0}">
      <dgm:prSet/>
      <dgm:spPr/>
      <dgm:t>
        <a:bodyPr/>
        <a:lstStyle/>
        <a:p>
          <a:endParaRPr lang="en-US"/>
        </a:p>
      </dgm:t>
    </dgm:pt>
    <dgm:pt modelId="{4C9B71BE-26E4-2042-8F54-EB25BFB01F21}" type="sibTrans" cxnId="{34B7D31B-48C6-CB48-9C88-BA9B830A28E0}">
      <dgm:prSet/>
      <dgm:spPr/>
      <dgm:t>
        <a:bodyPr/>
        <a:lstStyle/>
        <a:p>
          <a:endParaRPr lang="en-US"/>
        </a:p>
      </dgm:t>
    </dgm:pt>
    <dgm:pt modelId="{DCEC8967-E2F3-5041-98A7-BD54ED75E948}">
      <dgm:prSet/>
      <dgm:spPr/>
      <dgm:t>
        <a:bodyPr/>
        <a:lstStyle/>
        <a:p>
          <a:pPr rtl="0"/>
          <a:r>
            <a:rPr lang="en-GB" dirty="0" smtClean="0"/>
            <a:t>DRAWBACKS</a:t>
          </a:r>
          <a:endParaRPr lang="en-GB" dirty="0"/>
        </a:p>
      </dgm:t>
    </dgm:pt>
    <dgm:pt modelId="{F2830E67-425E-EF4F-AAC8-F57ED4FC7227}" type="parTrans" cxnId="{8AB38BDF-B64B-994E-A4EB-3ABA40B7A48B}">
      <dgm:prSet/>
      <dgm:spPr/>
      <dgm:t>
        <a:bodyPr/>
        <a:lstStyle/>
        <a:p>
          <a:endParaRPr lang="en-US"/>
        </a:p>
      </dgm:t>
    </dgm:pt>
    <dgm:pt modelId="{9DDC9BE1-FB21-7842-8A9D-AC4FB94D31A0}" type="sibTrans" cxnId="{8AB38BDF-B64B-994E-A4EB-3ABA40B7A48B}">
      <dgm:prSet/>
      <dgm:spPr/>
      <dgm:t>
        <a:bodyPr/>
        <a:lstStyle/>
        <a:p>
          <a:endParaRPr lang="en-US"/>
        </a:p>
      </dgm:t>
    </dgm:pt>
    <dgm:pt modelId="{9E55122E-1B6C-BE4F-88D2-4C6974F97BE9}">
      <dgm:prSet/>
      <dgm:spPr/>
      <dgm:t>
        <a:bodyPr/>
        <a:lstStyle/>
        <a:p>
          <a:pPr rtl="0"/>
          <a:r>
            <a:rPr lang="en-GB" dirty="0" smtClean="0"/>
            <a:t>CURRENT PROCESS</a:t>
          </a:r>
          <a:endParaRPr lang="en-GB" dirty="0"/>
        </a:p>
      </dgm:t>
    </dgm:pt>
    <dgm:pt modelId="{20A3CAAA-43C6-1643-A880-2DCDE4221570}" type="parTrans" cxnId="{2F8B96EC-68E1-5441-A19F-215BD3B56C81}">
      <dgm:prSet/>
      <dgm:spPr/>
      <dgm:t>
        <a:bodyPr/>
        <a:lstStyle/>
        <a:p>
          <a:endParaRPr lang="en-US"/>
        </a:p>
      </dgm:t>
    </dgm:pt>
    <dgm:pt modelId="{7B236384-0F51-354F-8600-AF0DFFAC540B}" type="sibTrans" cxnId="{2F8B96EC-68E1-5441-A19F-215BD3B56C81}">
      <dgm:prSet/>
      <dgm:spPr/>
      <dgm:t>
        <a:bodyPr/>
        <a:lstStyle/>
        <a:p>
          <a:endParaRPr lang="en-US"/>
        </a:p>
      </dgm:t>
    </dgm:pt>
    <dgm:pt modelId="{9CFA0BDA-11AA-6B4D-ABD2-15D44588FCD9}">
      <dgm:prSet/>
      <dgm:spPr/>
      <dgm:t>
        <a:bodyPr/>
        <a:lstStyle/>
        <a:p>
          <a:pPr rtl="0"/>
          <a:r>
            <a:rPr lang="en-GB" b="0" i="0" dirty="0" smtClean="0"/>
            <a:t>Not modular</a:t>
          </a:r>
          <a:endParaRPr lang="en-GB" dirty="0"/>
        </a:p>
      </dgm:t>
    </dgm:pt>
    <dgm:pt modelId="{8B5AA9AC-2B8E-8241-A17F-129589CA57EF}" type="parTrans" cxnId="{5FA6B8AF-8748-AF49-9F51-03C8317D5FE6}">
      <dgm:prSet/>
      <dgm:spPr/>
      <dgm:t>
        <a:bodyPr/>
        <a:lstStyle/>
        <a:p>
          <a:endParaRPr lang="en-US"/>
        </a:p>
      </dgm:t>
    </dgm:pt>
    <dgm:pt modelId="{A11FC443-2E09-EE44-BA19-DDBBC13D5119}" type="sibTrans" cxnId="{5FA6B8AF-8748-AF49-9F51-03C8317D5FE6}">
      <dgm:prSet/>
      <dgm:spPr/>
      <dgm:t>
        <a:bodyPr/>
        <a:lstStyle/>
        <a:p>
          <a:endParaRPr lang="en-US"/>
        </a:p>
      </dgm:t>
    </dgm:pt>
    <dgm:pt modelId="{4AA2C33C-107C-3347-87C8-21CA4244311B}">
      <dgm:prSet/>
      <dgm:spPr/>
      <dgm:t>
        <a:bodyPr/>
        <a:lstStyle/>
        <a:p>
          <a:pPr rtl="0"/>
          <a:r>
            <a:rPr lang="en-GB" dirty="0" smtClean="0"/>
            <a:t>Ultra Gibson Assembly by SGI of up to 15 parts</a:t>
          </a:r>
          <a:endParaRPr lang="en-GB" dirty="0"/>
        </a:p>
      </dgm:t>
    </dgm:pt>
    <dgm:pt modelId="{D52F6B55-E687-604D-8522-A0AAC62CDD59}" type="parTrans" cxnId="{3A6712DE-1C03-6E43-9049-F56A06985768}">
      <dgm:prSet/>
      <dgm:spPr/>
      <dgm:t>
        <a:bodyPr/>
        <a:lstStyle/>
        <a:p>
          <a:endParaRPr lang="en-US"/>
        </a:p>
      </dgm:t>
    </dgm:pt>
    <dgm:pt modelId="{6343AF49-4522-EE49-94B0-47F9A5AE7AC7}" type="sibTrans" cxnId="{3A6712DE-1C03-6E43-9049-F56A06985768}">
      <dgm:prSet/>
      <dgm:spPr/>
      <dgm:t>
        <a:bodyPr/>
        <a:lstStyle/>
        <a:p>
          <a:endParaRPr lang="en-US"/>
        </a:p>
      </dgm:t>
    </dgm:pt>
    <dgm:pt modelId="{D8191E19-F800-774F-93EF-596ADBE0B00B}">
      <dgm:prSet/>
      <dgm:spPr/>
      <dgm:t>
        <a:bodyPr/>
        <a:lstStyle/>
        <a:p>
          <a:pPr rtl="0"/>
          <a:r>
            <a:rPr lang="en-GB" dirty="0" smtClean="0"/>
            <a:t>Ligase Cycling Reaction (LCR)</a:t>
          </a:r>
          <a:endParaRPr lang="en-GB" dirty="0"/>
        </a:p>
      </dgm:t>
    </dgm:pt>
    <dgm:pt modelId="{0C589E6C-E03A-154C-9FE6-4F79D0A100B7}" type="parTrans" cxnId="{EEF39299-9C5A-8E4D-8E29-7538B85F06CB}">
      <dgm:prSet/>
      <dgm:spPr/>
      <dgm:t>
        <a:bodyPr/>
        <a:lstStyle/>
        <a:p>
          <a:endParaRPr lang="en-US"/>
        </a:p>
      </dgm:t>
    </dgm:pt>
    <dgm:pt modelId="{03A12B35-7DCE-F944-BACD-6013D12A809F}" type="sibTrans" cxnId="{EEF39299-9C5A-8E4D-8E29-7538B85F06CB}">
      <dgm:prSet/>
      <dgm:spPr/>
      <dgm:t>
        <a:bodyPr/>
        <a:lstStyle/>
        <a:p>
          <a:endParaRPr lang="en-US"/>
        </a:p>
      </dgm:t>
    </dgm:pt>
    <dgm:pt modelId="{F295EC3F-4811-494F-8F54-41B4E6D74CAE}">
      <dgm:prSet/>
      <dgm:spPr/>
      <dgm:t>
        <a:bodyPr/>
        <a:lstStyle/>
        <a:p>
          <a:pPr rtl="0"/>
          <a:r>
            <a:rPr lang="en-GB" dirty="0" smtClean="0"/>
            <a:t>ADVANTAGES</a:t>
          </a:r>
          <a:endParaRPr lang="en-GB" dirty="0"/>
        </a:p>
      </dgm:t>
    </dgm:pt>
    <dgm:pt modelId="{A6805714-8594-D546-9CEA-225607BE51CC}" type="parTrans" cxnId="{80FF2826-AE46-2D40-B9F3-E91EEF7CE7F2}">
      <dgm:prSet/>
      <dgm:spPr/>
      <dgm:t>
        <a:bodyPr/>
        <a:lstStyle/>
        <a:p>
          <a:endParaRPr lang="en-US"/>
        </a:p>
      </dgm:t>
    </dgm:pt>
    <dgm:pt modelId="{65B6CBF6-76E6-E543-91A9-1332DC212C50}" type="sibTrans" cxnId="{80FF2826-AE46-2D40-B9F3-E91EEF7CE7F2}">
      <dgm:prSet/>
      <dgm:spPr/>
      <dgm:t>
        <a:bodyPr/>
        <a:lstStyle/>
        <a:p>
          <a:endParaRPr lang="en-US"/>
        </a:p>
      </dgm:t>
    </dgm:pt>
    <dgm:pt modelId="{0F3CCF6D-1632-D648-BFCE-7EC72E3E5037}">
      <dgm:prSet/>
      <dgm:spPr/>
      <dgm:t>
        <a:bodyPr/>
        <a:lstStyle/>
        <a:p>
          <a:pPr rtl="0"/>
          <a:r>
            <a:rPr lang="en-GB" dirty="0" smtClean="0"/>
            <a:t>Cost effective</a:t>
          </a:r>
          <a:endParaRPr lang="en-GB" dirty="0"/>
        </a:p>
      </dgm:t>
    </dgm:pt>
    <dgm:pt modelId="{A214244E-7886-DD40-BE30-6239AC64088B}" type="parTrans" cxnId="{A6E596F5-8EE8-9E42-A9D1-2E208CB5E61D}">
      <dgm:prSet/>
      <dgm:spPr/>
      <dgm:t>
        <a:bodyPr/>
        <a:lstStyle/>
        <a:p>
          <a:endParaRPr lang="en-US"/>
        </a:p>
      </dgm:t>
    </dgm:pt>
    <dgm:pt modelId="{1147AE88-FB51-BB4E-A9A1-E18DC78BE33D}" type="sibTrans" cxnId="{A6E596F5-8EE8-9E42-A9D1-2E208CB5E61D}">
      <dgm:prSet/>
      <dgm:spPr/>
      <dgm:t>
        <a:bodyPr/>
        <a:lstStyle/>
        <a:p>
          <a:endParaRPr lang="en-US"/>
        </a:p>
      </dgm:t>
    </dgm:pt>
    <dgm:pt modelId="{488576D6-83E7-FA40-9C1F-352EAF16AFBC}">
      <dgm:prSet/>
      <dgm:spPr/>
      <dgm:t>
        <a:bodyPr/>
        <a:lstStyle/>
        <a:p>
          <a:pPr rtl="0"/>
          <a:r>
            <a:rPr lang="en-GB" dirty="0" smtClean="0"/>
            <a:t>Simpler automation</a:t>
          </a:r>
          <a:endParaRPr lang="en-GB" dirty="0"/>
        </a:p>
      </dgm:t>
    </dgm:pt>
    <dgm:pt modelId="{542D2F4A-F4B2-DD4F-85B8-9382996DBD20}" type="parTrans" cxnId="{3D36399C-1B08-0344-AEF5-2084FCA97174}">
      <dgm:prSet/>
      <dgm:spPr/>
      <dgm:t>
        <a:bodyPr/>
        <a:lstStyle/>
        <a:p>
          <a:endParaRPr lang="en-US"/>
        </a:p>
      </dgm:t>
    </dgm:pt>
    <dgm:pt modelId="{38552B9F-6801-0E47-90C6-0375E4935CA6}" type="sibTrans" cxnId="{3D36399C-1B08-0344-AEF5-2084FCA97174}">
      <dgm:prSet/>
      <dgm:spPr/>
      <dgm:t>
        <a:bodyPr/>
        <a:lstStyle/>
        <a:p>
          <a:endParaRPr lang="en-US"/>
        </a:p>
      </dgm:t>
    </dgm:pt>
    <dgm:pt modelId="{EC1D9D47-F965-5D4D-848F-4F93E6865819}">
      <dgm:prSet/>
      <dgm:spPr/>
      <dgm:t>
        <a:bodyPr/>
        <a:lstStyle/>
        <a:p>
          <a:pPr rtl="0"/>
          <a:r>
            <a:rPr lang="en-GB" dirty="0" smtClean="0"/>
            <a:t>Standard procedure</a:t>
          </a:r>
          <a:endParaRPr lang="en-GB" dirty="0"/>
        </a:p>
      </dgm:t>
    </dgm:pt>
    <dgm:pt modelId="{5DDAFE1C-F71B-7048-A426-4974911CAD65}" type="parTrans" cxnId="{52728560-5363-0A4D-AF11-A2AFF8CA451B}">
      <dgm:prSet/>
      <dgm:spPr/>
      <dgm:t>
        <a:bodyPr/>
        <a:lstStyle/>
        <a:p>
          <a:endParaRPr lang="en-US"/>
        </a:p>
      </dgm:t>
    </dgm:pt>
    <dgm:pt modelId="{8AD3DF07-72C5-844B-8230-52C6EF751BAF}" type="sibTrans" cxnId="{52728560-5363-0A4D-AF11-A2AFF8CA451B}">
      <dgm:prSet/>
      <dgm:spPr/>
      <dgm:t>
        <a:bodyPr/>
        <a:lstStyle/>
        <a:p>
          <a:endParaRPr lang="en-US"/>
        </a:p>
      </dgm:t>
    </dgm:pt>
    <dgm:pt modelId="{1604F0F4-F7CC-A244-A806-73209D2DB4F2}">
      <dgm:prSet/>
      <dgm:spPr/>
      <dgm:t>
        <a:bodyPr/>
        <a:lstStyle/>
        <a:p>
          <a:pPr rtl="0"/>
          <a:r>
            <a:rPr lang="en-GB" b="0" i="0" dirty="0" smtClean="0"/>
            <a:t>Multiple error checks, </a:t>
          </a:r>
          <a:endParaRPr lang="en-GB" dirty="0"/>
        </a:p>
      </dgm:t>
    </dgm:pt>
    <dgm:pt modelId="{0AC0C5C2-1893-D542-B502-4D9D0EE4AAEE}" type="parTrans" cxnId="{7CC65932-879B-D643-9CDA-0BAB96A5AE75}">
      <dgm:prSet/>
      <dgm:spPr/>
      <dgm:t>
        <a:bodyPr/>
        <a:lstStyle/>
        <a:p>
          <a:endParaRPr lang="en-US"/>
        </a:p>
      </dgm:t>
    </dgm:pt>
    <dgm:pt modelId="{C4E38574-6444-C04A-9284-D1179DFB19C2}" type="sibTrans" cxnId="{7CC65932-879B-D643-9CDA-0BAB96A5AE75}">
      <dgm:prSet/>
      <dgm:spPr/>
      <dgm:t>
        <a:bodyPr/>
        <a:lstStyle/>
        <a:p>
          <a:endParaRPr lang="en-US"/>
        </a:p>
      </dgm:t>
    </dgm:pt>
    <dgm:pt modelId="{D3569F14-95A9-284E-8AFF-A9135424511F}">
      <dgm:prSet/>
      <dgm:spPr/>
      <dgm:t>
        <a:bodyPr/>
        <a:lstStyle/>
        <a:p>
          <a:pPr rtl="0"/>
          <a:r>
            <a:rPr lang="en-GB" b="0" i="0" dirty="0" smtClean="0"/>
            <a:t>Final Gibson Assembly of 5 parts</a:t>
          </a:r>
          <a:endParaRPr lang="en-GB" dirty="0"/>
        </a:p>
      </dgm:t>
    </dgm:pt>
    <dgm:pt modelId="{C8739FB6-D7C8-564D-8797-DAB31590CCB3}" type="parTrans" cxnId="{C027D378-0A52-C945-B91D-F20D2057F7EB}">
      <dgm:prSet/>
      <dgm:spPr/>
      <dgm:t>
        <a:bodyPr/>
        <a:lstStyle/>
        <a:p>
          <a:endParaRPr lang="en-US"/>
        </a:p>
      </dgm:t>
    </dgm:pt>
    <dgm:pt modelId="{A48CC7AB-EEB9-0643-98B9-F2E02B9D9D2F}" type="sibTrans" cxnId="{C027D378-0A52-C945-B91D-F20D2057F7EB}">
      <dgm:prSet/>
      <dgm:spPr/>
      <dgm:t>
        <a:bodyPr/>
        <a:lstStyle/>
        <a:p>
          <a:endParaRPr lang="en-US"/>
        </a:p>
      </dgm:t>
    </dgm:pt>
    <dgm:pt modelId="{A4293302-46E7-A240-9E0C-45E6B3656800}" type="pres">
      <dgm:prSet presAssocID="{55F57E02-1D1A-B94F-A44B-73F14D37DF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D799C8-6CE9-0E49-9103-02C3100499FC}" type="pres">
      <dgm:prSet presAssocID="{4F6C2F28-1759-E54E-AD31-26365C08ED7C}" presName="Name5" presStyleLbl="venn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51F24-452A-784D-9E71-295448D84575}" type="pres">
      <dgm:prSet presAssocID="{D251F28D-AC4D-9B4B-A209-129C5DFBFCA0}" presName="space" presStyleCnt="0"/>
      <dgm:spPr/>
      <dgm:t>
        <a:bodyPr/>
        <a:lstStyle/>
        <a:p>
          <a:endParaRPr lang="en-US"/>
        </a:p>
      </dgm:t>
    </dgm:pt>
    <dgm:pt modelId="{28EB7439-868A-6745-AD29-5D0D42D37D7A}" type="pres">
      <dgm:prSet presAssocID="{11CB1A4C-F56F-8143-B69B-6D23D70F7B56}" presName="Name5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7E60F6-7C6C-E047-9DED-A915EDDF2E54}" type="pres">
      <dgm:prSet presAssocID="{8B491DD3-6F5B-D047-8657-2238E703DF87}" presName="space" presStyleCnt="0"/>
      <dgm:spPr/>
      <dgm:t>
        <a:bodyPr/>
        <a:lstStyle/>
        <a:p>
          <a:endParaRPr lang="en-US"/>
        </a:p>
      </dgm:t>
    </dgm:pt>
    <dgm:pt modelId="{615A4569-C97F-3545-ABD2-2B493F093D64}" type="pres">
      <dgm:prSet presAssocID="{A984C6C8-E76F-6443-BAE0-D0BFB9AE2424}" presName="Name5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9B19D4-B676-C448-B997-69C268438487}" type="pres">
      <dgm:prSet presAssocID="{8E9FCE1F-6230-C249-9726-14E8AB9B2488}" presName="space" presStyleCnt="0"/>
      <dgm:spPr/>
      <dgm:t>
        <a:bodyPr/>
        <a:lstStyle/>
        <a:p>
          <a:endParaRPr lang="en-US"/>
        </a:p>
      </dgm:t>
    </dgm:pt>
    <dgm:pt modelId="{51BFD84C-4E66-B741-9D5A-40A9CC927920}" type="pres">
      <dgm:prSet presAssocID="{DCEC8967-E2F3-5041-98A7-BD54ED75E948}" presName="Name5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85D3F3-F194-7042-8B93-C0083B984021}" type="pres">
      <dgm:prSet presAssocID="{9DDC9BE1-FB21-7842-8A9D-AC4FB94D31A0}" presName="space" presStyleCnt="0"/>
      <dgm:spPr/>
      <dgm:t>
        <a:bodyPr/>
        <a:lstStyle/>
        <a:p>
          <a:endParaRPr lang="en-US"/>
        </a:p>
      </dgm:t>
    </dgm:pt>
    <dgm:pt modelId="{4081F75D-5B59-BD4E-81A4-E2B9EEDAA196}" type="pres">
      <dgm:prSet presAssocID="{9E55122E-1B6C-BE4F-88D2-4C6974F97BE9}" presName="Name5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04473-865E-7042-B305-81315859F4A6}" type="pres">
      <dgm:prSet presAssocID="{7B236384-0F51-354F-8600-AF0DFFAC540B}" presName="space" presStyleCnt="0"/>
      <dgm:spPr/>
      <dgm:t>
        <a:bodyPr/>
        <a:lstStyle/>
        <a:p>
          <a:endParaRPr lang="en-US"/>
        </a:p>
      </dgm:t>
    </dgm:pt>
    <dgm:pt modelId="{E796455F-A531-DE43-AC46-3870BC6012B2}" type="pres">
      <dgm:prSet presAssocID="{F295EC3F-4811-494F-8F54-41B4E6D74CAE}" presName="Name5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A43345-298C-3740-9ECD-5681F7D78406}" type="presOf" srcId="{11CB1A4C-F56F-8143-B69B-6D23D70F7B56}" destId="{28EB7439-868A-6745-AD29-5D0D42D37D7A}" srcOrd="0" destOrd="0" presId="urn:microsoft.com/office/officeart/2005/8/layout/venn3"/>
    <dgm:cxn modelId="{243A8E55-5880-6C4F-A509-6040D848F2F8}" srcId="{4F6C2F28-1759-E54E-AD31-26365C08ED7C}" destId="{50487FEF-99F3-644A-99DD-9BFE22B66523}" srcOrd="0" destOrd="0" parTransId="{8618A9B2-A5A8-C945-A7A7-BD6E6CA32831}" sibTransId="{59440979-FEDD-CE48-9A9D-ECA164CE8916}"/>
    <dgm:cxn modelId="{0AFEF2B9-359C-FC4D-B602-37C05F7B5FF6}" type="presOf" srcId="{50487FEF-99F3-644A-99DD-9BFE22B66523}" destId="{76D799C8-6CE9-0E49-9103-02C3100499FC}" srcOrd="0" destOrd="1" presId="urn:microsoft.com/office/officeart/2005/8/layout/venn3"/>
    <dgm:cxn modelId="{80FF2826-AE46-2D40-B9F3-E91EEF7CE7F2}" srcId="{55F57E02-1D1A-B94F-A44B-73F14D37DF37}" destId="{F295EC3F-4811-494F-8F54-41B4E6D74CAE}" srcOrd="5" destOrd="0" parTransId="{A6805714-8594-D546-9CEA-225607BE51CC}" sibTransId="{65B6CBF6-76E6-E543-91A9-1332DC212C50}"/>
    <dgm:cxn modelId="{32B0CF23-AF73-AE4E-8310-487B08C7C9A1}" type="presOf" srcId="{4AA2C33C-107C-3347-87C8-21CA4244311B}" destId="{4081F75D-5B59-BD4E-81A4-E2B9EEDAA196}" srcOrd="0" destOrd="1" presId="urn:microsoft.com/office/officeart/2005/8/layout/venn3"/>
    <dgm:cxn modelId="{A3B4B960-00C5-5C41-BA6D-ACDDF7738CA4}" type="presOf" srcId="{4F6C2F28-1759-E54E-AD31-26365C08ED7C}" destId="{76D799C8-6CE9-0E49-9103-02C3100499FC}" srcOrd="0" destOrd="0" presId="urn:microsoft.com/office/officeart/2005/8/layout/venn3"/>
    <dgm:cxn modelId="{237F385D-5728-104E-8FC6-B86566C769D6}" type="presOf" srcId="{D3569F14-95A9-284E-8AFF-A9135424511F}" destId="{615A4569-C97F-3545-ABD2-2B493F093D64}" srcOrd="0" destOrd="3" presId="urn:microsoft.com/office/officeart/2005/8/layout/venn3"/>
    <dgm:cxn modelId="{9E712FCE-2329-6240-83E0-3438A7384E42}" srcId="{A984C6C8-E76F-6443-BAE0-D0BFB9AE2424}" destId="{AC7DB398-A35E-E74D-B624-7A81B67A4287}" srcOrd="0" destOrd="0" parTransId="{7B34EDCE-E55C-D941-BB8B-B9772E55401A}" sibTransId="{2A3B47F9-65CB-5B49-B840-F61A6B7E10BF}"/>
    <dgm:cxn modelId="{D7BE53EA-D2F1-7A4C-9E7F-204371287806}" type="presOf" srcId="{F295EC3F-4811-494F-8F54-41B4E6D74CAE}" destId="{E796455F-A531-DE43-AC46-3870BC6012B2}" srcOrd="0" destOrd="0" presId="urn:microsoft.com/office/officeart/2005/8/layout/venn3"/>
    <dgm:cxn modelId="{EEF39299-9C5A-8E4D-8E29-7538B85F06CB}" srcId="{9E55122E-1B6C-BE4F-88D2-4C6974F97BE9}" destId="{D8191E19-F800-774F-93EF-596ADBE0B00B}" srcOrd="1" destOrd="0" parTransId="{0C589E6C-E03A-154C-9FE6-4F79D0A100B7}" sibTransId="{03A12B35-7DCE-F944-BACD-6013D12A809F}"/>
    <dgm:cxn modelId="{7CC65932-879B-D643-9CDA-0BAB96A5AE75}" srcId="{A984C6C8-E76F-6443-BAE0-D0BFB9AE2424}" destId="{1604F0F4-F7CC-A244-A806-73209D2DB4F2}" srcOrd="1" destOrd="0" parTransId="{0AC0C5C2-1893-D542-B502-4D9D0EE4AAEE}" sibTransId="{C4E38574-6444-C04A-9284-D1179DFB19C2}"/>
    <dgm:cxn modelId="{91926E91-FC98-A94D-B733-2CD26B1F3A07}" type="presOf" srcId="{D8191E19-F800-774F-93EF-596ADBE0B00B}" destId="{4081F75D-5B59-BD4E-81A4-E2B9EEDAA196}" srcOrd="0" destOrd="2" presId="urn:microsoft.com/office/officeart/2005/8/layout/venn3"/>
    <dgm:cxn modelId="{22EACECC-024C-3C44-B38C-30BC246ED0BC}" type="presOf" srcId="{01A52834-4E72-8044-B6D1-A7C6DE35999F}" destId="{28EB7439-868A-6745-AD29-5D0D42D37D7A}" srcOrd="0" destOrd="1" presId="urn:microsoft.com/office/officeart/2005/8/layout/venn3"/>
    <dgm:cxn modelId="{34B7D31B-48C6-CB48-9C88-BA9B830A28E0}" srcId="{11CB1A4C-F56F-8143-B69B-6D23D70F7B56}" destId="{01A52834-4E72-8044-B6D1-A7C6DE35999F}" srcOrd="0" destOrd="0" parTransId="{B15D6A6C-9960-5544-87EA-71841F888B50}" sibTransId="{4C9B71BE-26E4-2042-8F54-EB25BFB01F21}"/>
    <dgm:cxn modelId="{42C03AE5-3878-DC44-876C-46CA9F76FD18}" srcId="{55F57E02-1D1A-B94F-A44B-73F14D37DF37}" destId="{4F6C2F28-1759-E54E-AD31-26365C08ED7C}" srcOrd="0" destOrd="0" parTransId="{9A4A4D9C-3D32-C34B-9934-1D085F634194}" sibTransId="{D251F28D-AC4D-9B4B-A209-129C5DFBFCA0}"/>
    <dgm:cxn modelId="{E19D8211-E2B5-5D41-954A-21575D56D22A}" type="presOf" srcId="{1604F0F4-F7CC-A244-A806-73209D2DB4F2}" destId="{615A4569-C97F-3545-ABD2-2B493F093D64}" srcOrd="0" destOrd="2" presId="urn:microsoft.com/office/officeart/2005/8/layout/venn3"/>
    <dgm:cxn modelId="{5755C1CC-40BE-E346-B180-E5C513BD1DC4}" type="presOf" srcId="{FB8E95D4-BA59-8C4F-9DC8-3CBCCC60FDB6}" destId="{51BFD84C-4E66-B741-9D5A-40A9CC927920}" srcOrd="0" destOrd="2" presId="urn:microsoft.com/office/officeart/2005/8/layout/venn3"/>
    <dgm:cxn modelId="{2F8B96EC-68E1-5441-A19F-215BD3B56C81}" srcId="{55F57E02-1D1A-B94F-A44B-73F14D37DF37}" destId="{9E55122E-1B6C-BE4F-88D2-4C6974F97BE9}" srcOrd="4" destOrd="0" parTransId="{20A3CAAA-43C6-1643-A880-2DCDE4221570}" sibTransId="{7B236384-0F51-354F-8600-AF0DFFAC540B}"/>
    <dgm:cxn modelId="{C63BB3C7-56C0-2A4A-B9D6-500B16EE1D53}" type="presOf" srcId="{0F3CCF6D-1632-D648-BFCE-7EC72E3E5037}" destId="{E796455F-A531-DE43-AC46-3870BC6012B2}" srcOrd="0" destOrd="1" presId="urn:microsoft.com/office/officeart/2005/8/layout/venn3"/>
    <dgm:cxn modelId="{5FA6B8AF-8748-AF49-9F51-03C8317D5FE6}" srcId="{DCEC8967-E2F3-5041-98A7-BD54ED75E948}" destId="{9CFA0BDA-11AA-6B4D-ABD2-15D44588FCD9}" srcOrd="2" destOrd="0" parTransId="{8B5AA9AC-2B8E-8241-A17F-129589CA57EF}" sibTransId="{A11FC443-2E09-EE44-BA19-DDBBC13D5119}"/>
    <dgm:cxn modelId="{C680ADFF-6B1F-CD4A-831E-C92BA7D38242}" type="presOf" srcId="{488576D6-83E7-FA40-9C1F-352EAF16AFBC}" destId="{E796455F-A531-DE43-AC46-3870BC6012B2}" srcOrd="0" destOrd="2" presId="urn:microsoft.com/office/officeart/2005/8/layout/venn3"/>
    <dgm:cxn modelId="{F5709F1B-E46C-A74F-B06D-492033BF824A}" type="presOf" srcId="{9E55122E-1B6C-BE4F-88D2-4C6974F97BE9}" destId="{4081F75D-5B59-BD4E-81A4-E2B9EEDAA196}" srcOrd="0" destOrd="0" presId="urn:microsoft.com/office/officeart/2005/8/layout/venn3"/>
    <dgm:cxn modelId="{A6E596F5-8EE8-9E42-A9D1-2E208CB5E61D}" srcId="{F295EC3F-4811-494F-8F54-41B4E6D74CAE}" destId="{0F3CCF6D-1632-D648-BFCE-7EC72E3E5037}" srcOrd="0" destOrd="0" parTransId="{A214244E-7886-DD40-BE30-6239AC64088B}" sibTransId="{1147AE88-FB51-BB4E-A9A1-E18DC78BE33D}"/>
    <dgm:cxn modelId="{4B140378-1619-1945-827E-CE1143D32516}" type="presOf" srcId="{9CFA0BDA-11AA-6B4D-ABD2-15D44588FCD9}" destId="{51BFD84C-4E66-B741-9D5A-40A9CC927920}" srcOrd="0" destOrd="3" presId="urn:microsoft.com/office/officeart/2005/8/layout/venn3"/>
    <dgm:cxn modelId="{8AB38BDF-B64B-994E-A4EB-3ABA40B7A48B}" srcId="{55F57E02-1D1A-B94F-A44B-73F14D37DF37}" destId="{DCEC8967-E2F3-5041-98A7-BD54ED75E948}" srcOrd="3" destOrd="0" parTransId="{F2830E67-425E-EF4F-AAC8-F57ED4FC7227}" sibTransId="{9DDC9BE1-FB21-7842-8A9D-AC4FB94D31A0}"/>
    <dgm:cxn modelId="{4FF55B74-692D-6048-8969-2091FAA8ABBA}" srcId="{55F57E02-1D1A-B94F-A44B-73F14D37DF37}" destId="{11CB1A4C-F56F-8143-B69B-6D23D70F7B56}" srcOrd="1" destOrd="0" parTransId="{F529820B-1BA0-AE40-AC9D-730B25A22D60}" sibTransId="{8B491DD3-6F5B-D047-8657-2238E703DF87}"/>
    <dgm:cxn modelId="{CB43D3E6-C2CD-F143-99E7-5CAB6ECF8692}" srcId="{DCEC8967-E2F3-5041-98A7-BD54ED75E948}" destId="{FB8E95D4-BA59-8C4F-9DC8-3CBCCC60FDB6}" srcOrd="1" destOrd="0" parTransId="{4B31EED5-1233-D349-8174-92050C1410E7}" sibTransId="{05340A0B-673D-8F42-AA7C-30DFF489E6D0}"/>
    <dgm:cxn modelId="{52728560-5363-0A4D-AF11-A2AFF8CA451B}" srcId="{F295EC3F-4811-494F-8F54-41B4E6D74CAE}" destId="{EC1D9D47-F965-5D4D-848F-4F93E6865819}" srcOrd="2" destOrd="0" parTransId="{5DDAFE1C-F71B-7048-A426-4974911CAD65}" sibTransId="{8AD3DF07-72C5-844B-8230-52C6EF751BAF}"/>
    <dgm:cxn modelId="{7B54B0DD-336C-0D44-838C-F864EF7125A8}" type="presOf" srcId="{D53E697D-0589-BB45-8440-06BDD697BADF}" destId="{51BFD84C-4E66-B741-9D5A-40A9CC927920}" srcOrd="0" destOrd="1" presId="urn:microsoft.com/office/officeart/2005/8/layout/venn3"/>
    <dgm:cxn modelId="{3A6712DE-1C03-6E43-9049-F56A06985768}" srcId="{9E55122E-1B6C-BE4F-88D2-4C6974F97BE9}" destId="{4AA2C33C-107C-3347-87C8-21CA4244311B}" srcOrd="0" destOrd="0" parTransId="{D52F6B55-E687-604D-8522-A0AAC62CDD59}" sibTransId="{6343AF49-4522-EE49-94B0-47F9A5AE7AC7}"/>
    <dgm:cxn modelId="{92ED7E9D-9097-E440-A4E9-BC723A3CAB83}" type="presOf" srcId="{AC7DB398-A35E-E74D-B624-7A81B67A4287}" destId="{615A4569-C97F-3545-ABD2-2B493F093D64}" srcOrd="0" destOrd="1" presId="urn:microsoft.com/office/officeart/2005/8/layout/venn3"/>
    <dgm:cxn modelId="{EA114ADD-1A7D-6645-B438-20A2951B4AAC}" type="presOf" srcId="{A984C6C8-E76F-6443-BAE0-D0BFB9AE2424}" destId="{615A4569-C97F-3545-ABD2-2B493F093D64}" srcOrd="0" destOrd="0" presId="urn:microsoft.com/office/officeart/2005/8/layout/venn3"/>
    <dgm:cxn modelId="{3D36399C-1B08-0344-AEF5-2084FCA97174}" srcId="{F295EC3F-4811-494F-8F54-41B4E6D74CAE}" destId="{488576D6-83E7-FA40-9C1F-352EAF16AFBC}" srcOrd="1" destOrd="0" parTransId="{542D2F4A-F4B2-DD4F-85B8-9382996DBD20}" sibTransId="{38552B9F-6801-0E47-90C6-0375E4935CA6}"/>
    <dgm:cxn modelId="{B3D02258-5349-8744-8538-97BB911FC779}" type="presOf" srcId="{EC1D9D47-F965-5D4D-848F-4F93E6865819}" destId="{E796455F-A531-DE43-AC46-3870BC6012B2}" srcOrd="0" destOrd="3" presId="urn:microsoft.com/office/officeart/2005/8/layout/venn3"/>
    <dgm:cxn modelId="{8566EC8E-A998-AC47-85B2-215BFA97477B}" srcId="{DCEC8967-E2F3-5041-98A7-BD54ED75E948}" destId="{D53E697D-0589-BB45-8440-06BDD697BADF}" srcOrd="0" destOrd="0" parTransId="{C280A9DA-A78D-AD48-AD6B-55BD2811F04B}" sibTransId="{D2614A0D-9B9B-6C4E-B253-D01948ABAFB1}"/>
    <dgm:cxn modelId="{ADED8EFE-7982-DC49-9133-D8E2BE045464}" type="presOf" srcId="{DCEC8967-E2F3-5041-98A7-BD54ED75E948}" destId="{51BFD84C-4E66-B741-9D5A-40A9CC927920}" srcOrd="0" destOrd="0" presId="urn:microsoft.com/office/officeart/2005/8/layout/venn3"/>
    <dgm:cxn modelId="{C6B87E4F-5A09-F24B-9099-B57D1A0AF036}" srcId="{55F57E02-1D1A-B94F-A44B-73F14D37DF37}" destId="{A984C6C8-E76F-6443-BAE0-D0BFB9AE2424}" srcOrd="2" destOrd="0" parTransId="{9CF800F9-1C53-A545-842C-372CC15B37AD}" sibTransId="{8E9FCE1F-6230-C249-9726-14E8AB9B2488}"/>
    <dgm:cxn modelId="{5BCC6FC4-6391-DF44-ACA8-A36FE420A47B}" type="presOf" srcId="{55F57E02-1D1A-B94F-A44B-73F14D37DF37}" destId="{A4293302-46E7-A240-9E0C-45E6B3656800}" srcOrd="0" destOrd="0" presId="urn:microsoft.com/office/officeart/2005/8/layout/venn3"/>
    <dgm:cxn modelId="{C027D378-0A52-C945-B91D-F20D2057F7EB}" srcId="{A984C6C8-E76F-6443-BAE0-D0BFB9AE2424}" destId="{D3569F14-95A9-284E-8AFF-A9135424511F}" srcOrd="2" destOrd="0" parTransId="{C8739FB6-D7C8-564D-8797-DAB31590CCB3}" sibTransId="{A48CC7AB-EEB9-0643-98B9-F2E02B9D9D2F}"/>
    <dgm:cxn modelId="{4BA748FB-05F8-9343-96A5-A3D9B733EAB2}" type="presParOf" srcId="{A4293302-46E7-A240-9E0C-45E6B3656800}" destId="{76D799C8-6CE9-0E49-9103-02C3100499FC}" srcOrd="0" destOrd="0" presId="urn:microsoft.com/office/officeart/2005/8/layout/venn3"/>
    <dgm:cxn modelId="{3A7EBE86-3152-F547-BAAD-6F015A27D010}" type="presParOf" srcId="{A4293302-46E7-A240-9E0C-45E6B3656800}" destId="{31B51F24-452A-784D-9E71-295448D84575}" srcOrd="1" destOrd="0" presId="urn:microsoft.com/office/officeart/2005/8/layout/venn3"/>
    <dgm:cxn modelId="{9BA3B2F8-B8DE-E445-A511-DB7B7BC0FE52}" type="presParOf" srcId="{A4293302-46E7-A240-9E0C-45E6B3656800}" destId="{28EB7439-868A-6745-AD29-5D0D42D37D7A}" srcOrd="2" destOrd="0" presId="urn:microsoft.com/office/officeart/2005/8/layout/venn3"/>
    <dgm:cxn modelId="{47219A1F-A1CC-5A4D-898A-C5B318A44847}" type="presParOf" srcId="{A4293302-46E7-A240-9E0C-45E6B3656800}" destId="{567E60F6-7C6C-E047-9DED-A915EDDF2E54}" srcOrd="3" destOrd="0" presId="urn:microsoft.com/office/officeart/2005/8/layout/venn3"/>
    <dgm:cxn modelId="{D50785D3-86B5-CB40-9AC3-D6ADBFD225E5}" type="presParOf" srcId="{A4293302-46E7-A240-9E0C-45E6B3656800}" destId="{615A4569-C97F-3545-ABD2-2B493F093D64}" srcOrd="4" destOrd="0" presId="urn:microsoft.com/office/officeart/2005/8/layout/venn3"/>
    <dgm:cxn modelId="{761A4DCD-B1B5-9843-A81E-B2D43CB9334D}" type="presParOf" srcId="{A4293302-46E7-A240-9E0C-45E6B3656800}" destId="{969B19D4-B676-C448-B997-69C268438487}" srcOrd="5" destOrd="0" presId="urn:microsoft.com/office/officeart/2005/8/layout/venn3"/>
    <dgm:cxn modelId="{612A4C8B-702C-084B-98A1-F3FE33123D6E}" type="presParOf" srcId="{A4293302-46E7-A240-9E0C-45E6B3656800}" destId="{51BFD84C-4E66-B741-9D5A-40A9CC927920}" srcOrd="6" destOrd="0" presId="urn:microsoft.com/office/officeart/2005/8/layout/venn3"/>
    <dgm:cxn modelId="{6F9E0DAF-80AE-184E-AE08-0F1BF5BAAAA5}" type="presParOf" srcId="{A4293302-46E7-A240-9E0C-45E6B3656800}" destId="{7E85D3F3-F194-7042-8B93-C0083B984021}" srcOrd="7" destOrd="0" presId="urn:microsoft.com/office/officeart/2005/8/layout/venn3"/>
    <dgm:cxn modelId="{40D63645-46FA-CB4A-BFB8-2E90257C96DF}" type="presParOf" srcId="{A4293302-46E7-A240-9E0C-45E6B3656800}" destId="{4081F75D-5B59-BD4E-81A4-E2B9EEDAA196}" srcOrd="8" destOrd="0" presId="urn:microsoft.com/office/officeart/2005/8/layout/venn3"/>
    <dgm:cxn modelId="{7A488ED9-827B-D741-9529-EBA2A93B7BF3}" type="presParOf" srcId="{A4293302-46E7-A240-9E0C-45E6B3656800}" destId="{AAF04473-865E-7042-B305-81315859F4A6}" srcOrd="9" destOrd="0" presId="urn:microsoft.com/office/officeart/2005/8/layout/venn3"/>
    <dgm:cxn modelId="{40F7D960-2308-314B-B187-E4FF181E5ADF}" type="presParOf" srcId="{A4293302-46E7-A240-9E0C-45E6B3656800}" destId="{E796455F-A531-DE43-AC46-3870BC6012B2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41BA97-ECA1-4C47-9AED-56A2F91D9295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FDA57B-B78B-2140-8283-67E9DC41D26E}">
      <dgm:prSet/>
      <dgm:spPr/>
      <dgm:t>
        <a:bodyPr/>
        <a:lstStyle/>
        <a:p>
          <a:pPr rtl="0"/>
          <a:r>
            <a:rPr lang="en-GB" b="0" i="0" dirty="0" smtClean="0"/>
            <a:t>Develop a methodology that can be used to replicate Nate’s work</a:t>
          </a:r>
          <a:endParaRPr lang="en-GB" dirty="0"/>
        </a:p>
      </dgm:t>
    </dgm:pt>
    <dgm:pt modelId="{6F6EBA9C-8A75-6F47-85A4-FE6B8CEE8BFC}" type="parTrans" cxnId="{35F0CC08-6779-9248-8769-4588BEE1A0C9}">
      <dgm:prSet/>
      <dgm:spPr/>
      <dgm:t>
        <a:bodyPr/>
        <a:lstStyle/>
        <a:p>
          <a:endParaRPr lang="en-US"/>
        </a:p>
      </dgm:t>
    </dgm:pt>
    <dgm:pt modelId="{549FC3B5-160A-7742-AE7D-0960F7AF54E7}" type="sibTrans" cxnId="{35F0CC08-6779-9248-8769-4588BEE1A0C9}">
      <dgm:prSet/>
      <dgm:spPr/>
      <dgm:t>
        <a:bodyPr/>
        <a:lstStyle/>
        <a:p>
          <a:endParaRPr lang="en-US"/>
        </a:p>
      </dgm:t>
    </dgm:pt>
    <dgm:pt modelId="{6247E8F2-5E29-5042-AF10-7AE956620320}">
      <dgm:prSet/>
      <dgm:spPr/>
      <dgm:t>
        <a:bodyPr/>
        <a:lstStyle/>
        <a:p>
          <a:pPr rtl="0"/>
          <a:r>
            <a:rPr lang="en-GB" b="0" i="0" dirty="0" smtClean="0"/>
            <a:t>It should be resource and time efficient</a:t>
          </a:r>
          <a:endParaRPr lang="en-GB" dirty="0"/>
        </a:p>
      </dgm:t>
    </dgm:pt>
    <dgm:pt modelId="{20B826F8-3859-9844-B25E-CC3904ABA081}" type="parTrans" cxnId="{F5F3548F-5EC1-A947-97E0-64ECB95FBF08}">
      <dgm:prSet/>
      <dgm:spPr/>
      <dgm:t>
        <a:bodyPr/>
        <a:lstStyle/>
        <a:p>
          <a:endParaRPr lang="en-US"/>
        </a:p>
      </dgm:t>
    </dgm:pt>
    <dgm:pt modelId="{C797BB58-6E11-E345-B5A9-5D47EF51C856}" type="sibTrans" cxnId="{F5F3548F-5EC1-A947-97E0-64ECB95FBF08}">
      <dgm:prSet/>
      <dgm:spPr/>
      <dgm:t>
        <a:bodyPr/>
        <a:lstStyle/>
        <a:p>
          <a:endParaRPr lang="en-US"/>
        </a:p>
      </dgm:t>
    </dgm:pt>
    <dgm:pt modelId="{6C4BCEE3-7F2F-104E-B6A3-48FFB9298EB3}">
      <dgm:prSet/>
      <dgm:spPr/>
      <dgm:t>
        <a:bodyPr/>
        <a:lstStyle/>
        <a:p>
          <a:pPr rtl="0"/>
          <a:r>
            <a:rPr lang="en-GB" b="0" i="0" dirty="0" smtClean="0"/>
            <a:t>It should be modular</a:t>
          </a:r>
          <a:endParaRPr lang="en-GB" dirty="0"/>
        </a:p>
      </dgm:t>
    </dgm:pt>
    <dgm:pt modelId="{055C55B7-C79A-604C-8870-9D4A45A47EF6}" type="parTrans" cxnId="{67B0FBC0-2B71-834D-8D6E-2AE14128EA68}">
      <dgm:prSet/>
      <dgm:spPr/>
      <dgm:t>
        <a:bodyPr/>
        <a:lstStyle/>
        <a:p>
          <a:endParaRPr lang="en-US"/>
        </a:p>
      </dgm:t>
    </dgm:pt>
    <dgm:pt modelId="{6D583F6D-B985-D442-AA2D-243BBC75C150}" type="sibTrans" cxnId="{67B0FBC0-2B71-834D-8D6E-2AE14128EA68}">
      <dgm:prSet/>
      <dgm:spPr/>
      <dgm:t>
        <a:bodyPr/>
        <a:lstStyle/>
        <a:p>
          <a:endParaRPr lang="en-US"/>
        </a:p>
      </dgm:t>
    </dgm:pt>
    <dgm:pt modelId="{3142DB20-7FAB-A944-93DA-54AE9D8558AA}">
      <dgm:prSet/>
      <dgm:spPr/>
      <dgm:t>
        <a:bodyPr/>
        <a:lstStyle/>
        <a:p>
          <a:pPr rtl="0"/>
          <a:r>
            <a:rPr lang="en-GB" b="0" i="0" dirty="0" smtClean="0"/>
            <a:t>It should be automation friendly</a:t>
          </a:r>
          <a:endParaRPr lang="en-GB" dirty="0"/>
        </a:p>
      </dgm:t>
    </dgm:pt>
    <dgm:pt modelId="{2D5A4F61-FA14-FC4B-B37D-CD7881BAB08F}" type="parTrans" cxnId="{7DB20F2D-6E14-F945-85B2-CAC64B923B93}">
      <dgm:prSet/>
      <dgm:spPr/>
      <dgm:t>
        <a:bodyPr/>
        <a:lstStyle/>
        <a:p>
          <a:endParaRPr lang="en-US"/>
        </a:p>
      </dgm:t>
    </dgm:pt>
    <dgm:pt modelId="{10489B49-5FC2-DC40-B1B9-A2DCBBD20926}" type="sibTrans" cxnId="{7DB20F2D-6E14-F945-85B2-CAC64B923B93}">
      <dgm:prSet/>
      <dgm:spPr/>
      <dgm:t>
        <a:bodyPr/>
        <a:lstStyle/>
        <a:p>
          <a:endParaRPr lang="en-US"/>
        </a:p>
      </dgm:t>
    </dgm:pt>
    <dgm:pt modelId="{AA96B215-4176-CD4D-A708-FB6ED5182861}">
      <dgm:prSet/>
      <dgm:spPr/>
      <dgm:t>
        <a:bodyPr/>
        <a:lstStyle/>
        <a:p>
          <a:pPr rtl="0"/>
          <a:r>
            <a:rPr lang="en-GB" b="0" i="0" dirty="0" smtClean="0"/>
            <a:t>Use pre-existing work/methods to perform this </a:t>
          </a:r>
          <a:endParaRPr lang="en-GB" dirty="0"/>
        </a:p>
      </dgm:t>
    </dgm:pt>
    <dgm:pt modelId="{1DEAD67C-42A3-2846-A8FA-66A166BB6A8D}" type="parTrans" cxnId="{E2F5962C-3A82-3248-8E6F-DC58566CC417}">
      <dgm:prSet/>
      <dgm:spPr/>
      <dgm:t>
        <a:bodyPr/>
        <a:lstStyle/>
        <a:p>
          <a:endParaRPr lang="en-US"/>
        </a:p>
      </dgm:t>
    </dgm:pt>
    <dgm:pt modelId="{FCF9524B-0364-F74A-8CBF-EC8269FE1A56}" type="sibTrans" cxnId="{E2F5962C-3A82-3248-8E6F-DC58566CC417}">
      <dgm:prSet/>
      <dgm:spPr/>
      <dgm:t>
        <a:bodyPr/>
        <a:lstStyle/>
        <a:p>
          <a:endParaRPr lang="en-US"/>
        </a:p>
      </dgm:t>
    </dgm:pt>
    <dgm:pt modelId="{4988DC0E-70EE-614D-9B49-E1F3CBEBFF63}">
      <dgm:prSet custT="1"/>
      <dgm:spPr/>
      <dgm:t>
        <a:bodyPr/>
        <a:lstStyle/>
        <a:p>
          <a:pPr rtl="0"/>
          <a:r>
            <a:rPr lang="en-GB" sz="1800" b="0" i="0" dirty="0" smtClean="0">
              <a:latin typeface="Adobe Caslon Pro" charset="0"/>
              <a:ea typeface="Adobe Caslon Pro" charset="0"/>
              <a:cs typeface="Adobe Caslon Pro" charset="0"/>
            </a:rPr>
            <a:t>Project</a:t>
          </a:r>
          <a:endParaRPr lang="en-GB" sz="1800" b="0" i="0" dirty="0">
            <a:latin typeface="Adobe Caslon Pro" charset="0"/>
            <a:ea typeface="Adobe Caslon Pro" charset="0"/>
            <a:cs typeface="Adobe Caslon Pro" charset="0"/>
          </a:endParaRPr>
        </a:p>
      </dgm:t>
    </dgm:pt>
    <dgm:pt modelId="{8A9A112C-F355-604E-ADC2-220E129E038B}" type="parTrans" cxnId="{6A347AEF-4277-2146-B237-7F28B458226D}">
      <dgm:prSet/>
      <dgm:spPr/>
      <dgm:t>
        <a:bodyPr/>
        <a:lstStyle/>
        <a:p>
          <a:endParaRPr lang="en-US"/>
        </a:p>
      </dgm:t>
    </dgm:pt>
    <dgm:pt modelId="{04CEEB81-DBEB-E14B-A98B-22E68BDC4CED}" type="sibTrans" cxnId="{6A347AEF-4277-2146-B237-7F28B458226D}">
      <dgm:prSet/>
      <dgm:spPr/>
      <dgm:t>
        <a:bodyPr/>
        <a:lstStyle/>
        <a:p>
          <a:endParaRPr lang="en-US"/>
        </a:p>
      </dgm:t>
    </dgm:pt>
    <dgm:pt modelId="{40878E33-C7EC-1444-8DE1-F1CAD3A84F05}">
      <dgm:prSet custT="1"/>
      <dgm:spPr/>
      <dgm:t>
        <a:bodyPr/>
        <a:lstStyle/>
        <a:p>
          <a:pPr rtl="0"/>
          <a:r>
            <a:rPr lang="en-GB" sz="1800" b="0" i="0" dirty="0" smtClean="0">
              <a:latin typeface="Adobe Caslon Pro" charset="0"/>
              <a:ea typeface="Adobe Caslon Pro" charset="0"/>
              <a:cs typeface="Adobe Caslon Pro" charset="0"/>
            </a:rPr>
            <a:t>Summer</a:t>
          </a:r>
          <a:endParaRPr lang="en-GB" sz="1800" dirty="0"/>
        </a:p>
      </dgm:t>
    </dgm:pt>
    <dgm:pt modelId="{5F8731BC-6902-BF42-B26D-0106FF6BF438}" type="parTrans" cxnId="{6C261915-907D-2F45-8FEA-33CAE21ACDA2}">
      <dgm:prSet/>
      <dgm:spPr/>
      <dgm:t>
        <a:bodyPr/>
        <a:lstStyle/>
        <a:p>
          <a:endParaRPr lang="en-US"/>
        </a:p>
      </dgm:t>
    </dgm:pt>
    <dgm:pt modelId="{0236E5DB-AC3C-AF40-A4CC-CFC81148BAF9}" type="sibTrans" cxnId="{6C261915-907D-2F45-8FEA-33CAE21ACDA2}">
      <dgm:prSet/>
      <dgm:spPr/>
      <dgm:t>
        <a:bodyPr/>
        <a:lstStyle/>
        <a:p>
          <a:endParaRPr lang="en-US"/>
        </a:p>
      </dgm:t>
    </dgm:pt>
    <dgm:pt modelId="{01BFD45A-FF5D-EB48-9981-7D82005830D4}">
      <dgm:prSet/>
      <dgm:spPr/>
      <dgm:t>
        <a:bodyPr/>
        <a:lstStyle/>
        <a:p>
          <a:pPr rtl="0"/>
          <a:r>
            <a:rPr lang="en-GB" b="0" i="0" dirty="0" smtClean="0"/>
            <a:t>Construct at least one functional RSM with all 10 parts</a:t>
          </a:r>
          <a:endParaRPr lang="en-GB" dirty="0"/>
        </a:p>
      </dgm:t>
    </dgm:pt>
    <dgm:pt modelId="{4D8443C6-A7DF-0B4C-8CAD-A19EC9A2F68F}" type="parTrans" cxnId="{8920BDC6-059F-FA4D-AE68-34611C203BC7}">
      <dgm:prSet/>
      <dgm:spPr/>
      <dgm:t>
        <a:bodyPr/>
        <a:lstStyle/>
        <a:p>
          <a:endParaRPr lang="en-US"/>
        </a:p>
      </dgm:t>
    </dgm:pt>
    <dgm:pt modelId="{296B550A-4F88-3E40-B258-D8687863B442}" type="sibTrans" cxnId="{8920BDC6-059F-FA4D-AE68-34611C203BC7}">
      <dgm:prSet/>
      <dgm:spPr/>
      <dgm:t>
        <a:bodyPr/>
        <a:lstStyle/>
        <a:p>
          <a:endParaRPr lang="en-US"/>
        </a:p>
      </dgm:t>
    </dgm:pt>
    <dgm:pt modelId="{672DC1DB-B320-264B-BE5E-64BFEC4E81BA}">
      <dgm:prSet custT="1"/>
      <dgm:spPr/>
      <dgm:t>
        <a:bodyPr/>
        <a:lstStyle/>
        <a:p>
          <a:pPr rtl="0"/>
          <a:r>
            <a:rPr lang="en-GB" sz="1800" b="0" i="0" dirty="0" smtClean="0">
              <a:latin typeface="Adobe Caslon Pro" charset="0"/>
              <a:ea typeface="Adobe Caslon Pro" charset="0"/>
              <a:cs typeface="Adobe Caslon Pro" charset="0"/>
            </a:rPr>
            <a:t>Personal</a:t>
          </a:r>
          <a:endParaRPr lang="en-GB" sz="1800" dirty="0"/>
        </a:p>
      </dgm:t>
    </dgm:pt>
    <dgm:pt modelId="{F82FBAAD-68A7-C94F-98A7-8420AB31CE75}" type="parTrans" cxnId="{38B238AF-4023-C44F-B487-516F37CD524B}">
      <dgm:prSet/>
      <dgm:spPr/>
      <dgm:t>
        <a:bodyPr/>
        <a:lstStyle/>
        <a:p>
          <a:endParaRPr lang="en-US"/>
        </a:p>
      </dgm:t>
    </dgm:pt>
    <dgm:pt modelId="{F34E47B8-8A1E-F948-BE0F-9E8450176FD6}" type="sibTrans" cxnId="{38B238AF-4023-C44F-B487-516F37CD524B}">
      <dgm:prSet/>
      <dgm:spPr/>
      <dgm:t>
        <a:bodyPr/>
        <a:lstStyle/>
        <a:p>
          <a:endParaRPr lang="en-US"/>
        </a:p>
      </dgm:t>
    </dgm:pt>
    <dgm:pt modelId="{2F176667-D6E7-2D4C-9661-E8BBBD3A7056}">
      <dgm:prSet/>
      <dgm:spPr/>
      <dgm:t>
        <a:bodyPr/>
        <a:lstStyle/>
        <a:p>
          <a:pPr rtl="0"/>
          <a:r>
            <a:rPr lang="en-GB" dirty="0" smtClean="0"/>
            <a:t>Complete the assembly manually and on a liquid handler</a:t>
          </a:r>
          <a:endParaRPr lang="en-GB" dirty="0"/>
        </a:p>
      </dgm:t>
    </dgm:pt>
    <dgm:pt modelId="{1D50AFA2-7D3E-0D4A-8E18-884A967CAD69}" type="parTrans" cxnId="{1BC5CD8C-3AF6-4E4E-BD0E-2709886A641A}">
      <dgm:prSet/>
      <dgm:spPr/>
      <dgm:t>
        <a:bodyPr/>
        <a:lstStyle/>
        <a:p>
          <a:endParaRPr lang="en-US"/>
        </a:p>
      </dgm:t>
    </dgm:pt>
    <dgm:pt modelId="{517C90BF-118C-3244-BDA2-268EBE2B19BF}" type="sibTrans" cxnId="{1BC5CD8C-3AF6-4E4E-BD0E-2709886A641A}">
      <dgm:prSet/>
      <dgm:spPr/>
      <dgm:t>
        <a:bodyPr/>
        <a:lstStyle/>
        <a:p>
          <a:endParaRPr lang="en-US"/>
        </a:p>
      </dgm:t>
    </dgm:pt>
    <dgm:pt modelId="{FFC3E6A6-2D4C-4747-A627-6D6A553E014F}">
      <dgm:prSet custT="1"/>
      <dgm:spPr/>
      <dgm:t>
        <a:bodyPr/>
        <a:lstStyle/>
        <a:p>
          <a:pPr rtl="0"/>
          <a:r>
            <a:rPr lang="en-GB" sz="1200" dirty="0" smtClean="0"/>
            <a:t>Understand what it means to develop a high-throughput assembly protocol</a:t>
          </a:r>
          <a:endParaRPr lang="en-GB" sz="1200" dirty="0"/>
        </a:p>
      </dgm:t>
    </dgm:pt>
    <dgm:pt modelId="{D9CEA9B6-E74F-174C-B6D2-5E13F4031762}" type="parTrans" cxnId="{9A7F522F-46CC-EA4A-88A8-7F5B9EF1044C}">
      <dgm:prSet/>
      <dgm:spPr/>
      <dgm:t>
        <a:bodyPr/>
        <a:lstStyle/>
        <a:p>
          <a:endParaRPr lang="en-US"/>
        </a:p>
      </dgm:t>
    </dgm:pt>
    <dgm:pt modelId="{62C5FE7C-D4C1-B846-849E-51CB7286EE1A}" type="sibTrans" cxnId="{9A7F522F-46CC-EA4A-88A8-7F5B9EF1044C}">
      <dgm:prSet/>
      <dgm:spPr/>
      <dgm:t>
        <a:bodyPr/>
        <a:lstStyle/>
        <a:p>
          <a:endParaRPr lang="en-US"/>
        </a:p>
      </dgm:t>
    </dgm:pt>
    <dgm:pt modelId="{3E3169E0-A7EE-9D41-A8E2-F68F88B6278F}">
      <dgm:prSet custT="1"/>
      <dgm:spPr/>
      <dgm:t>
        <a:bodyPr/>
        <a:lstStyle/>
        <a:p>
          <a:pPr rtl="0"/>
          <a:r>
            <a:rPr lang="en-GB" sz="1200" dirty="0" smtClean="0"/>
            <a:t>Appreciate skill required to trouble shoot problems in real time</a:t>
          </a:r>
          <a:endParaRPr lang="en-GB" sz="1200" dirty="0"/>
        </a:p>
      </dgm:t>
    </dgm:pt>
    <dgm:pt modelId="{1A85A02F-DFEE-364E-9638-51FFEC243807}" type="parTrans" cxnId="{55B78F5B-D847-BC42-8574-A1AB18CF61BC}">
      <dgm:prSet/>
      <dgm:spPr/>
      <dgm:t>
        <a:bodyPr/>
        <a:lstStyle/>
        <a:p>
          <a:endParaRPr lang="en-US"/>
        </a:p>
      </dgm:t>
    </dgm:pt>
    <dgm:pt modelId="{8DDA012B-0744-7B48-A38B-3B819F8A40D8}" type="sibTrans" cxnId="{55B78F5B-D847-BC42-8574-A1AB18CF61BC}">
      <dgm:prSet/>
      <dgm:spPr/>
      <dgm:t>
        <a:bodyPr/>
        <a:lstStyle/>
        <a:p>
          <a:endParaRPr lang="en-US"/>
        </a:p>
      </dgm:t>
    </dgm:pt>
    <dgm:pt modelId="{9CDB4088-E751-0748-9105-BEFD43694AE5}">
      <dgm:prSet custT="1"/>
      <dgm:spPr/>
      <dgm:t>
        <a:bodyPr/>
        <a:lstStyle/>
        <a:p>
          <a:pPr rtl="0"/>
          <a:r>
            <a:rPr lang="en-GB" sz="1200" dirty="0" smtClean="0"/>
            <a:t>Work out optimum and efficient assembly methods</a:t>
          </a:r>
          <a:endParaRPr lang="en-GB" sz="1200" dirty="0"/>
        </a:p>
      </dgm:t>
    </dgm:pt>
    <dgm:pt modelId="{664E3E86-9ED4-1347-8135-115CFEDF474B}" type="parTrans" cxnId="{1E2BA2E2-7CCC-D741-A502-86ACA0CBCACE}">
      <dgm:prSet/>
      <dgm:spPr/>
      <dgm:t>
        <a:bodyPr/>
        <a:lstStyle/>
        <a:p>
          <a:endParaRPr lang="en-US"/>
        </a:p>
      </dgm:t>
    </dgm:pt>
    <dgm:pt modelId="{DB2D864C-0C8F-8543-8E45-43CF56929DDB}" type="sibTrans" cxnId="{1E2BA2E2-7CCC-D741-A502-86ACA0CBCACE}">
      <dgm:prSet/>
      <dgm:spPr/>
      <dgm:t>
        <a:bodyPr/>
        <a:lstStyle/>
        <a:p>
          <a:endParaRPr lang="en-US"/>
        </a:p>
      </dgm:t>
    </dgm:pt>
    <dgm:pt modelId="{FE6DDFF5-D273-7743-B24E-E3C39EBD5F58}" type="pres">
      <dgm:prSet presAssocID="{9241BA97-ECA1-4C47-9AED-56A2F91D92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846552-12AA-744C-AD8D-277F8FC7536A}" type="pres">
      <dgm:prSet presAssocID="{4988DC0E-70EE-614D-9B49-E1F3CBEBFF63}" presName="linNode" presStyleCnt="0"/>
      <dgm:spPr/>
    </dgm:pt>
    <dgm:pt modelId="{07BCD229-C973-7242-AE2E-4534E324EA2D}" type="pres">
      <dgm:prSet presAssocID="{4988DC0E-70EE-614D-9B49-E1F3CBEBFF63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32B50-D02E-3644-896B-64E058810615}" type="pres">
      <dgm:prSet presAssocID="{4988DC0E-70EE-614D-9B49-E1F3CBEBFF63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F7D92-E6A3-A949-9D05-6927EC88B04E}" type="pres">
      <dgm:prSet presAssocID="{04CEEB81-DBEB-E14B-A98B-22E68BDC4CED}" presName="sp" presStyleCnt="0"/>
      <dgm:spPr/>
    </dgm:pt>
    <dgm:pt modelId="{97D77875-DECC-1943-8AA9-85426ED4AC63}" type="pres">
      <dgm:prSet presAssocID="{40878E33-C7EC-1444-8DE1-F1CAD3A84F05}" presName="linNode" presStyleCnt="0"/>
      <dgm:spPr/>
    </dgm:pt>
    <dgm:pt modelId="{C9DEF359-8775-4C46-82B0-BFF01B550722}" type="pres">
      <dgm:prSet presAssocID="{40878E33-C7EC-1444-8DE1-F1CAD3A84F0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88C00A-A128-5842-9948-B9B0D4789EF1}" type="pres">
      <dgm:prSet presAssocID="{40878E33-C7EC-1444-8DE1-F1CAD3A84F05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3ADDD-6B81-DF4B-9975-B20BF4D0318C}" type="pres">
      <dgm:prSet presAssocID="{0236E5DB-AC3C-AF40-A4CC-CFC81148BAF9}" presName="sp" presStyleCnt="0"/>
      <dgm:spPr/>
    </dgm:pt>
    <dgm:pt modelId="{730F7E7E-6012-D940-BDE7-D08C7A50B70A}" type="pres">
      <dgm:prSet presAssocID="{672DC1DB-B320-264B-BE5E-64BFEC4E81BA}" presName="linNode" presStyleCnt="0"/>
      <dgm:spPr/>
    </dgm:pt>
    <dgm:pt modelId="{85FC5098-BB1D-7545-BF94-58F76E1AEC4D}" type="pres">
      <dgm:prSet presAssocID="{672DC1DB-B320-264B-BE5E-64BFEC4E81B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9A1D3-AE1B-4644-9D2A-927D21C705A4}" type="pres">
      <dgm:prSet presAssocID="{672DC1DB-B320-264B-BE5E-64BFEC4E81B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B0FBC0-2B71-834D-8D6E-2AE14128EA68}" srcId="{4988DC0E-70EE-614D-9B49-E1F3CBEBFF63}" destId="{6C4BCEE3-7F2F-104E-B6A3-48FFB9298EB3}" srcOrd="2" destOrd="0" parTransId="{055C55B7-C79A-604C-8870-9D4A45A47EF6}" sibTransId="{6D583F6D-B985-D442-AA2D-243BBC75C150}"/>
    <dgm:cxn modelId="{6A347AEF-4277-2146-B237-7F28B458226D}" srcId="{9241BA97-ECA1-4C47-9AED-56A2F91D9295}" destId="{4988DC0E-70EE-614D-9B49-E1F3CBEBFF63}" srcOrd="0" destOrd="0" parTransId="{8A9A112C-F355-604E-ADC2-220E129E038B}" sibTransId="{04CEEB81-DBEB-E14B-A98B-22E68BDC4CED}"/>
    <dgm:cxn modelId="{1BC5CD8C-3AF6-4E4E-BD0E-2709886A641A}" srcId="{40878E33-C7EC-1444-8DE1-F1CAD3A84F05}" destId="{2F176667-D6E7-2D4C-9661-E8BBBD3A7056}" srcOrd="2" destOrd="0" parTransId="{1D50AFA2-7D3E-0D4A-8E18-884A967CAD69}" sibTransId="{517C90BF-118C-3244-BDA2-268EBE2B19BF}"/>
    <dgm:cxn modelId="{7504E963-49EB-EB46-AEBA-B6C8CF4C3C25}" type="presOf" srcId="{4988DC0E-70EE-614D-9B49-E1F3CBEBFF63}" destId="{07BCD229-C973-7242-AE2E-4534E324EA2D}" srcOrd="0" destOrd="0" presId="urn:microsoft.com/office/officeart/2005/8/layout/vList5"/>
    <dgm:cxn modelId="{63C560C7-A1DB-7C4E-BFF7-570AB5EEF2FD}" type="presOf" srcId="{2F176667-D6E7-2D4C-9661-E8BBBD3A7056}" destId="{7588C00A-A128-5842-9948-B9B0D4789EF1}" srcOrd="0" destOrd="2" presId="urn:microsoft.com/office/officeart/2005/8/layout/vList5"/>
    <dgm:cxn modelId="{25E3A166-69A0-944C-83A2-43DA0C96F7F6}" type="presOf" srcId="{FFC3E6A6-2D4C-4747-A627-6D6A553E014F}" destId="{14E9A1D3-AE1B-4644-9D2A-927D21C705A4}" srcOrd="0" destOrd="0" presId="urn:microsoft.com/office/officeart/2005/8/layout/vList5"/>
    <dgm:cxn modelId="{E47BCBEF-3078-C24F-9BC2-2AEB4F0A3E8E}" type="presOf" srcId="{3142DB20-7FAB-A944-93DA-54AE9D8558AA}" destId="{A1932B50-D02E-3644-896B-64E058810615}" srcOrd="0" destOrd="3" presId="urn:microsoft.com/office/officeart/2005/8/layout/vList5"/>
    <dgm:cxn modelId="{1E2BA2E2-7CCC-D741-A502-86ACA0CBCACE}" srcId="{672DC1DB-B320-264B-BE5E-64BFEC4E81BA}" destId="{9CDB4088-E751-0748-9105-BEFD43694AE5}" srcOrd="2" destOrd="0" parTransId="{664E3E86-9ED4-1347-8135-115CFEDF474B}" sibTransId="{DB2D864C-0C8F-8543-8E45-43CF56929DDB}"/>
    <dgm:cxn modelId="{9CB25FAD-7D64-874B-873A-124276BB90EF}" type="presOf" srcId="{3E3169E0-A7EE-9D41-A8E2-F68F88B6278F}" destId="{14E9A1D3-AE1B-4644-9D2A-927D21C705A4}" srcOrd="0" destOrd="1" presId="urn:microsoft.com/office/officeart/2005/8/layout/vList5"/>
    <dgm:cxn modelId="{35F0CC08-6779-9248-8769-4588BEE1A0C9}" srcId="{4988DC0E-70EE-614D-9B49-E1F3CBEBFF63}" destId="{2DFDA57B-B78B-2140-8283-67E9DC41D26E}" srcOrd="0" destOrd="0" parTransId="{6F6EBA9C-8A75-6F47-85A4-FE6B8CEE8BFC}" sibTransId="{549FC3B5-160A-7742-AE7D-0960F7AF54E7}"/>
    <dgm:cxn modelId="{CEB62A42-9A8F-BD40-8EF5-5D579145C4D3}" type="presOf" srcId="{672DC1DB-B320-264B-BE5E-64BFEC4E81BA}" destId="{85FC5098-BB1D-7545-BF94-58F76E1AEC4D}" srcOrd="0" destOrd="0" presId="urn:microsoft.com/office/officeart/2005/8/layout/vList5"/>
    <dgm:cxn modelId="{8A0EEA40-A873-434B-8D03-4A4C72B0D5E7}" type="presOf" srcId="{6C4BCEE3-7F2F-104E-B6A3-48FFB9298EB3}" destId="{A1932B50-D02E-3644-896B-64E058810615}" srcOrd="0" destOrd="2" presId="urn:microsoft.com/office/officeart/2005/8/layout/vList5"/>
    <dgm:cxn modelId="{5C74D2E6-20C9-964C-8970-AEDE7F913DEE}" type="presOf" srcId="{9CDB4088-E751-0748-9105-BEFD43694AE5}" destId="{14E9A1D3-AE1B-4644-9D2A-927D21C705A4}" srcOrd="0" destOrd="2" presId="urn:microsoft.com/office/officeart/2005/8/layout/vList5"/>
    <dgm:cxn modelId="{8920BDC6-059F-FA4D-AE68-34611C203BC7}" srcId="{40878E33-C7EC-1444-8DE1-F1CAD3A84F05}" destId="{01BFD45A-FF5D-EB48-9981-7D82005830D4}" srcOrd="0" destOrd="0" parTransId="{4D8443C6-A7DF-0B4C-8CAD-A19EC9A2F68F}" sibTransId="{296B550A-4F88-3E40-B258-D8687863B442}"/>
    <dgm:cxn modelId="{E5444BB1-D1A1-644C-856C-A7B80F2675F2}" type="presOf" srcId="{9241BA97-ECA1-4C47-9AED-56A2F91D9295}" destId="{FE6DDFF5-D273-7743-B24E-E3C39EBD5F58}" srcOrd="0" destOrd="0" presId="urn:microsoft.com/office/officeart/2005/8/layout/vList5"/>
    <dgm:cxn modelId="{72CEAE6F-9E3D-794E-B8FB-05EE708400BB}" type="presOf" srcId="{40878E33-C7EC-1444-8DE1-F1CAD3A84F05}" destId="{C9DEF359-8775-4C46-82B0-BFF01B550722}" srcOrd="0" destOrd="0" presId="urn:microsoft.com/office/officeart/2005/8/layout/vList5"/>
    <dgm:cxn modelId="{F5F3548F-5EC1-A947-97E0-64ECB95FBF08}" srcId="{4988DC0E-70EE-614D-9B49-E1F3CBEBFF63}" destId="{6247E8F2-5E29-5042-AF10-7AE956620320}" srcOrd="1" destOrd="0" parTransId="{20B826F8-3859-9844-B25E-CC3904ABA081}" sibTransId="{C797BB58-6E11-E345-B5A9-5D47EF51C856}"/>
    <dgm:cxn modelId="{9A7F522F-46CC-EA4A-88A8-7F5B9EF1044C}" srcId="{672DC1DB-B320-264B-BE5E-64BFEC4E81BA}" destId="{FFC3E6A6-2D4C-4747-A627-6D6A553E014F}" srcOrd="0" destOrd="0" parTransId="{D9CEA9B6-E74F-174C-B6D2-5E13F4031762}" sibTransId="{62C5FE7C-D4C1-B846-849E-51CB7286EE1A}"/>
    <dgm:cxn modelId="{0460973C-DA27-3643-BD2E-E08DBBF44BBC}" type="presOf" srcId="{2DFDA57B-B78B-2140-8283-67E9DC41D26E}" destId="{A1932B50-D02E-3644-896B-64E058810615}" srcOrd="0" destOrd="0" presId="urn:microsoft.com/office/officeart/2005/8/layout/vList5"/>
    <dgm:cxn modelId="{47A381F2-1004-F149-A84F-D8FB6559DB7F}" type="presOf" srcId="{AA96B215-4176-CD4D-A708-FB6ED5182861}" destId="{7588C00A-A128-5842-9948-B9B0D4789EF1}" srcOrd="0" destOrd="1" presId="urn:microsoft.com/office/officeart/2005/8/layout/vList5"/>
    <dgm:cxn modelId="{38B238AF-4023-C44F-B487-516F37CD524B}" srcId="{9241BA97-ECA1-4C47-9AED-56A2F91D9295}" destId="{672DC1DB-B320-264B-BE5E-64BFEC4E81BA}" srcOrd="2" destOrd="0" parTransId="{F82FBAAD-68A7-C94F-98A7-8420AB31CE75}" sibTransId="{F34E47B8-8A1E-F948-BE0F-9E8450176FD6}"/>
    <dgm:cxn modelId="{7DB20F2D-6E14-F945-85B2-CAC64B923B93}" srcId="{4988DC0E-70EE-614D-9B49-E1F3CBEBFF63}" destId="{3142DB20-7FAB-A944-93DA-54AE9D8558AA}" srcOrd="3" destOrd="0" parTransId="{2D5A4F61-FA14-FC4B-B37D-CD7881BAB08F}" sibTransId="{10489B49-5FC2-DC40-B1B9-A2DCBBD20926}"/>
    <dgm:cxn modelId="{55B78F5B-D847-BC42-8574-A1AB18CF61BC}" srcId="{672DC1DB-B320-264B-BE5E-64BFEC4E81BA}" destId="{3E3169E0-A7EE-9D41-A8E2-F68F88B6278F}" srcOrd="1" destOrd="0" parTransId="{1A85A02F-DFEE-364E-9638-51FFEC243807}" sibTransId="{8DDA012B-0744-7B48-A38B-3B819F8A40D8}"/>
    <dgm:cxn modelId="{6C261915-907D-2F45-8FEA-33CAE21ACDA2}" srcId="{9241BA97-ECA1-4C47-9AED-56A2F91D9295}" destId="{40878E33-C7EC-1444-8DE1-F1CAD3A84F05}" srcOrd="1" destOrd="0" parTransId="{5F8731BC-6902-BF42-B26D-0106FF6BF438}" sibTransId="{0236E5DB-AC3C-AF40-A4CC-CFC81148BAF9}"/>
    <dgm:cxn modelId="{E2F5962C-3A82-3248-8E6F-DC58566CC417}" srcId="{40878E33-C7EC-1444-8DE1-F1CAD3A84F05}" destId="{AA96B215-4176-CD4D-A708-FB6ED5182861}" srcOrd="1" destOrd="0" parTransId="{1DEAD67C-42A3-2846-A8FA-66A166BB6A8D}" sibTransId="{FCF9524B-0364-F74A-8CBF-EC8269FE1A56}"/>
    <dgm:cxn modelId="{F25EC463-FE0A-9640-8854-B0B23DC2793B}" type="presOf" srcId="{6247E8F2-5E29-5042-AF10-7AE956620320}" destId="{A1932B50-D02E-3644-896B-64E058810615}" srcOrd="0" destOrd="1" presId="urn:microsoft.com/office/officeart/2005/8/layout/vList5"/>
    <dgm:cxn modelId="{FF0037D4-B81D-574B-8FD7-E39BC5A6C198}" type="presOf" srcId="{01BFD45A-FF5D-EB48-9981-7D82005830D4}" destId="{7588C00A-A128-5842-9948-B9B0D4789EF1}" srcOrd="0" destOrd="0" presId="urn:microsoft.com/office/officeart/2005/8/layout/vList5"/>
    <dgm:cxn modelId="{11CB907D-6C89-BB49-AAE0-70BDDE1CAD40}" type="presParOf" srcId="{FE6DDFF5-D273-7743-B24E-E3C39EBD5F58}" destId="{B0846552-12AA-744C-AD8D-277F8FC7536A}" srcOrd="0" destOrd="0" presId="urn:microsoft.com/office/officeart/2005/8/layout/vList5"/>
    <dgm:cxn modelId="{4B1C5EA3-73C4-084B-B42C-AAF93EE3DC18}" type="presParOf" srcId="{B0846552-12AA-744C-AD8D-277F8FC7536A}" destId="{07BCD229-C973-7242-AE2E-4534E324EA2D}" srcOrd="0" destOrd="0" presId="urn:microsoft.com/office/officeart/2005/8/layout/vList5"/>
    <dgm:cxn modelId="{E90F90FD-5BC4-054C-BE02-33087BD439C8}" type="presParOf" srcId="{B0846552-12AA-744C-AD8D-277F8FC7536A}" destId="{A1932B50-D02E-3644-896B-64E058810615}" srcOrd="1" destOrd="0" presId="urn:microsoft.com/office/officeart/2005/8/layout/vList5"/>
    <dgm:cxn modelId="{D345F6ED-AFE7-6E4A-A0F7-359AD6F273FE}" type="presParOf" srcId="{FE6DDFF5-D273-7743-B24E-E3C39EBD5F58}" destId="{C09F7D92-E6A3-A949-9D05-6927EC88B04E}" srcOrd="1" destOrd="0" presId="urn:microsoft.com/office/officeart/2005/8/layout/vList5"/>
    <dgm:cxn modelId="{1D874D15-C3C3-8E4D-A426-DF3135D04D74}" type="presParOf" srcId="{FE6DDFF5-D273-7743-B24E-E3C39EBD5F58}" destId="{97D77875-DECC-1943-8AA9-85426ED4AC63}" srcOrd="2" destOrd="0" presId="urn:microsoft.com/office/officeart/2005/8/layout/vList5"/>
    <dgm:cxn modelId="{F7BCF503-DA2F-3E43-921E-E840E535E04A}" type="presParOf" srcId="{97D77875-DECC-1943-8AA9-85426ED4AC63}" destId="{C9DEF359-8775-4C46-82B0-BFF01B550722}" srcOrd="0" destOrd="0" presId="urn:microsoft.com/office/officeart/2005/8/layout/vList5"/>
    <dgm:cxn modelId="{C9890555-CA7E-644F-82AB-8DEC6DDCCAC9}" type="presParOf" srcId="{97D77875-DECC-1943-8AA9-85426ED4AC63}" destId="{7588C00A-A128-5842-9948-B9B0D4789EF1}" srcOrd="1" destOrd="0" presId="urn:microsoft.com/office/officeart/2005/8/layout/vList5"/>
    <dgm:cxn modelId="{730C8BE6-082E-F54A-994D-E9088AD8D019}" type="presParOf" srcId="{FE6DDFF5-D273-7743-B24E-E3C39EBD5F58}" destId="{B733ADDD-6B81-DF4B-9975-B20BF4D0318C}" srcOrd="3" destOrd="0" presId="urn:microsoft.com/office/officeart/2005/8/layout/vList5"/>
    <dgm:cxn modelId="{8BF0F6A7-4B8D-7946-847F-BD00C52298C2}" type="presParOf" srcId="{FE6DDFF5-D273-7743-B24E-E3C39EBD5F58}" destId="{730F7E7E-6012-D940-BDE7-D08C7A50B70A}" srcOrd="4" destOrd="0" presId="urn:microsoft.com/office/officeart/2005/8/layout/vList5"/>
    <dgm:cxn modelId="{79E05C25-6FA2-9941-B9AA-F7F245D32307}" type="presParOf" srcId="{730F7E7E-6012-D940-BDE7-D08C7A50B70A}" destId="{85FC5098-BB1D-7545-BF94-58F76E1AEC4D}" srcOrd="0" destOrd="0" presId="urn:microsoft.com/office/officeart/2005/8/layout/vList5"/>
    <dgm:cxn modelId="{DFF05A7E-1E2E-FC42-9CAA-6B93F40F4ACA}" type="presParOf" srcId="{730F7E7E-6012-D940-BDE7-D08C7A50B70A}" destId="{14E9A1D3-AE1B-4644-9D2A-927D21C705A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C1A730-7E75-9946-A0C4-ABA276260D03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3A680B-8798-8B41-BE30-81DCB1AACFB9}">
      <dgm:prSet/>
      <dgm:spPr/>
      <dgm:t>
        <a:bodyPr/>
        <a:lstStyle/>
        <a:p>
          <a:pPr rtl="0"/>
          <a:r>
            <a:rPr lang="en-GB" b="0" i="0" dirty="0" smtClean="0"/>
            <a:t>Theory</a:t>
          </a:r>
          <a:endParaRPr lang="en-GB" dirty="0"/>
        </a:p>
      </dgm:t>
    </dgm:pt>
    <dgm:pt modelId="{880A49EB-CF17-9045-B338-688D32821014}" type="parTrans" cxnId="{30EF35C1-4BC8-C448-AAE2-FADA3054C11E}">
      <dgm:prSet/>
      <dgm:spPr/>
      <dgm:t>
        <a:bodyPr/>
        <a:lstStyle/>
        <a:p>
          <a:endParaRPr lang="en-US"/>
        </a:p>
      </dgm:t>
    </dgm:pt>
    <dgm:pt modelId="{9032A908-C8E1-A448-B246-715C54EF3908}" type="sibTrans" cxnId="{30EF35C1-4BC8-C448-AAE2-FADA3054C11E}">
      <dgm:prSet/>
      <dgm:spPr/>
      <dgm:t>
        <a:bodyPr/>
        <a:lstStyle/>
        <a:p>
          <a:endParaRPr lang="en-US"/>
        </a:p>
      </dgm:t>
    </dgm:pt>
    <dgm:pt modelId="{52F08158-89F1-7E45-B456-36F40271313C}">
      <dgm:prSet/>
      <dgm:spPr/>
      <dgm:t>
        <a:bodyPr/>
        <a:lstStyle/>
        <a:p>
          <a:pPr rtl="0"/>
          <a:r>
            <a:rPr lang="en-GB" b="0" i="0" dirty="0" smtClean="0"/>
            <a:t>Assembly for up to 15 parts </a:t>
          </a:r>
          <a:endParaRPr lang="en-GB" dirty="0"/>
        </a:p>
      </dgm:t>
    </dgm:pt>
    <dgm:pt modelId="{60817633-097A-8048-A752-429F202DABB3}" type="parTrans" cxnId="{419E0B21-BDC7-2540-9DA3-3D665F064B45}">
      <dgm:prSet/>
      <dgm:spPr/>
      <dgm:t>
        <a:bodyPr/>
        <a:lstStyle/>
        <a:p>
          <a:endParaRPr lang="en-US"/>
        </a:p>
      </dgm:t>
    </dgm:pt>
    <dgm:pt modelId="{DCE934CB-3D91-D546-93F4-D82387D2F044}" type="sibTrans" cxnId="{419E0B21-BDC7-2540-9DA3-3D665F064B45}">
      <dgm:prSet/>
      <dgm:spPr/>
      <dgm:t>
        <a:bodyPr/>
        <a:lstStyle/>
        <a:p>
          <a:endParaRPr lang="en-US"/>
        </a:p>
      </dgm:t>
    </dgm:pt>
    <dgm:pt modelId="{7FA0E091-5BA5-604D-8B1E-333E8F0706FD}">
      <dgm:prSet/>
      <dgm:spPr/>
      <dgm:t>
        <a:bodyPr/>
        <a:lstStyle/>
        <a:p>
          <a:pPr rtl="0"/>
          <a:r>
            <a:rPr lang="en-GB" b="0" i="0" dirty="0" smtClean="0"/>
            <a:t>Seamless process</a:t>
          </a:r>
          <a:endParaRPr lang="en-GB" dirty="0"/>
        </a:p>
      </dgm:t>
    </dgm:pt>
    <dgm:pt modelId="{3929EA01-1356-0D46-B85A-CEA1FD4D5A4B}" type="parTrans" cxnId="{6FB972C3-FA69-4F4D-8EF3-0F26A1B6F231}">
      <dgm:prSet/>
      <dgm:spPr/>
      <dgm:t>
        <a:bodyPr/>
        <a:lstStyle/>
        <a:p>
          <a:endParaRPr lang="en-US"/>
        </a:p>
      </dgm:t>
    </dgm:pt>
    <dgm:pt modelId="{2D029D56-0EC6-B041-ABC0-03290883EE1B}" type="sibTrans" cxnId="{6FB972C3-FA69-4F4D-8EF3-0F26A1B6F231}">
      <dgm:prSet/>
      <dgm:spPr/>
      <dgm:t>
        <a:bodyPr/>
        <a:lstStyle/>
        <a:p>
          <a:endParaRPr lang="en-US"/>
        </a:p>
      </dgm:t>
    </dgm:pt>
    <dgm:pt modelId="{517D0D77-ACF8-584A-8AA1-1582B850D293}">
      <dgm:prSet/>
      <dgm:spPr/>
      <dgm:t>
        <a:bodyPr/>
        <a:lstStyle/>
        <a:p>
          <a:pPr rtl="0"/>
          <a:r>
            <a:rPr lang="en-GB" b="0" i="0" dirty="0" smtClean="0"/>
            <a:t>well established method</a:t>
          </a:r>
          <a:endParaRPr lang="en-GB" dirty="0"/>
        </a:p>
      </dgm:t>
    </dgm:pt>
    <dgm:pt modelId="{99DE763F-8475-CD48-BA37-FEF8F1ECD1C9}" type="parTrans" cxnId="{BB80B619-3656-8B47-BBF6-51833E08F45D}">
      <dgm:prSet/>
      <dgm:spPr/>
      <dgm:t>
        <a:bodyPr/>
        <a:lstStyle/>
        <a:p>
          <a:endParaRPr lang="en-US"/>
        </a:p>
      </dgm:t>
    </dgm:pt>
    <dgm:pt modelId="{6FBE9929-65D4-0449-BE9F-3728DFC9E2B5}" type="sibTrans" cxnId="{BB80B619-3656-8B47-BBF6-51833E08F45D}">
      <dgm:prSet/>
      <dgm:spPr/>
      <dgm:t>
        <a:bodyPr/>
        <a:lstStyle/>
        <a:p>
          <a:endParaRPr lang="en-US"/>
        </a:p>
      </dgm:t>
    </dgm:pt>
    <dgm:pt modelId="{390AF3DA-FEB0-1142-B56D-504F1723EFA7}">
      <dgm:prSet/>
      <dgm:spPr/>
      <dgm:t>
        <a:bodyPr/>
        <a:lstStyle/>
        <a:p>
          <a:pPr rtl="0"/>
          <a:r>
            <a:rPr lang="en-GB" b="0" i="0" dirty="0" smtClean="0"/>
            <a:t>80 minute reaction time</a:t>
          </a:r>
          <a:endParaRPr lang="en-GB" dirty="0"/>
        </a:p>
      </dgm:t>
    </dgm:pt>
    <dgm:pt modelId="{8EE70995-C7EE-CD47-8394-0645FED4944A}" type="parTrans" cxnId="{270CCE81-6E70-F04B-B6BB-A69CA3E3D384}">
      <dgm:prSet/>
      <dgm:spPr/>
      <dgm:t>
        <a:bodyPr/>
        <a:lstStyle/>
        <a:p>
          <a:endParaRPr lang="en-US"/>
        </a:p>
      </dgm:t>
    </dgm:pt>
    <dgm:pt modelId="{16A6D1A0-F0B6-F445-9D6E-7EF3309BC36D}" type="sibTrans" cxnId="{270CCE81-6E70-F04B-B6BB-A69CA3E3D384}">
      <dgm:prSet/>
      <dgm:spPr/>
      <dgm:t>
        <a:bodyPr/>
        <a:lstStyle/>
        <a:p>
          <a:endParaRPr lang="en-US"/>
        </a:p>
      </dgm:t>
    </dgm:pt>
    <dgm:pt modelId="{E70ACBAA-F3B9-0D48-BDBD-59D383C52823}">
      <dgm:prSet/>
      <dgm:spPr/>
      <dgm:t>
        <a:bodyPr/>
        <a:lstStyle/>
        <a:p>
          <a:pPr rtl="0"/>
          <a:r>
            <a:rPr lang="en-GB" b="0" i="0" dirty="0" smtClean="0"/>
            <a:t>Homologous overlap region required</a:t>
          </a:r>
          <a:endParaRPr lang="en-GB" dirty="0"/>
        </a:p>
      </dgm:t>
    </dgm:pt>
    <dgm:pt modelId="{D75BFD43-D385-AE49-9417-46AD7E0419B8}" type="parTrans" cxnId="{FC0093D1-BAC2-444A-AFF1-E7A459B9C8EE}">
      <dgm:prSet/>
      <dgm:spPr/>
      <dgm:t>
        <a:bodyPr/>
        <a:lstStyle/>
        <a:p>
          <a:endParaRPr lang="en-US"/>
        </a:p>
      </dgm:t>
    </dgm:pt>
    <dgm:pt modelId="{9C618C9F-3A3A-944B-BD5F-F50CBFE18409}" type="sibTrans" cxnId="{FC0093D1-BAC2-444A-AFF1-E7A459B9C8EE}">
      <dgm:prSet/>
      <dgm:spPr/>
      <dgm:t>
        <a:bodyPr/>
        <a:lstStyle/>
        <a:p>
          <a:endParaRPr lang="en-US"/>
        </a:p>
      </dgm:t>
    </dgm:pt>
    <dgm:pt modelId="{82E8EED8-3971-0641-B177-D07247EFD480}">
      <dgm:prSet/>
      <dgm:spPr/>
      <dgm:t>
        <a:bodyPr/>
        <a:lstStyle/>
        <a:p>
          <a:pPr rtl="0"/>
          <a:r>
            <a:rPr lang="en-GB" b="0" i="0" dirty="0" smtClean="0"/>
            <a:t>High efficiency –&gt;long overlap –&gt;high order assembly</a:t>
          </a:r>
          <a:endParaRPr lang="en-GB" dirty="0"/>
        </a:p>
      </dgm:t>
    </dgm:pt>
    <dgm:pt modelId="{60703DA8-B1CD-1D4C-A4B4-E9DEBACC993E}" type="parTrans" cxnId="{B1879C38-E038-5748-8DC9-CB8AEB8A9564}">
      <dgm:prSet/>
      <dgm:spPr/>
      <dgm:t>
        <a:bodyPr/>
        <a:lstStyle/>
        <a:p>
          <a:endParaRPr lang="en-US"/>
        </a:p>
      </dgm:t>
    </dgm:pt>
    <dgm:pt modelId="{9711122F-8264-D240-A282-3515CF666707}" type="sibTrans" cxnId="{B1879C38-E038-5748-8DC9-CB8AEB8A9564}">
      <dgm:prSet/>
      <dgm:spPr/>
      <dgm:t>
        <a:bodyPr/>
        <a:lstStyle/>
        <a:p>
          <a:endParaRPr lang="en-US"/>
        </a:p>
      </dgm:t>
    </dgm:pt>
    <dgm:pt modelId="{E4899B08-D072-6D40-9FCA-6FA8E12F96F3}">
      <dgm:prSet/>
      <dgm:spPr/>
      <dgm:t>
        <a:bodyPr/>
        <a:lstStyle/>
        <a:p>
          <a:pPr rtl="0"/>
          <a:r>
            <a:rPr lang="en-US" b="0" i="0" dirty="0" smtClean="0"/>
            <a:t>Cost effective at ~$17/</a:t>
          </a:r>
          <a:r>
            <a:rPr lang="en-US" b="0" i="0" dirty="0" err="1" smtClean="0"/>
            <a:t>rxn</a:t>
          </a:r>
          <a:endParaRPr lang="en-US" dirty="0"/>
        </a:p>
      </dgm:t>
    </dgm:pt>
    <dgm:pt modelId="{CAE80E89-4AF6-4748-8A98-3D3A4C7B583C}" type="parTrans" cxnId="{87BF2031-009C-1A40-A884-61BFB0EDE4C0}">
      <dgm:prSet/>
      <dgm:spPr/>
      <dgm:t>
        <a:bodyPr/>
        <a:lstStyle/>
        <a:p>
          <a:endParaRPr lang="en-US"/>
        </a:p>
      </dgm:t>
    </dgm:pt>
    <dgm:pt modelId="{1C9D680F-65C6-0145-81E1-4954DFF3961E}" type="sibTrans" cxnId="{87BF2031-009C-1A40-A884-61BFB0EDE4C0}">
      <dgm:prSet/>
      <dgm:spPr/>
      <dgm:t>
        <a:bodyPr/>
        <a:lstStyle/>
        <a:p>
          <a:endParaRPr lang="en-US"/>
        </a:p>
      </dgm:t>
    </dgm:pt>
    <dgm:pt modelId="{E60B97D2-DA54-814B-ACA7-4BEE59A95B03}">
      <dgm:prSet/>
      <dgm:spPr/>
      <dgm:t>
        <a:bodyPr/>
        <a:lstStyle/>
        <a:p>
          <a:pPr rtl="0"/>
          <a:r>
            <a:rPr lang="en-US" dirty="0" smtClean="0"/>
            <a:t>Progress</a:t>
          </a:r>
          <a:endParaRPr lang="en-US" dirty="0"/>
        </a:p>
      </dgm:t>
    </dgm:pt>
    <dgm:pt modelId="{48C1ADAA-2A01-C246-8B11-12A8EA44C427}" type="parTrans" cxnId="{93F29964-0086-D747-992F-2A50B5F6ED86}">
      <dgm:prSet/>
      <dgm:spPr/>
      <dgm:t>
        <a:bodyPr/>
        <a:lstStyle/>
        <a:p>
          <a:endParaRPr lang="en-US"/>
        </a:p>
      </dgm:t>
    </dgm:pt>
    <dgm:pt modelId="{603B2E2C-459A-8B47-800C-31DF40BCCAB2}" type="sibTrans" cxnId="{93F29964-0086-D747-992F-2A50B5F6ED86}">
      <dgm:prSet/>
      <dgm:spPr/>
      <dgm:t>
        <a:bodyPr/>
        <a:lstStyle/>
        <a:p>
          <a:endParaRPr lang="en-US"/>
        </a:p>
      </dgm:t>
    </dgm:pt>
    <dgm:pt modelId="{8FEC0559-16E2-7E4C-B80D-0CB2B6FFABA7}">
      <dgm:prSet/>
      <dgm:spPr/>
      <dgm:t>
        <a:bodyPr/>
        <a:lstStyle/>
        <a:p>
          <a:pPr rtl="0"/>
          <a:r>
            <a:rPr lang="en-US" dirty="0" smtClean="0"/>
            <a:t>Hiccoughs</a:t>
          </a:r>
          <a:endParaRPr lang="en-US" dirty="0"/>
        </a:p>
      </dgm:t>
    </dgm:pt>
    <dgm:pt modelId="{6455D0CC-0D88-0141-B4DB-7C62CB17D066}" type="parTrans" cxnId="{5C5B0BC4-381F-4241-BFBD-B7C78B602082}">
      <dgm:prSet/>
      <dgm:spPr/>
      <dgm:t>
        <a:bodyPr/>
        <a:lstStyle/>
        <a:p>
          <a:endParaRPr lang="en-US"/>
        </a:p>
      </dgm:t>
    </dgm:pt>
    <dgm:pt modelId="{1A9874E8-B574-FD40-88C6-F76BE23B2363}" type="sibTrans" cxnId="{5C5B0BC4-381F-4241-BFBD-B7C78B602082}">
      <dgm:prSet/>
      <dgm:spPr/>
      <dgm:t>
        <a:bodyPr/>
        <a:lstStyle/>
        <a:p>
          <a:endParaRPr lang="en-US"/>
        </a:p>
      </dgm:t>
    </dgm:pt>
    <dgm:pt modelId="{E32836C3-E8E2-BD48-83D8-3EAE5E6FFC09}">
      <dgm:prSet/>
      <dgm:spPr/>
      <dgm:t>
        <a:bodyPr/>
        <a:lstStyle/>
        <a:p>
          <a:pPr rtl="0"/>
          <a:r>
            <a:rPr lang="en-US" dirty="0" smtClean="0"/>
            <a:t>Design of primers</a:t>
          </a:r>
          <a:endParaRPr lang="en-US" dirty="0"/>
        </a:p>
      </dgm:t>
    </dgm:pt>
    <dgm:pt modelId="{28621577-1E42-DD48-B2DF-A55BCFCD9185}" type="parTrans" cxnId="{F3E22B47-E7EF-C746-94BB-374D626F5F21}">
      <dgm:prSet/>
      <dgm:spPr/>
      <dgm:t>
        <a:bodyPr/>
        <a:lstStyle/>
        <a:p>
          <a:endParaRPr lang="en-US"/>
        </a:p>
      </dgm:t>
    </dgm:pt>
    <dgm:pt modelId="{49A48A97-2914-A44A-BD52-1BF19C601EB2}" type="sibTrans" cxnId="{F3E22B47-E7EF-C746-94BB-374D626F5F21}">
      <dgm:prSet/>
      <dgm:spPr/>
      <dgm:t>
        <a:bodyPr/>
        <a:lstStyle/>
        <a:p>
          <a:endParaRPr lang="en-US"/>
        </a:p>
      </dgm:t>
    </dgm:pt>
    <dgm:pt modelId="{1CF8C476-D94C-9447-BDEB-7B665F817588}">
      <dgm:prSet/>
      <dgm:spPr/>
      <dgm:t>
        <a:bodyPr/>
        <a:lstStyle/>
        <a:p>
          <a:pPr rtl="0"/>
          <a:r>
            <a:rPr lang="en-US" dirty="0" smtClean="0"/>
            <a:t>Amplification of all 10 parts required for reaction</a:t>
          </a:r>
          <a:endParaRPr lang="en-US" dirty="0"/>
        </a:p>
      </dgm:t>
    </dgm:pt>
    <dgm:pt modelId="{A60FDED7-0984-074A-8B47-0B2C577B6042}" type="parTrans" cxnId="{4500169A-2C15-B849-B5CF-B35F69DBCC65}">
      <dgm:prSet/>
      <dgm:spPr/>
      <dgm:t>
        <a:bodyPr/>
        <a:lstStyle/>
        <a:p>
          <a:endParaRPr lang="en-US"/>
        </a:p>
      </dgm:t>
    </dgm:pt>
    <dgm:pt modelId="{E72A74E6-67BE-8E49-8184-5EE4367B51AC}" type="sibTrans" cxnId="{4500169A-2C15-B849-B5CF-B35F69DBCC65}">
      <dgm:prSet/>
      <dgm:spPr/>
      <dgm:t>
        <a:bodyPr/>
        <a:lstStyle/>
        <a:p>
          <a:endParaRPr lang="en-US"/>
        </a:p>
      </dgm:t>
    </dgm:pt>
    <dgm:pt modelId="{B14D84B5-97FD-6349-A060-2C52D00D1FEB}">
      <dgm:prSet/>
      <dgm:spPr/>
      <dgm:t>
        <a:bodyPr/>
        <a:lstStyle/>
        <a:p>
          <a:pPr rtl="0"/>
          <a:r>
            <a:rPr lang="en-US" dirty="0" smtClean="0"/>
            <a:t>High conc. obtained to run the reaction at required volume</a:t>
          </a:r>
          <a:endParaRPr lang="en-US" dirty="0"/>
        </a:p>
      </dgm:t>
    </dgm:pt>
    <dgm:pt modelId="{8F8F2F92-3577-BB44-A991-2E66AFDDD2E5}" type="parTrans" cxnId="{F9E56321-4691-724F-BA5E-81A1D8306AD5}">
      <dgm:prSet/>
      <dgm:spPr/>
      <dgm:t>
        <a:bodyPr/>
        <a:lstStyle/>
        <a:p>
          <a:endParaRPr lang="en-US"/>
        </a:p>
      </dgm:t>
    </dgm:pt>
    <dgm:pt modelId="{0871A281-BD43-2149-8811-47C4AA190F5C}" type="sibTrans" cxnId="{F9E56321-4691-724F-BA5E-81A1D8306AD5}">
      <dgm:prSet/>
      <dgm:spPr/>
      <dgm:t>
        <a:bodyPr/>
        <a:lstStyle/>
        <a:p>
          <a:endParaRPr lang="en-US"/>
        </a:p>
      </dgm:t>
    </dgm:pt>
    <dgm:pt modelId="{2109327F-4AD9-BF42-8F64-64F44560F41F}">
      <dgm:prSet/>
      <dgm:spPr/>
      <dgm:t>
        <a:bodyPr/>
        <a:lstStyle/>
        <a:p>
          <a:pPr rtl="0"/>
          <a:r>
            <a:rPr lang="en-US" dirty="0" smtClean="0"/>
            <a:t>Spreadsheet created for easy calculations for the entire process.</a:t>
          </a:r>
          <a:endParaRPr lang="en-US" dirty="0"/>
        </a:p>
      </dgm:t>
    </dgm:pt>
    <dgm:pt modelId="{D5683F35-8017-F14F-80A1-7164CEF5E8B0}" type="parTrans" cxnId="{7EE03A4D-82E8-6A41-A537-F25E5246EED9}">
      <dgm:prSet/>
      <dgm:spPr/>
      <dgm:t>
        <a:bodyPr/>
        <a:lstStyle/>
        <a:p>
          <a:endParaRPr lang="en-US"/>
        </a:p>
      </dgm:t>
    </dgm:pt>
    <dgm:pt modelId="{081BF3AA-1346-9141-9C4D-A716B198B195}" type="sibTrans" cxnId="{7EE03A4D-82E8-6A41-A537-F25E5246EED9}">
      <dgm:prSet/>
      <dgm:spPr/>
      <dgm:t>
        <a:bodyPr/>
        <a:lstStyle/>
        <a:p>
          <a:endParaRPr lang="en-US"/>
        </a:p>
      </dgm:t>
    </dgm:pt>
    <dgm:pt modelId="{602C6751-8E32-C243-A773-D552662083FF}">
      <dgm:prSet/>
      <dgm:spPr/>
      <dgm:t>
        <a:bodyPr/>
        <a:lstStyle/>
        <a:p>
          <a:pPr rtl="0"/>
          <a:r>
            <a:rPr lang="en-US" dirty="0" smtClean="0"/>
            <a:t>One reaction run without success</a:t>
          </a:r>
          <a:endParaRPr lang="en-US" dirty="0"/>
        </a:p>
      </dgm:t>
    </dgm:pt>
    <dgm:pt modelId="{48C661E1-EC61-8348-B92E-50711A416BFF}" type="parTrans" cxnId="{AB774A3E-C561-9F4A-9707-9DEACB1F982D}">
      <dgm:prSet/>
      <dgm:spPr/>
      <dgm:t>
        <a:bodyPr/>
        <a:lstStyle/>
        <a:p>
          <a:endParaRPr lang="en-US"/>
        </a:p>
      </dgm:t>
    </dgm:pt>
    <dgm:pt modelId="{6983D355-A053-074B-BD75-F39201BBB0EC}" type="sibTrans" cxnId="{AB774A3E-C561-9F4A-9707-9DEACB1F982D}">
      <dgm:prSet/>
      <dgm:spPr/>
      <dgm:t>
        <a:bodyPr/>
        <a:lstStyle/>
        <a:p>
          <a:endParaRPr lang="en-US"/>
        </a:p>
      </dgm:t>
    </dgm:pt>
    <dgm:pt modelId="{53809A7D-1B34-AD4E-B4C1-2714E6604AAC}">
      <dgm:prSet/>
      <dgm:spPr/>
      <dgm:t>
        <a:bodyPr/>
        <a:lstStyle/>
        <a:p>
          <a:pPr rtl="0"/>
          <a:r>
            <a:rPr lang="en-US" dirty="0" smtClean="0"/>
            <a:t>Going Forward</a:t>
          </a:r>
          <a:endParaRPr lang="en-US" dirty="0"/>
        </a:p>
      </dgm:t>
    </dgm:pt>
    <dgm:pt modelId="{A4BE3F8C-D05E-274E-B928-18820C96CC59}" type="parTrans" cxnId="{83ADE547-972A-8045-9E1E-F5997ECC2F8B}">
      <dgm:prSet/>
      <dgm:spPr/>
      <dgm:t>
        <a:bodyPr/>
        <a:lstStyle/>
        <a:p>
          <a:endParaRPr lang="en-US"/>
        </a:p>
      </dgm:t>
    </dgm:pt>
    <dgm:pt modelId="{4042DFB2-7FCF-2243-BBF6-A8491E307053}" type="sibTrans" cxnId="{83ADE547-972A-8045-9E1E-F5997ECC2F8B}">
      <dgm:prSet/>
      <dgm:spPr/>
      <dgm:t>
        <a:bodyPr/>
        <a:lstStyle/>
        <a:p>
          <a:endParaRPr lang="en-US"/>
        </a:p>
      </dgm:t>
    </dgm:pt>
    <dgm:pt modelId="{1160D8D2-7DB9-F44A-ACB5-30E379176218}">
      <dgm:prSet/>
      <dgm:spPr/>
      <dgm:t>
        <a:bodyPr/>
        <a:lstStyle/>
        <a:p>
          <a:pPr rtl="0"/>
          <a:r>
            <a:rPr lang="en-US" dirty="0" smtClean="0"/>
            <a:t>Multiple temperature gradients were required </a:t>
          </a:r>
          <a:endParaRPr lang="en-US" dirty="0"/>
        </a:p>
      </dgm:t>
    </dgm:pt>
    <dgm:pt modelId="{A0EAA4A1-8FE1-DF46-A84C-52D9E01DD692}" type="parTrans" cxnId="{A52A95D3-DF40-5040-A4D1-169B225897F3}">
      <dgm:prSet/>
      <dgm:spPr/>
      <dgm:t>
        <a:bodyPr/>
        <a:lstStyle/>
        <a:p>
          <a:endParaRPr lang="en-US"/>
        </a:p>
      </dgm:t>
    </dgm:pt>
    <dgm:pt modelId="{D96C4782-E4DC-C340-B05F-BF9732418CD6}" type="sibTrans" cxnId="{A52A95D3-DF40-5040-A4D1-169B225897F3}">
      <dgm:prSet/>
      <dgm:spPr/>
      <dgm:t>
        <a:bodyPr/>
        <a:lstStyle/>
        <a:p>
          <a:endParaRPr lang="en-US"/>
        </a:p>
      </dgm:t>
    </dgm:pt>
    <dgm:pt modelId="{5C95DC13-7771-CE4B-8C62-1E6BFDFD8974}">
      <dgm:prSet/>
      <dgm:spPr/>
      <dgm:t>
        <a:bodyPr/>
        <a:lstStyle/>
        <a:p>
          <a:pPr rtl="0"/>
          <a:r>
            <a:rPr lang="en-US" dirty="0" smtClean="0"/>
            <a:t>Backbone amplification was trying</a:t>
          </a:r>
          <a:endParaRPr lang="en-US" dirty="0"/>
        </a:p>
      </dgm:t>
    </dgm:pt>
    <dgm:pt modelId="{F7A98619-3E42-1546-885A-1A355210BF87}" type="parTrans" cxnId="{EC268AC1-9AA2-ED49-AD23-DEFB307FA564}">
      <dgm:prSet/>
      <dgm:spPr/>
      <dgm:t>
        <a:bodyPr/>
        <a:lstStyle/>
        <a:p>
          <a:endParaRPr lang="en-US"/>
        </a:p>
      </dgm:t>
    </dgm:pt>
    <dgm:pt modelId="{EEBFC9EB-E148-9347-9342-EA3D65BF5200}" type="sibTrans" cxnId="{EC268AC1-9AA2-ED49-AD23-DEFB307FA564}">
      <dgm:prSet/>
      <dgm:spPr/>
      <dgm:t>
        <a:bodyPr/>
        <a:lstStyle/>
        <a:p>
          <a:endParaRPr lang="en-US"/>
        </a:p>
      </dgm:t>
    </dgm:pt>
    <dgm:pt modelId="{D57E8A1F-9E1F-8E4D-823D-E58A2D3CD996}">
      <dgm:prSet/>
      <dgm:spPr/>
      <dgm:t>
        <a:bodyPr/>
        <a:lstStyle/>
        <a:p>
          <a:pPr rtl="0"/>
          <a:r>
            <a:rPr lang="en-US" dirty="0" smtClean="0"/>
            <a:t>Possible hardware trouble with the Thermocycler</a:t>
          </a:r>
          <a:endParaRPr lang="en-US" dirty="0"/>
        </a:p>
      </dgm:t>
    </dgm:pt>
    <dgm:pt modelId="{F519ED63-095F-E845-AEFE-293C99ED874E}" type="parTrans" cxnId="{6446807B-73EC-8143-A965-0580F79A5855}">
      <dgm:prSet/>
      <dgm:spPr/>
      <dgm:t>
        <a:bodyPr/>
        <a:lstStyle/>
        <a:p>
          <a:endParaRPr lang="en-US"/>
        </a:p>
      </dgm:t>
    </dgm:pt>
    <dgm:pt modelId="{DCC36441-2700-4845-A1EA-7D4EBB0CD45D}" type="sibTrans" cxnId="{6446807B-73EC-8143-A965-0580F79A5855}">
      <dgm:prSet/>
      <dgm:spPr/>
      <dgm:t>
        <a:bodyPr/>
        <a:lstStyle/>
        <a:p>
          <a:endParaRPr lang="en-US"/>
        </a:p>
      </dgm:t>
    </dgm:pt>
    <dgm:pt modelId="{89F24F9E-2BA0-9843-93A9-567446DB8E73}">
      <dgm:prSet/>
      <dgm:spPr/>
      <dgm:t>
        <a:bodyPr/>
        <a:lstStyle/>
        <a:p>
          <a:pPr rtl="0"/>
          <a:r>
            <a:rPr lang="en-US" dirty="0" smtClean="0"/>
            <a:t>Gibson reaction analysis showed that homology may not have been correct</a:t>
          </a:r>
          <a:endParaRPr lang="en-US" dirty="0"/>
        </a:p>
      </dgm:t>
    </dgm:pt>
    <dgm:pt modelId="{A6C358CD-0049-AE48-B9FF-64E0854E03B6}" type="parTrans" cxnId="{7B9F21ED-CDFC-D34E-A5CF-FFCC22E24B7C}">
      <dgm:prSet/>
      <dgm:spPr/>
      <dgm:t>
        <a:bodyPr/>
        <a:lstStyle/>
        <a:p>
          <a:endParaRPr lang="en-US"/>
        </a:p>
      </dgm:t>
    </dgm:pt>
    <dgm:pt modelId="{5F12A125-7D4F-904F-A100-AAFB1ED6B085}" type="sibTrans" cxnId="{7B9F21ED-CDFC-D34E-A5CF-FFCC22E24B7C}">
      <dgm:prSet/>
      <dgm:spPr/>
      <dgm:t>
        <a:bodyPr/>
        <a:lstStyle/>
        <a:p>
          <a:endParaRPr lang="en-US"/>
        </a:p>
      </dgm:t>
    </dgm:pt>
    <dgm:pt modelId="{D98CFBA3-690C-2445-AEB8-32F023A7588F}">
      <dgm:prSet/>
      <dgm:spPr/>
      <dgm:t>
        <a:bodyPr/>
        <a:lstStyle/>
        <a:p>
          <a:pPr rtl="0"/>
          <a:r>
            <a:rPr lang="en-US" dirty="0" smtClean="0"/>
            <a:t>Part sequencing to ensure accuracy of amplification</a:t>
          </a:r>
          <a:endParaRPr lang="en-US" dirty="0"/>
        </a:p>
      </dgm:t>
    </dgm:pt>
    <dgm:pt modelId="{F8B4E53E-2E73-1D4D-8C83-3330B4EE188D}" type="parTrans" cxnId="{AC722290-270B-A945-BDC8-938E04FBDF08}">
      <dgm:prSet/>
      <dgm:spPr/>
      <dgm:t>
        <a:bodyPr/>
        <a:lstStyle/>
        <a:p>
          <a:endParaRPr lang="en-US"/>
        </a:p>
      </dgm:t>
    </dgm:pt>
    <dgm:pt modelId="{9B283FFF-823C-B640-AD2C-EA6513BF6EB6}" type="sibTrans" cxnId="{AC722290-270B-A945-BDC8-938E04FBDF08}">
      <dgm:prSet/>
      <dgm:spPr/>
      <dgm:t>
        <a:bodyPr/>
        <a:lstStyle/>
        <a:p>
          <a:endParaRPr lang="en-US"/>
        </a:p>
      </dgm:t>
    </dgm:pt>
    <dgm:pt modelId="{927B2440-B9D7-6349-92C9-BB497775A1BC}">
      <dgm:prSet/>
      <dgm:spPr/>
      <dgm:t>
        <a:bodyPr/>
        <a:lstStyle/>
        <a:p>
          <a:pPr rtl="0"/>
          <a:r>
            <a:rPr lang="en-US" dirty="0" smtClean="0"/>
            <a:t>Re-amplification of small recombinases to reduce reaction volume.</a:t>
          </a:r>
          <a:endParaRPr lang="en-US" dirty="0"/>
        </a:p>
      </dgm:t>
    </dgm:pt>
    <dgm:pt modelId="{4EB2E545-2205-6E40-94C9-8DFD12A07CB4}" type="parTrans" cxnId="{156A3B54-8CA6-0540-81F1-C6DF46812568}">
      <dgm:prSet/>
      <dgm:spPr/>
      <dgm:t>
        <a:bodyPr/>
        <a:lstStyle/>
        <a:p>
          <a:endParaRPr lang="en-US"/>
        </a:p>
      </dgm:t>
    </dgm:pt>
    <dgm:pt modelId="{617DA8CB-3B6F-CB47-99AA-E2A205CFACF8}" type="sibTrans" cxnId="{156A3B54-8CA6-0540-81F1-C6DF46812568}">
      <dgm:prSet/>
      <dgm:spPr/>
      <dgm:t>
        <a:bodyPr/>
        <a:lstStyle/>
        <a:p>
          <a:endParaRPr lang="en-US"/>
        </a:p>
      </dgm:t>
    </dgm:pt>
    <dgm:pt modelId="{5E4D1A41-807E-394F-BDB7-0C12982EBC5C}">
      <dgm:prSet/>
      <dgm:spPr/>
      <dgm:t>
        <a:bodyPr/>
        <a:lstStyle/>
        <a:p>
          <a:pPr rtl="0"/>
          <a:r>
            <a:rPr lang="en-US" dirty="0" smtClean="0"/>
            <a:t>Repeating the process </a:t>
          </a:r>
          <a:endParaRPr lang="en-US" dirty="0"/>
        </a:p>
      </dgm:t>
    </dgm:pt>
    <dgm:pt modelId="{5159B90E-0A54-2246-932D-C72BC7C63983}" type="parTrans" cxnId="{D5383DF6-386D-8842-9A95-95D651E13BDA}">
      <dgm:prSet/>
      <dgm:spPr/>
      <dgm:t>
        <a:bodyPr/>
        <a:lstStyle/>
        <a:p>
          <a:endParaRPr lang="en-US"/>
        </a:p>
      </dgm:t>
    </dgm:pt>
    <dgm:pt modelId="{B0904109-8C35-8B4F-B175-22A970EF9587}" type="sibTrans" cxnId="{D5383DF6-386D-8842-9A95-95D651E13BDA}">
      <dgm:prSet/>
      <dgm:spPr/>
      <dgm:t>
        <a:bodyPr/>
        <a:lstStyle/>
        <a:p>
          <a:endParaRPr lang="en-US"/>
        </a:p>
      </dgm:t>
    </dgm:pt>
    <dgm:pt modelId="{ADDF5CEC-083D-4705-9E90-78B01C9FCAE4}">
      <dgm:prSet/>
      <dgm:spPr/>
      <dgm:t>
        <a:bodyPr/>
        <a:lstStyle/>
        <a:p>
          <a:pPr rtl="0"/>
          <a:r>
            <a:rPr lang="en-US" dirty="0" smtClean="0"/>
            <a:t>Double check on the experiment design</a:t>
          </a:r>
          <a:endParaRPr lang="en-US" dirty="0"/>
        </a:p>
      </dgm:t>
    </dgm:pt>
    <dgm:pt modelId="{C1C3E8E0-3C19-4421-9233-C689567C336D}" type="parTrans" cxnId="{B4878335-F8D1-4A1E-80E9-F64902ACDB80}">
      <dgm:prSet/>
      <dgm:spPr/>
      <dgm:t>
        <a:bodyPr/>
        <a:lstStyle/>
        <a:p>
          <a:endParaRPr lang="en-US"/>
        </a:p>
      </dgm:t>
    </dgm:pt>
    <dgm:pt modelId="{FF5745D4-C653-448E-844F-BAE0FC416ACB}" type="sibTrans" cxnId="{B4878335-F8D1-4A1E-80E9-F64902ACDB80}">
      <dgm:prSet/>
      <dgm:spPr/>
      <dgm:t>
        <a:bodyPr/>
        <a:lstStyle/>
        <a:p>
          <a:endParaRPr lang="en-US"/>
        </a:p>
      </dgm:t>
    </dgm:pt>
    <dgm:pt modelId="{C989DF3B-6C9D-4FE4-9CA2-EE12B57EC2B3}">
      <dgm:prSet/>
      <dgm:spPr/>
      <dgm:t>
        <a:bodyPr/>
        <a:lstStyle/>
        <a:p>
          <a:pPr rtl="0"/>
          <a:r>
            <a:rPr lang="en-US" dirty="0" smtClean="0"/>
            <a:t>Mary’s developing new strategy (Mary’s updates)</a:t>
          </a:r>
          <a:endParaRPr lang="en-US" dirty="0"/>
        </a:p>
      </dgm:t>
    </dgm:pt>
    <dgm:pt modelId="{C7A0D06B-04AD-4A37-94C2-1E53DCF15C9B}" type="parTrans" cxnId="{CE9E419B-A779-41E7-AFA0-F607073A7282}">
      <dgm:prSet/>
      <dgm:spPr/>
      <dgm:t>
        <a:bodyPr/>
        <a:lstStyle/>
        <a:p>
          <a:endParaRPr lang="en-US"/>
        </a:p>
      </dgm:t>
    </dgm:pt>
    <dgm:pt modelId="{9936C161-7EB0-49CF-BDDF-F90B652A98F3}" type="sibTrans" cxnId="{CE9E419B-A779-41E7-AFA0-F607073A7282}">
      <dgm:prSet/>
      <dgm:spPr/>
      <dgm:t>
        <a:bodyPr/>
        <a:lstStyle/>
        <a:p>
          <a:endParaRPr lang="en-US"/>
        </a:p>
      </dgm:t>
    </dgm:pt>
    <dgm:pt modelId="{3E42D058-F785-804E-81BC-5595D6D462B7}" type="pres">
      <dgm:prSet presAssocID="{C8C1A730-7E75-9946-A0C4-ABA276260D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BC547F-B640-254F-B6B8-7D342E3EBDEB}" type="pres">
      <dgm:prSet presAssocID="{AF3A680B-8798-8B41-BE30-81DCB1AACFB9}" presName="composite" presStyleCnt="0"/>
      <dgm:spPr/>
    </dgm:pt>
    <dgm:pt modelId="{1CB44062-58A0-BD46-A2C3-BB1D710B9C2E}" type="pres">
      <dgm:prSet presAssocID="{AF3A680B-8798-8B41-BE30-81DCB1AACFB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536412-FE52-8C42-9312-0F30ED382322}" type="pres">
      <dgm:prSet presAssocID="{AF3A680B-8798-8B41-BE30-81DCB1AACFB9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6DE9B5-D23C-1442-823A-BED951B5D3D7}" type="pres">
      <dgm:prSet presAssocID="{9032A908-C8E1-A448-B246-715C54EF3908}" presName="space" presStyleCnt="0"/>
      <dgm:spPr/>
    </dgm:pt>
    <dgm:pt modelId="{B572E030-5F8F-B547-80BF-B285304C16E1}" type="pres">
      <dgm:prSet presAssocID="{E60B97D2-DA54-814B-ACA7-4BEE59A95B03}" presName="composite" presStyleCnt="0"/>
      <dgm:spPr/>
    </dgm:pt>
    <dgm:pt modelId="{41E40931-F12F-8A4C-A047-9A8A8C7C6665}" type="pres">
      <dgm:prSet presAssocID="{E60B97D2-DA54-814B-ACA7-4BEE59A95B0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771F5-BE1C-BF45-9219-F292FBAD43A6}" type="pres">
      <dgm:prSet presAssocID="{E60B97D2-DA54-814B-ACA7-4BEE59A95B03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D9A176-0615-A049-AE71-6754A6C3AA6D}" type="pres">
      <dgm:prSet presAssocID="{603B2E2C-459A-8B47-800C-31DF40BCCAB2}" presName="space" presStyleCnt="0"/>
      <dgm:spPr/>
    </dgm:pt>
    <dgm:pt modelId="{46F4F8B6-3436-7C42-9C90-0CC9FE6DC3A0}" type="pres">
      <dgm:prSet presAssocID="{8FEC0559-16E2-7E4C-B80D-0CB2B6FFABA7}" presName="composite" presStyleCnt="0"/>
      <dgm:spPr/>
    </dgm:pt>
    <dgm:pt modelId="{31EC9E97-ADAD-D742-B685-F6F43E7CDECC}" type="pres">
      <dgm:prSet presAssocID="{8FEC0559-16E2-7E4C-B80D-0CB2B6FFABA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9A1E4-F483-3745-ACB5-4621CF3992E5}" type="pres">
      <dgm:prSet presAssocID="{8FEC0559-16E2-7E4C-B80D-0CB2B6FFABA7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DD234E-527E-004E-A9A2-4CF385F7FB0E}" type="pres">
      <dgm:prSet presAssocID="{1A9874E8-B574-FD40-88C6-F76BE23B2363}" presName="space" presStyleCnt="0"/>
      <dgm:spPr/>
    </dgm:pt>
    <dgm:pt modelId="{1159F2E8-2B79-074A-B3B4-8BFE5DEF05F1}" type="pres">
      <dgm:prSet presAssocID="{53809A7D-1B34-AD4E-B4C1-2714E6604AAC}" presName="composite" presStyleCnt="0"/>
      <dgm:spPr/>
    </dgm:pt>
    <dgm:pt modelId="{7C2666F5-A7B6-7949-8F28-6D9972216FA4}" type="pres">
      <dgm:prSet presAssocID="{53809A7D-1B34-AD4E-B4C1-2714E6604AA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2C2EAC-B2A1-2F49-AF9C-3357634FFEAE}" type="pres">
      <dgm:prSet presAssocID="{53809A7D-1B34-AD4E-B4C1-2714E6604AAC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D000A2-DDFD-3E43-A917-FA3E30E73C71}" type="presOf" srcId="{D57E8A1F-9E1F-8E4D-823D-E58A2D3CD996}" destId="{E409A1E4-F483-3745-ACB5-4621CF3992E5}" srcOrd="0" destOrd="2" presId="urn:microsoft.com/office/officeart/2005/8/layout/hList1"/>
    <dgm:cxn modelId="{F9E56321-4691-724F-BA5E-81A1D8306AD5}" srcId="{1CF8C476-D94C-9447-BDEB-7B665F817588}" destId="{B14D84B5-97FD-6349-A060-2C52D00D1FEB}" srcOrd="0" destOrd="0" parTransId="{8F8F2F92-3577-BB44-A991-2E66AFDDD2E5}" sibTransId="{0871A281-BD43-2149-8811-47C4AA190F5C}"/>
    <dgm:cxn modelId="{652482ED-F90B-2D42-B24D-CB06CA113536}" type="presOf" srcId="{8FEC0559-16E2-7E4C-B80D-0CB2B6FFABA7}" destId="{31EC9E97-ADAD-D742-B685-F6F43E7CDECC}" srcOrd="0" destOrd="0" presId="urn:microsoft.com/office/officeart/2005/8/layout/hList1"/>
    <dgm:cxn modelId="{D6D74B0A-D822-0740-BC13-F7073DA07C0D}" type="presOf" srcId="{602C6751-8E32-C243-A773-D552662083FF}" destId="{661771F5-BE1C-BF45-9219-F292FBAD43A6}" srcOrd="0" destOrd="4" presId="urn:microsoft.com/office/officeart/2005/8/layout/hList1"/>
    <dgm:cxn modelId="{60615B29-70DE-EE41-AAA8-DA83EEA83EBA}" type="presOf" srcId="{52F08158-89F1-7E45-B456-36F40271313C}" destId="{EC536412-FE52-8C42-9312-0F30ED382322}" srcOrd="0" destOrd="0" presId="urn:microsoft.com/office/officeart/2005/8/layout/hList1"/>
    <dgm:cxn modelId="{B1879C38-E038-5748-8DC9-CB8AEB8A9564}" srcId="{AF3A680B-8798-8B41-BE30-81DCB1AACFB9}" destId="{82E8EED8-3971-0641-B177-D07247EFD480}" srcOrd="5" destOrd="0" parTransId="{60703DA8-B1CD-1D4C-A4B4-E9DEBACC993E}" sibTransId="{9711122F-8264-D240-A282-3515CF666707}"/>
    <dgm:cxn modelId="{83ADE547-972A-8045-9E1E-F5997ECC2F8B}" srcId="{C8C1A730-7E75-9946-A0C4-ABA276260D03}" destId="{53809A7D-1B34-AD4E-B4C1-2714E6604AAC}" srcOrd="3" destOrd="0" parTransId="{A4BE3F8C-D05E-274E-B928-18820C96CC59}" sibTransId="{4042DFB2-7FCF-2243-BBF6-A8491E307053}"/>
    <dgm:cxn modelId="{EBC72732-3A1C-2543-9BF3-C2F6EDCDD6C3}" type="presOf" srcId="{1CF8C476-D94C-9447-BDEB-7B665F817588}" destId="{661771F5-BE1C-BF45-9219-F292FBAD43A6}" srcOrd="0" destOrd="1" presId="urn:microsoft.com/office/officeart/2005/8/layout/hList1"/>
    <dgm:cxn modelId="{D5383DF6-386D-8842-9A95-95D651E13BDA}" srcId="{53809A7D-1B34-AD4E-B4C1-2714E6604AAC}" destId="{5E4D1A41-807E-394F-BDB7-0C12982EBC5C}" srcOrd="4" destOrd="0" parTransId="{5159B90E-0A54-2246-932D-C72BC7C63983}" sibTransId="{B0904109-8C35-8B4F-B175-22A970EF9587}"/>
    <dgm:cxn modelId="{407DD17E-F240-5F47-B9C6-33378D6DCF4F}" type="presOf" srcId="{517D0D77-ACF8-584A-8AA1-1582B850D293}" destId="{EC536412-FE52-8C42-9312-0F30ED382322}" srcOrd="0" destOrd="2" presId="urn:microsoft.com/office/officeart/2005/8/layout/hList1"/>
    <dgm:cxn modelId="{E8E3C83C-B4D7-F04D-803B-13B3125EF7DA}" type="presOf" srcId="{E32836C3-E8E2-BD48-83D8-3EAE5E6FFC09}" destId="{661771F5-BE1C-BF45-9219-F292FBAD43A6}" srcOrd="0" destOrd="0" presId="urn:microsoft.com/office/officeart/2005/8/layout/hList1"/>
    <dgm:cxn modelId="{983820F0-EB66-7845-80D4-8461227A9997}" type="presOf" srcId="{AF3A680B-8798-8B41-BE30-81DCB1AACFB9}" destId="{1CB44062-58A0-BD46-A2C3-BB1D710B9C2E}" srcOrd="0" destOrd="0" presId="urn:microsoft.com/office/officeart/2005/8/layout/hList1"/>
    <dgm:cxn modelId="{A0335051-B6BC-42EA-99D6-E08817BB11F2}" type="presOf" srcId="{ADDF5CEC-083D-4705-9E90-78B01C9FCAE4}" destId="{2C2C2EAC-B2A1-2F49-AF9C-3357634FFEAE}" srcOrd="0" destOrd="0" presId="urn:microsoft.com/office/officeart/2005/8/layout/hList1"/>
    <dgm:cxn modelId="{FC0093D1-BAC2-444A-AFF1-E7A459B9C8EE}" srcId="{AF3A680B-8798-8B41-BE30-81DCB1AACFB9}" destId="{E70ACBAA-F3B9-0D48-BDBD-59D383C52823}" srcOrd="4" destOrd="0" parTransId="{D75BFD43-D385-AE49-9417-46AD7E0419B8}" sibTransId="{9C618C9F-3A3A-944B-BD5F-F50CBFE18409}"/>
    <dgm:cxn modelId="{CE9E419B-A779-41E7-AFA0-F607073A7282}" srcId="{53809A7D-1B34-AD4E-B4C1-2714E6604AAC}" destId="{C989DF3B-6C9D-4FE4-9CA2-EE12B57EC2B3}" srcOrd="1" destOrd="0" parTransId="{C7A0D06B-04AD-4A37-94C2-1E53DCF15C9B}" sibTransId="{9936C161-7EB0-49CF-BDDF-F90B652A98F3}"/>
    <dgm:cxn modelId="{22790B54-F534-4045-9B3C-0F651D75DF10}" type="presOf" srcId="{E4899B08-D072-6D40-9FCA-6FA8E12F96F3}" destId="{EC536412-FE52-8C42-9312-0F30ED382322}" srcOrd="0" destOrd="6" presId="urn:microsoft.com/office/officeart/2005/8/layout/hList1"/>
    <dgm:cxn modelId="{E6709C7E-0134-AC4A-917D-F8BE272038E7}" type="presOf" srcId="{89F24F9E-2BA0-9843-93A9-567446DB8E73}" destId="{E409A1E4-F483-3745-ACB5-4621CF3992E5}" srcOrd="0" destOrd="3" presId="urn:microsoft.com/office/officeart/2005/8/layout/hList1"/>
    <dgm:cxn modelId="{B4878335-F8D1-4A1E-80E9-F64902ACDB80}" srcId="{53809A7D-1B34-AD4E-B4C1-2714E6604AAC}" destId="{ADDF5CEC-083D-4705-9E90-78B01C9FCAE4}" srcOrd="0" destOrd="0" parTransId="{C1C3E8E0-3C19-4421-9233-C689567C336D}" sibTransId="{FF5745D4-C653-448E-844F-BAE0FC416ACB}"/>
    <dgm:cxn modelId="{7EE03A4D-82E8-6A41-A537-F25E5246EED9}" srcId="{E60B97D2-DA54-814B-ACA7-4BEE59A95B03}" destId="{2109327F-4AD9-BF42-8F64-64F44560F41F}" srcOrd="2" destOrd="0" parTransId="{D5683F35-8017-F14F-80A1-7164CEF5E8B0}" sibTransId="{081BF3AA-1346-9141-9C4D-A716B198B195}"/>
    <dgm:cxn modelId="{30EF35C1-4BC8-C448-AAE2-FADA3054C11E}" srcId="{C8C1A730-7E75-9946-A0C4-ABA276260D03}" destId="{AF3A680B-8798-8B41-BE30-81DCB1AACFB9}" srcOrd="0" destOrd="0" parTransId="{880A49EB-CF17-9045-B338-688D32821014}" sibTransId="{9032A908-C8E1-A448-B246-715C54EF3908}"/>
    <dgm:cxn modelId="{156A3B54-8CA6-0540-81F1-C6DF46812568}" srcId="{53809A7D-1B34-AD4E-B4C1-2714E6604AAC}" destId="{927B2440-B9D7-6349-92C9-BB497775A1BC}" srcOrd="3" destOrd="0" parTransId="{4EB2E545-2205-6E40-94C9-8DFD12A07CB4}" sibTransId="{617DA8CB-3B6F-CB47-99AA-E2A205CFACF8}"/>
    <dgm:cxn modelId="{EC268AC1-9AA2-ED49-AD23-DEFB307FA564}" srcId="{8FEC0559-16E2-7E4C-B80D-0CB2B6FFABA7}" destId="{5C95DC13-7771-CE4B-8C62-1E6BFDFD8974}" srcOrd="1" destOrd="0" parTransId="{F7A98619-3E42-1546-885A-1A355210BF87}" sibTransId="{EEBFC9EB-E148-9347-9342-EA3D65BF5200}"/>
    <dgm:cxn modelId="{AB774A3E-C561-9F4A-9707-9DEACB1F982D}" srcId="{E60B97D2-DA54-814B-ACA7-4BEE59A95B03}" destId="{602C6751-8E32-C243-A773-D552662083FF}" srcOrd="3" destOrd="0" parTransId="{48C661E1-EC61-8348-B92E-50711A416BFF}" sibTransId="{6983D355-A053-074B-BD75-F39201BBB0EC}"/>
    <dgm:cxn modelId="{6446807B-73EC-8143-A965-0580F79A5855}" srcId="{8FEC0559-16E2-7E4C-B80D-0CB2B6FFABA7}" destId="{D57E8A1F-9E1F-8E4D-823D-E58A2D3CD996}" srcOrd="2" destOrd="0" parTransId="{F519ED63-095F-E845-AEFE-293C99ED874E}" sibTransId="{DCC36441-2700-4845-A1EA-7D4EBB0CD45D}"/>
    <dgm:cxn modelId="{2F38605E-19FC-B049-AA7B-EE2019D1900E}" type="presOf" srcId="{7FA0E091-5BA5-604D-8B1E-333E8F0706FD}" destId="{EC536412-FE52-8C42-9312-0F30ED382322}" srcOrd="0" destOrd="1" presId="urn:microsoft.com/office/officeart/2005/8/layout/hList1"/>
    <dgm:cxn modelId="{BB80B619-3656-8B47-BBF6-51833E08F45D}" srcId="{AF3A680B-8798-8B41-BE30-81DCB1AACFB9}" destId="{517D0D77-ACF8-584A-8AA1-1582B850D293}" srcOrd="2" destOrd="0" parTransId="{99DE763F-8475-CD48-BA37-FEF8F1ECD1C9}" sibTransId="{6FBE9929-65D4-0449-BE9F-3728DFC9E2B5}"/>
    <dgm:cxn modelId="{6B8FAB52-5DE5-5A4F-9EF2-6D8F1B819D2F}" type="presOf" srcId="{2109327F-4AD9-BF42-8F64-64F44560F41F}" destId="{661771F5-BE1C-BF45-9219-F292FBAD43A6}" srcOrd="0" destOrd="3" presId="urn:microsoft.com/office/officeart/2005/8/layout/hList1"/>
    <dgm:cxn modelId="{9EA5E3CF-8A35-2542-B9AF-201F030C0AE3}" type="presOf" srcId="{C8C1A730-7E75-9946-A0C4-ABA276260D03}" destId="{3E42D058-F785-804E-81BC-5595D6D462B7}" srcOrd="0" destOrd="0" presId="urn:microsoft.com/office/officeart/2005/8/layout/hList1"/>
    <dgm:cxn modelId="{5DE43D0D-2A98-904E-AA20-7D3975A4482A}" type="presOf" srcId="{1160D8D2-7DB9-F44A-ACB5-30E379176218}" destId="{E409A1E4-F483-3745-ACB5-4621CF3992E5}" srcOrd="0" destOrd="0" presId="urn:microsoft.com/office/officeart/2005/8/layout/hList1"/>
    <dgm:cxn modelId="{D06FA303-1B09-1F4B-92BC-B9147DE2A33C}" type="presOf" srcId="{E60B97D2-DA54-814B-ACA7-4BEE59A95B03}" destId="{41E40931-F12F-8A4C-A047-9A8A8C7C6665}" srcOrd="0" destOrd="0" presId="urn:microsoft.com/office/officeart/2005/8/layout/hList1"/>
    <dgm:cxn modelId="{D3DE5482-564F-074D-AC85-FA305CFF639B}" type="presOf" srcId="{390AF3DA-FEB0-1142-B56D-504F1723EFA7}" destId="{EC536412-FE52-8C42-9312-0F30ED382322}" srcOrd="0" destOrd="3" presId="urn:microsoft.com/office/officeart/2005/8/layout/hList1"/>
    <dgm:cxn modelId="{6FB972C3-FA69-4F4D-8EF3-0F26A1B6F231}" srcId="{AF3A680B-8798-8B41-BE30-81DCB1AACFB9}" destId="{7FA0E091-5BA5-604D-8B1E-333E8F0706FD}" srcOrd="1" destOrd="0" parTransId="{3929EA01-1356-0D46-B85A-CEA1FD4D5A4B}" sibTransId="{2D029D56-0EC6-B041-ABC0-03290883EE1B}"/>
    <dgm:cxn modelId="{419E0B21-BDC7-2540-9DA3-3D665F064B45}" srcId="{AF3A680B-8798-8B41-BE30-81DCB1AACFB9}" destId="{52F08158-89F1-7E45-B456-36F40271313C}" srcOrd="0" destOrd="0" parTransId="{60817633-097A-8048-A752-429F202DABB3}" sibTransId="{DCE934CB-3D91-D546-93F4-D82387D2F044}"/>
    <dgm:cxn modelId="{AC722290-270B-A945-BDC8-938E04FBDF08}" srcId="{53809A7D-1B34-AD4E-B4C1-2714E6604AAC}" destId="{D98CFBA3-690C-2445-AEB8-32F023A7588F}" srcOrd="2" destOrd="0" parTransId="{F8B4E53E-2E73-1D4D-8C83-3330B4EE188D}" sibTransId="{9B283FFF-823C-B640-AD2C-EA6513BF6EB6}"/>
    <dgm:cxn modelId="{7B9F21ED-CDFC-D34E-A5CF-FFCC22E24B7C}" srcId="{8FEC0559-16E2-7E4C-B80D-0CB2B6FFABA7}" destId="{89F24F9E-2BA0-9843-93A9-567446DB8E73}" srcOrd="3" destOrd="0" parTransId="{A6C358CD-0049-AE48-B9FF-64E0854E03B6}" sibTransId="{5F12A125-7D4F-904F-A100-AAFB1ED6B085}"/>
    <dgm:cxn modelId="{00170AD1-D9AD-4F7B-99F0-CD23A3F73CBA}" type="presOf" srcId="{C989DF3B-6C9D-4FE4-9CA2-EE12B57EC2B3}" destId="{2C2C2EAC-B2A1-2F49-AF9C-3357634FFEAE}" srcOrd="0" destOrd="1" presId="urn:microsoft.com/office/officeart/2005/8/layout/hList1"/>
    <dgm:cxn modelId="{34C176A3-8B6C-4C44-8A84-8F11715CBA2B}" type="presOf" srcId="{5C95DC13-7771-CE4B-8C62-1E6BFDFD8974}" destId="{E409A1E4-F483-3745-ACB5-4621CF3992E5}" srcOrd="0" destOrd="1" presId="urn:microsoft.com/office/officeart/2005/8/layout/hList1"/>
    <dgm:cxn modelId="{A52A95D3-DF40-5040-A4D1-169B225897F3}" srcId="{8FEC0559-16E2-7E4C-B80D-0CB2B6FFABA7}" destId="{1160D8D2-7DB9-F44A-ACB5-30E379176218}" srcOrd="0" destOrd="0" parTransId="{A0EAA4A1-8FE1-DF46-A84C-52D9E01DD692}" sibTransId="{D96C4782-E4DC-C340-B05F-BF9732418CD6}"/>
    <dgm:cxn modelId="{5C5B0BC4-381F-4241-BFBD-B7C78B602082}" srcId="{C8C1A730-7E75-9946-A0C4-ABA276260D03}" destId="{8FEC0559-16E2-7E4C-B80D-0CB2B6FFABA7}" srcOrd="2" destOrd="0" parTransId="{6455D0CC-0D88-0141-B4DB-7C62CB17D066}" sibTransId="{1A9874E8-B574-FD40-88C6-F76BE23B2363}"/>
    <dgm:cxn modelId="{9D754592-6306-084B-877E-B09F1786616B}" type="presOf" srcId="{D98CFBA3-690C-2445-AEB8-32F023A7588F}" destId="{2C2C2EAC-B2A1-2F49-AF9C-3357634FFEAE}" srcOrd="0" destOrd="2" presId="urn:microsoft.com/office/officeart/2005/8/layout/hList1"/>
    <dgm:cxn modelId="{87BF2031-009C-1A40-A884-61BFB0EDE4C0}" srcId="{AF3A680B-8798-8B41-BE30-81DCB1AACFB9}" destId="{E4899B08-D072-6D40-9FCA-6FA8E12F96F3}" srcOrd="6" destOrd="0" parTransId="{CAE80E89-4AF6-4748-8A98-3D3A4C7B583C}" sibTransId="{1C9D680F-65C6-0145-81E1-4954DFF3961E}"/>
    <dgm:cxn modelId="{93F29964-0086-D747-992F-2A50B5F6ED86}" srcId="{C8C1A730-7E75-9946-A0C4-ABA276260D03}" destId="{E60B97D2-DA54-814B-ACA7-4BEE59A95B03}" srcOrd="1" destOrd="0" parTransId="{48C1ADAA-2A01-C246-8B11-12A8EA44C427}" sibTransId="{603B2E2C-459A-8B47-800C-31DF40BCCAB2}"/>
    <dgm:cxn modelId="{4A980A87-18A5-674A-A6D1-1E11C7719B92}" type="presOf" srcId="{927B2440-B9D7-6349-92C9-BB497775A1BC}" destId="{2C2C2EAC-B2A1-2F49-AF9C-3357634FFEAE}" srcOrd="0" destOrd="3" presId="urn:microsoft.com/office/officeart/2005/8/layout/hList1"/>
    <dgm:cxn modelId="{213B5D98-A88A-1949-872B-8DDB9B228CB4}" type="presOf" srcId="{5E4D1A41-807E-394F-BDB7-0C12982EBC5C}" destId="{2C2C2EAC-B2A1-2F49-AF9C-3357634FFEAE}" srcOrd="0" destOrd="4" presId="urn:microsoft.com/office/officeart/2005/8/layout/hList1"/>
    <dgm:cxn modelId="{0B5D273D-E1FE-1E43-AD74-CB064F5D97F1}" type="presOf" srcId="{B14D84B5-97FD-6349-A060-2C52D00D1FEB}" destId="{661771F5-BE1C-BF45-9219-F292FBAD43A6}" srcOrd="0" destOrd="2" presId="urn:microsoft.com/office/officeart/2005/8/layout/hList1"/>
    <dgm:cxn modelId="{4500169A-2C15-B849-B5CF-B35F69DBCC65}" srcId="{E60B97D2-DA54-814B-ACA7-4BEE59A95B03}" destId="{1CF8C476-D94C-9447-BDEB-7B665F817588}" srcOrd="1" destOrd="0" parTransId="{A60FDED7-0984-074A-8B47-0B2C577B6042}" sibTransId="{E72A74E6-67BE-8E49-8184-5EE4367B51AC}"/>
    <dgm:cxn modelId="{B59A9F2F-870F-D74F-A672-5464C61EDA0E}" type="presOf" srcId="{53809A7D-1B34-AD4E-B4C1-2714E6604AAC}" destId="{7C2666F5-A7B6-7949-8F28-6D9972216FA4}" srcOrd="0" destOrd="0" presId="urn:microsoft.com/office/officeart/2005/8/layout/hList1"/>
    <dgm:cxn modelId="{030D1BA4-3364-6B41-A1CF-CCE5E0886565}" type="presOf" srcId="{E70ACBAA-F3B9-0D48-BDBD-59D383C52823}" destId="{EC536412-FE52-8C42-9312-0F30ED382322}" srcOrd="0" destOrd="4" presId="urn:microsoft.com/office/officeart/2005/8/layout/hList1"/>
    <dgm:cxn modelId="{22D73547-1BA7-5440-A6DD-7F6853770800}" type="presOf" srcId="{82E8EED8-3971-0641-B177-D07247EFD480}" destId="{EC536412-FE52-8C42-9312-0F30ED382322}" srcOrd="0" destOrd="5" presId="urn:microsoft.com/office/officeart/2005/8/layout/hList1"/>
    <dgm:cxn modelId="{270CCE81-6E70-F04B-B6BB-A69CA3E3D384}" srcId="{AF3A680B-8798-8B41-BE30-81DCB1AACFB9}" destId="{390AF3DA-FEB0-1142-B56D-504F1723EFA7}" srcOrd="3" destOrd="0" parTransId="{8EE70995-C7EE-CD47-8394-0645FED4944A}" sibTransId="{16A6D1A0-F0B6-F445-9D6E-7EF3309BC36D}"/>
    <dgm:cxn modelId="{F3E22B47-E7EF-C746-94BB-374D626F5F21}" srcId="{E60B97D2-DA54-814B-ACA7-4BEE59A95B03}" destId="{E32836C3-E8E2-BD48-83D8-3EAE5E6FFC09}" srcOrd="0" destOrd="0" parTransId="{28621577-1E42-DD48-B2DF-A55BCFCD9185}" sibTransId="{49A48A97-2914-A44A-BD52-1BF19C601EB2}"/>
    <dgm:cxn modelId="{9324F163-2A82-4841-A75B-658B6AB4610F}" type="presParOf" srcId="{3E42D058-F785-804E-81BC-5595D6D462B7}" destId="{63BC547F-B640-254F-B6B8-7D342E3EBDEB}" srcOrd="0" destOrd="0" presId="urn:microsoft.com/office/officeart/2005/8/layout/hList1"/>
    <dgm:cxn modelId="{E75A225F-E56F-A447-9FC9-D1A749E59757}" type="presParOf" srcId="{63BC547F-B640-254F-B6B8-7D342E3EBDEB}" destId="{1CB44062-58A0-BD46-A2C3-BB1D710B9C2E}" srcOrd="0" destOrd="0" presId="urn:microsoft.com/office/officeart/2005/8/layout/hList1"/>
    <dgm:cxn modelId="{238E6417-E88A-2649-A235-ED18BFFE851B}" type="presParOf" srcId="{63BC547F-B640-254F-B6B8-7D342E3EBDEB}" destId="{EC536412-FE52-8C42-9312-0F30ED382322}" srcOrd="1" destOrd="0" presId="urn:microsoft.com/office/officeart/2005/8/layout/hList1"/>
    <dgm:cxn modelId="{1A7C1430-3763-3F46-925B-12B057021C86}" type="presParOf" srcId="{3E42D058-F785-804E-81BC-5595D6D462B7}" destId="{A16DE9B5-D23C-1442-823A-BED951B5D3D7}" srcOrd="1" destOrd="0" presId="urn:microsoft.com/office/officeart/2005/8/layout/hList1"/>
    <dgm:cxn modelId="{17A25680-0993-3F4B-9FE3-CBDBC7DC6023}" type="presParOf" srcId="{3E42D058-F785-804E-81BC-5595D6D462B7}" destId="{B572E030-5F8F-B547-80BF-B285304C16E1}" srcOrd="2" destOrd="0" presId="urn:microsoft.com/office/officeart/2005/8/layout/hList1"/>
    <dgm:cxn modelId="{538561B7-DD70-2B49-B8BD-D4C935A35038}" type="presParOf" srcId="{B572E030-5F8F-B547-80BF-B285304C16E1}" destId="{41E40931-F12F-8A4C-A047-9A8A8C7C6665}" srcOrd="0" destOrd="0" presId="urn:microsoft.com/office/officeart/2005/8/layout/hList1"/>
    <dgm:cxn modelId="{28C16D3D-9F38-3F40-9EDF-75A79945D3C7}" type="presParOf" srcId="{B572E030-5F8F-B547-80BF-B285304C16E1}" destId="{661771F5-BE1C-BF45-9219-F292FBAD43A6}" srcOrd="1" destOrd="0" presId="urn:microsoft.com/office/officeart/2005/8/layout/hList1"/>
    <dgm:cxn modelId="{15BC6064-9EF3-9E4F-958E-63ED69B3C2CE}" type="presParOf" srcId="{3E42D058-F785-804E-81BC-5595D6D462B7}" destId="{4BD9A176-0615-A049-AE71-6754A6C3AA6D}" srcOrd="3" destOrd="0" presId="urn:microsoft.com/office/officeart/2005/8/layout/hList1"/>
    <dgm:cxn modelId="{315CB354-EFBF-2944-98B3-35D340BFBB78}" type="presParOf" srcId="{3E42D058-F785-804E-81BC-5595D6D462B7}" destId="{46F4F8B6-3436-7C42-9C90-0CC9FE6DC3A0}" srcOrd="4" destOrd="0" presId="urn:microsoft.com/office/officeart/2005/8/layout/hList1"/>
    <dgm:cxn modelId="{D0D99B85-44E1-D942-A863-1B9B508F29C1}" type="presParOf" srcId="{46F4F8B6-3436-7C42-9C90-0CC9FE6DC3A0}" destId="{31EC9E97-ADAD-D742-B685-F6F43E7CDECC}" srcOrd="0" destOrd="0" presId="urn:microsoft.com/office/officeart/2005/8/layout/hList1"/>
    <dgm:cxn modelId="{B695556B-C3E5-7F47-8210-E24AF306A4F5}" type="presParOf" srcId="{46F4F8B6-3436-7C42-9C90-0CC9FE6DC3A0}" destId="{E409A1E4-F483-3745-ACB5-4621CF3992E5}" srcOrd="1" destOrd="0" presId="urn:microsoft.com/office/officeart/2005/8/layout/hList1"/>
    <dgm:cxn modelId="{F82F1A8F-A8E6-FA44-B717-C7E949644C67}" type="presParOf" srcId="{3E42D058-F785-804E-81BC-5595D6D462B7}" destId="{09DD234E-527E-004E-A9A2-4CF385F7FB0E}" srcOrd="5" destOrd="0" presId="urn:microsoft.com/office/officeart/2005/8/layout/hList1"/>
    <dgm:cxn modelId="{EDDE07B8-D57E-8442-B5D5-472D867634DE}" type="presParOf" srcId="{3E42D058-F785-804E-81BC-5595D6D462B7}" destId="{1159F2E8-2B79-074A-B3B4-8BFE5DEF05F1}" srcOrd="6" destOrd="0" presId="urn:microsoft.com/office/officeart/2005/8/layout/hList1"/>
    <dgm:cxn modelId="{F0300B34-4801-AC41-8251-25C6A018B4BC}" type="presParOf" srcId="{1159F2E8-2B79-074A-B3B4-8BFE5DEF05F1}" destId="{7C2666F5-A7B6-7949-8F28-6D9972216FA4}" srcOrd="0" destOrd="0" presId="urn:microsoft.com/office/officeart/2005/8/layout/hList1"/>
    <dgm:cxn modelId="{7513E8AF-6813-774E-9643-2AA36855DEC6}" type="presParOf" srcId="{1159F2E8-2B79-074A-B3B4-8BFE5DEF05F1}" destId="{2C2C2EAC-B2A1-2F49-AF9C-3357634FFEA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C1A730-7E75-9946-A0C4-ABA276260D03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3A680B-8798-8B41-BE30-81DCB1AACFB9}">
      <dgm:prSet/>
      <dgm:spPr/>
      <dgm:t>
        <a:bodyPr/>
        <a:lstStyle/>
        <a:p>
          <a:pPr rtl="0"/>
          <a:r>
            <a:rPr lang="en-GB" b="0" i="0" dirty="0" smtClean="0"/>
            <a:t>Theory</a:t>
          </a:r>
          <a:endParaRPr lang="en-GB" dirty="0"/>
        </a:p>
      </dgm:t>
    </dgm:pt>
    <dgm:pt modelId="{880A49EB-CF17-9045-B338-688D32821014}" type="parTrans" cxnId="{30EF35C1-4BC8-C448-AAE2-FADA3054C11E}">
      <dgm:prSet/>
      <dgm:spPr/>
      <dgm:t>
        <a:bodyPr/>
        <a:lstStyle/>
        <a:p>
          <a:endParaRPr lang="en-US"/>
        </a:p>
      </dgm:t>
    </dgm:pt>
    <dgm:pt modelId="{9032A908-C8E1-A448-B246-715C54EF3908}" type="sibTrans" cxnId="{30EF35C1-4BC8-C448-AAE2-FADA3054C11E}">
      <dgm:prSet/>
      <dgm:spPr/>
      <dgm:t>
        <a:bodyPr/>
        <a:lstStyle/>
        <a:p>
          <a:endParaRPr lang="en-US"/>
        </a:p>
      </dgm:t>
    </dgm:pt>
    <dgm:pt modelId="{52F08158-89F1-7E45-B456-36F40271313C}">
      <dgm:prSet/>
      <dgm:spPr/>
      <dgm:t>
        <a:bodyPr/>
        <a:lstStyle/>
        <a:p>
          <a:pPr rtl="0"/>
          <a:r>
            <a:rPr lang="en-GB" b="0" i="0" dirty="0" smtClean="0"/>
            <a:t>Assembly of up to 20 parts </a:t>
          </a:r>
          <a:endParaRPr lang="en-GB" dirty="0"/>
        </a:p>
      </dgm:t>
    </dgm:pt>
    <dgm:pt modelId="{60817633-097A-8048-A752-429F202DABB3}" type="parTrans" cxnId="{419E0B21-BDC7-2540-9DA3-3D665F064B45}">
      <dgm:prSet/>
      <dgm:spPr/>
      <dgm:t>
        <a:bodyPr/>
        <a:lstStyle/>
        <a:p>
          <a:endParaRPr lang="en-US"/>
        </a:p>
      </dgm:t>
    </dgm:pt>
    <dgm:pt modelId="{DCE934CB-3D91-D546-93F4-D82387D2F044}" type="sibTrans" cxnId="{419E0B21-BDC7-2540-9DA3-3D665F064B45}">
      <dgm:prSet/>
      <dgm:spPr/>
      <dgm:t>
        <a:bodyPr/>
        <a:lstStyle/>
        <a:p>
          <a:endParaRPr lang="en-US"/>
        </a:p>
      </dgm:t>
    </dgm:pt>
    <dgm:pt modelId="{7FA0E091-5BA5-604D-8B1E-333E8F0706FD}">
      <dgm:prSet/>
      <dgm:spPr/>
      <dgm:t>
        <a:bodyPr/>
        <a:lstStyle/>
        <a:p>
          <a:pPr rtl="0"/>
          <a:r>
            <a:rPr lang="en-GB" b="0" i="0" dirty="0" smtClean="0"/>
            <a:t>Seamless process</a:t>
          </a:r>
          <a:endParaRPr lang="en-GB" dirty="0"/>
        </a:p>
      </dgm:t>
    </dgm:pt>
    <dgm:pt modelId="{3929EA01-1356-0D46-B85A-CEA1FD4D5A4B}" type="parTrans" cxnId="{6FB972C3-FA69-4F4D-8EF3-0F26A1B6F231}">
      <dgm:prSet/>
      <dgm:spPr/>
      <dgm:t>
        <a:bodyPr/>
        <a:lstStyle/>
        <a:p>
          <a:endParaRPr lang="en-US"/>
        </a:p>
      </dgm:t>
    </dgm:pt>
    <dgm:pt modelId="{2D029D56-0EC6-B041-ABC0-03290883EE1B}" type="sibTrans" cxnId="{6FB972C3-FA69-4F4D-8EF3-0F26A1B6F231}">
      <dgm:prSet/>
      <dgm:spPr/>
      <dgm:t>
        <a:bodyPr/>
        <a:lstStyle/>
        <a:p>
          <a:endParaRPr lang="en-US"/>
        </a:p>
      </dgm:t>
    </dgm:pt>
    <dgm:pt modelId="{517D0D77-ACF8-584A-8AA1-1582B850D293}">
      <dgm:prSet/>
      <dgm:spPr/>
      <dgm:t>
        <a:bodyPr/>
        <a:lstStyle/>
        <a:p>
          <a:pPr rtl="0"/>
          <a:r>
            <a:rPr lang="en-GB" b="0" i="0" dirty="0" smtClean="0"/>
            <a:t>Documented method (</a:t>
          </a:r>
          <a:r>
            <a:rPr lang="en-GB" b="0" i="0" dirty="0" err="1" smtClean="0"/>
            <a:t>Amyris</a:t>
          </a:r>
          <a:r>
            <a:rPr lang="en-GB" b="0" i="0" dirty="0" smtClean="0"/>
            <a:t>)</a:t>
          </a:r>
          <a:endParaRPr lang="en-GB" dirty="0"/>
        </a:p>
      </dgm:t>
    </dgm:pt>
    <dgm:pt modelId="{99DE763F-8475-CD48-BA37-FEF8F1ECD1C9}" type="parTrans" cxnId="{BB80B619-3656-8B47-BBF6-51833E08F45D}">
      <dgm:prSet/>
      <dgm:spPr/>
      <dgm:t>
        <a:bodyPr/>
        <a:lstStyle/>
        <a:p>
          <a:endParaRPr lang="en-US"/>
        </a:p>
      </dgm:t>
    </dgm:pt>
    <dgm:pt modelId="{6FBE9929-65D4-0449-BE9F-3728DFC9E2B5}" type="sibTrans" cxnId="{BB80B619-3656-8B47-BBF6-51833E08F45D}">
      <dgm:prSet/>
      <dgm:spPr/>
      <dgm:t>
        <a:bodyPr/>
        <a:lstStyle/>
        <a:p>
          <a:endParaRPr lang="en-US"/>
        </a:p>
      </dgm:t>
    </dgm:pt>
    <dgm:pt modelId="{390AF3DA-FEB0-1142-B56D-504F1723EFA7}">
      <dgm:prSet/>
      <dgm:spPr/>
      <dgm:t>
        <a:bodyPr/>
        <a:lstStyle/>
        <a:p>
          <a:pPr rtl="0"/>
          <a:r>
            <a:rPr lang="en-GB" b="0" i="0" dirty="0" smtClean="0"/>
            <a:t>100 minute reaction time</a:t>
          </a:r>
          <a:endParaRPr lang="en-GB" dirty="0"/>
        </a:p>
      </dgm:t>
    </dgm:pt>
    <dgm:pt modelId="{8EE70995-C7EE-CD47-8394-0645FED4944A}" type="parTrans" cxnId="{270CCE81-6E70-F04B-B6BB-A69CA3E3D384}">
      <dgm:prSet/>
      <dgm:spPr/>
      <dgm:t>
        <a:bodyPr/>
        <a:lstStyle/>
        <a:p>
          <a:endParaRPr lang="en-US"/>
        </a:p>
      </dgm:t>
    </dgm:pt>
    <dgm:pt modelId="{16A6D1A0-F0B6-F445-9D6E-7EF3309BC36D}" type="sibTrans" cxnId="{270CCE81-6E70-F04B-B6BB-A69CA3E3D384}">
      <dgm:prSet/>
      <dgm:spPr/>
      <dgm:t>
        <a:bodyPr/>
        <a:lstStyle/>
        <a:p>
          <a:endParaRPr lang="en-US"/>
        </a:p>
      </dgm:t>
    </dgm:pt>
    <dgm:pt modelId="{E70ACBAA-F3B9-0D48-BDBD-59D383C52823}">
      <dgm:prSet/>
      <dgm:spPr/>
      <dgm:t>
        <a:bodyPr/>
        <a:lstStyle/>
        <a:p>
          <a:pPr rtl="0"/>
          <a:r>
            <a:rPr lang="en-GB" b="0" i="0" dirty="0" smtClean="0"/>
            <a:t>Bridging </a:t>
          </a:r>
          <a:r>
            <a:rPr lang="en-GB" b="0" i="0" err="1" smtClean="0"/>
            <a:t>oligos</a:t>
          </a:r>
          <a:r>
            <a:rPr lang="en-GB" b="0" i="0" smtClean="0"/>
            <a:t> required</a:t>
          </a:r>
          <a:endParaRPr lang="en-GB" dirty="0"/>
        </a:p>
      </dgm:t>
    </dgm:pt>
    <dgm:pt modelId="{D75BFD43-D385-AE49-9417-46AD7E0419B8}" type="parTrans" cxnId="{FC0093D1-BAC2-444A-AFF1-E7A459B9C8EE}">
      <dgm:prSet/>
      <dgm:spPr/>
      <dgm:t>
        <a:bodyPr/>
        <a:lstStyle/>
        <a:p>
          <a:endParaRPr lang="en-US"/>
        </a:p>
      </dgm:t>
    </dgm:pt>
    <dgm:pt modelId="{9C618C9F-3A3A-944B-BD5F-F50CBFE18409}" type="sibTrans" cxnId="{FC0093D1-BAC2-444A-AFF1-E7A459B9C8EE}">
      <dgm:prSet/>
      <dgm:spPr/>
      <dgm:t>
        <a:bodyPr/>
        <a:lstStyle/>
        <a:p>
          <a:endParaRPr lang="en-US"/>
        </a:p>
      </dgm:t>
    </dgm:pt>
    <dgm:pt modelId="{E4899B08-D072-6D40-9FCA-6FA8E12F96F3}">
      <dgm:prSet/>
      <dgm:spPr/>
      <dgm:t>
        <a:bodyPr/>
        <a:lstStyle/>
        <a:p>
          <a:pPr rtl="0"/>
          <a:r>
            <a:rPr lang="en-US" b="0" i="0" dirty="0" smtClean="0"/>
            <a:t>Cost effective at ~$6/</a:t>
          </a:r>
          <a:r>
            <a:rPr lang="en-US" b="0" i="0" dirty="0" err="1" smtClean="0"/>
            <a:t>rxn</a:t>
          </a:r>
          <a:endParaRPr lang="en-US" dirty="0"/>
        </a:p>
      </dgm:t>
    </dgm:pt>
    <dgm:pt modelId="{CAE80E89-4AF6-4748-8A98-3D3A4C7B583C}" type="parTrans" cxnId="{87BF2031-009C-1A40-A884-61BFB0EDE4C0}">
      <dgm:prSet/>
      <dgm:spPr/>
      <dgm:t>
        <a:bodyPr/>
        <a:lstStyle/>
        <a:p>
          <a:endParaRPr lang="en-US"/>
        </a:p>
      </dgm:t>
    </dgm:pt>
    <dgm:pt modelId="{1C9D680F-65C6-0145-81E1-4954DFF3961E}" type="sibTrans" cxnId="{87BF2031-009C-1A40-A884-61BFB0EDE4C0}">
      <dgm:prSet/>
      <dgm:spPr/>
      <dgm:t>
        <a:bodyPr/>
        <a:lstStyle/>
        <a:p>
          <a:endParaRPr lang="en-US"/>
        </a:p>
      </dgm:t>
    </dgm:pt>
    <dgm:pt modelId="{E60B97D2-DA54-814B-ACA7-4BEE59A95B03}">
      <dgm:prSet/>
      <dgm:spPr/>
      <dgm:t>
        <a:bodyPr/>
        <a:lstStyle/>
        <a:p>
          <a:pPr rtl="0"/>
          <a:r>
            <a:rPr lang="en-US" dirty="0" smtClean="0"/>
            <a:t>Progress</a:t>
          </a:r>
          <a:endParaRPr lang="en-US" dirty="0"/>
        </a:p>
      </dgm:t>
    </dgm:pt>
    <dgm:pt modelId="{48C1ADAA-2A01-C246-8B11-12A8EA44C427}" type="parTrans" cxnId="{93F29964-0086-D747-992F-2A50B5F6ED86}">
      <dgm:prSet/>
      <dgm:spPr/>
      <dgm:t>
        <a:bodyPr/>
        <a:lstStyle/>
        <a:p>
          <a:endParaRPr lang="en-US"/>
        </a:p>
      </dgm:t>
    </dgm:pt>
    <dgm:pt modelId="{603B2E2C-459A-8B47-800C-31DF40BCCAB2}" type="sibTrans" cxnId="{93F29964-0086-D747-992F-2A50B5F6ED86}">
      <dgm:prSet/>
      <dgm:spPr/>
      <dgm:t>
        <a:bodyPr/>
        <a:lstStyle/>
        <a:p>
          <a:endParaRPr lang="en-US"/>
        </a:p>
      </dgm:t>
    </dgm:pt>
    <dgm:pt modelId="{8FEC0559-16E2-7E4C-B80D-0CB2B6FFABA7}">
      <dgm:prSet/>
      <dgm:spPr/>
      <dgm:t>
        <a:bodyPr/>
        <a:lstStyle/>
        <a:p>
          <a:pPr rtl="0"/>
          <a:r>
            <a:rPr lang="en-US" dirty="0" smtClean="0"/>
            <a:t>Hiccoughs</a:t>
          </a:r>
          <a:endParaRPr lang="en-US" dirty="0"/>
        </a:p>
      </dgm:t>
    </dgm:pt>
    <dgm:pt modelId="{6455D0CC-0D88-0141-B4DB-7C62CB17D066}" type="parTrans" cxnId="{5C5B0BC4-381F-4241-BFBD-B7C78B602082}">
      <dgm:prSet/>
      <dgm:spPr/>
      <dgm:t>
        <a:bodyPr/>
        <a:lstStyle/>
        <a:p>
          <a:endParaRPr lang="en-US"/>
        </a:p>
      </dgm:t>
    </dgm:pt>
    <dgm:pt modelId="{1A9874E8-B574-FD40-88C6-F76BE23B2363}" type="sibTrans" cxnId="{5C5B0BC4-381F-4241-BFBD-B7C78B602082}">
      <dgm:prSet/>
      <dgm:spPr/>
      <dgm:t>
        <a:bodyPr/>
        <a:lstStyle/>
        <a:p>
          <a:endParaRPr lang="en-US"/>
        </a:p>
      </dgm:t>
    </dgm:pt>
    <dgm:pt modelId="{E32836C3-E8E2-BD48-83D8-3EAE5E6FFC09}">
      <dgm:prSet/>
      <dgm:spPr/>
      <dgm:t>
        <a:bodyPr/>
        <a:lstStyle/>
        <a:p>
          <a:pPr rtl="0"/>
          <a:r>
            <a:rPr lang="en-US" dirty="0" smtClean="0"/>
            <a:t>Design of primers</a:t>
          </a:r>
          <a:endParaRPr lang="en-US" dirty="0"/>
        </a:p>
      </dgm:t>
    </dgm:pt>
    <dgm:pt modelId="{28621577-1E42-DD48-B2DF-A55BCFCD9185}" type="parTrans" cxnId="{F3E22B47-E7EF-C746-94BB-374D626F5F21}">
      <dgm:prSet/>
      <dgm:spPr/>
      <dgm:t>
        <a:bodyPr/>
        <a:lstStyle/>
        <a:p>
          <a:endParaRPr lang="en-US"/>
        </a:p>
      </dgm:t>
    </dgm:pt>
    <dgm:pt modelId="{49A48A97-2914-A44A-BD52-1BF19C601EB2}" type="sibTrans" cxnId="{F3E22B47-E7EF-C746-94BB-374D626F5F21}">
      <dgm:prSet/>
      <dgm:spPr/>
      <dgm:t>
        <a:bodyPr/>
        <a:lstStyle/>
        <a:p>
          <a:endParaRPr lang="en-US"/>
        </a:p>
      </dgm:t>
    </dgm:pt>
    <dgm:pt modelId="{1CF8C476-D94C-9447-BDEB-7B665F817588}">
      <dgm:prSet/>
      <dgm:spPr/>
      <dgm:t>
        <a:bodyPr/>
        <a:lstStyle/>
        <a:p>
          <a:pPr rtl="0"/>
          <a:r>
            <a:rPr lang="en-US" dirty="0" smtClean="0"/>
            <a:t>Amplification of all 10 parts required for reaction</a:t>
          </a:r>
          <a:endParaRPr lang="en-US" dirty="0"/>
        </a:p>
      </dgm:t>
    </dgm:pt>
    <dgm:pt modelId="{A60FDED7-0984-074A-8B47-0B2C577B6042}" type="parTrans" cxnId="{4500169A-2C15-B849-B5CF-B35F69DBCC65}">
      <dgm:prSet/>
      <dgm:spPr/>
      <dgm:t>
        <a:bodyPr/>
        <a:lstStyle/>
        <a:p>
          <a:endParaRPr lang="en-US"/>
        </a:p>
      </dgm:t>
    </dgm:pt>
    <dgm:pt modelId="{E72A74E6-67BE-8E49-8184-5EE4367B51AC}" type="sibTrans" cxnId="{4500169A-2C15-B849-B5CF-B35F69DBCC65}">
      <dgm:prSet/>
      <dgm:spPr/>
      <dgm:t>
        <a:bodyPr/>
        <a:lstStyle/>
        <a:p>
          <a:endParaRPr lang="en-US"/>
        </a:p>
      </dgm:t>
    </dgm:pt>
    <dgm:pt modelId="{53809A7D-1B34-AD4E-B4C1-2714E6604AAC}">
      <dgm:prSet/>
      <dgm:spPr/>
      <dgm:t>
        <a:bodyPr/>
        <a:lstStyle/>
        <a:p>
          <a:pPr rtl="0"/>
          <a:r>
            <a:rPr lang="en-US" dirty="0" smtClean="0"/>
            <a:t>Going Forward</a:t>
          </a:r>
          <a:endParaRPr lang="en-US" dirty="0"/>
        </a:p>
      </dgm:t>
    </dgm:pt>
    <dgm:pt modelId="{A4BE3F8C-D05E-274E-B928-18820C96CC59}" type="parTrans" cxnId="{83ADE547-972A-8045-9E1E-F5997ECC2F8B}">
      <dgm:prSet/>
      <dgm:spPr/>
      <dgm:t>
        <a:bodyPr/>
        <a:lstStyle/>
        <a:p>
          <a:endParaRPr lang="en-US"/>
        </a:p>
      </dgm:t>
    </dgm:pt>
    <dgm:pt modelId="{4042DFB2-7FCF-2243-BBF6-A8491E307053}" type="sibTrans" cxnId="{83ADE547-972A-8045-9E1E-F5997ECC2F8B}">
      <dgm:prSet/>
      <dgm:spPr/>
      <dgm:t>
        <a:bodyPr/>
        <a:lstStyle/>
        <a:p>
          <a:endParaRPr lang="en-US"/>
        </a:p>
      </dgm:t>
    </dgm:pt>
    <dgm:pt modelId="{1160D8D2-7DB9-F44A-ACB5-30E379176218}">
      <dgm:prSet/>
      <dgm:spPr/>
      <dgm:t>
        <a:bodyPr/>
        <a:lstStyle/>
        <a:p>
          <a:pPr rtl="0"/>
          <a:r>
            <a:rPr lang="en-US" dirty="0" smtClean="0"/>
            <a:t>BFP amplification showed contamination</a:t>
          </a:r>
          <a:endParaRPr lang="en-US" dirty="0"/>
        </a:p>
      </dgm:t>
    </dgm:pt>
    <dgm:pt modelId="{A0EAA4A1-8FE1-DF46-A84C-52D9E01DD692}" type="parTrans" cxnId="{A52A95D3-DF40-5040-A4D1-169B225897F3}">
      <dgm:prSet/>
      <dgm:spPr/>
      <dgm:t>
        <a:bodyPr/>
        <a:lstStyle/>
        <a:p>
          <a:endParaRPr lang="en-US"/>
        </a:p>
      </dgm:t>
    </dgm:pt>
    <dgm:pt modelId="{D96C4782-E4DC-C340-B05F-BF9732418CD6}" type="sibTrans" cxnId="{A52A95D3-DF40-5040-A4D1-169B225897F3}">
      <dgm:prSet/>
      <dgm:spPr/>
      <dgm:t>
        <a:bodyPr/>
        <a:lstStyle/>
        <a:p>
          <a:endParaRPr lang="en-US"/>
        </a:p>
      </dgm:t>
    </dgm:pt>
    <dgm:pt modelId="{D98CFBA3-690C-2445-AEB8-32F023A7588F}">
      <dgm:prSet/>
      <dgm:spPr/>
      <dgm:t>
        <a:bodyPr/>
        <a:lstStyle/>
        <a:p>
          <a:pPr rtl="0"/>
          <a:r>
            <a:rPr lang="en-US" dirty="0" smtClean="0"/>
            <a:t>Spreadsheet created for easy calculations for the entire process.</a:t>
          </a:r>
          <a:endParaRPr lang="en-US" dirty="0"/>
        </a:p>
      </dgm:t>
    </dgm:pt>
    <dgm:pt modelId="{F8B4E53E-2E73-1D4D-8C83-3330B4EE188D}" type="parTrans" cxnId="{AC722290-270B-A945-BDC8-938E04FBDF08}">
      <dgm:prSet/>
      <dgm:spPr/>
      <dgm:t>
        <a:bodyPr/>
        <a:lstStyle/>
        <a:p>
          <a:endParaRPr lang="en-US"/>
        </a:p>
      </dgm:t>
    </dgm:pt>
    <dgm:pt modelId="{9B283FFF-823C-B640-AD2C-EA6513BF6EB6}" type="sibTrans" cxnId="{AC722290-270B-A945-BDC8-938E04FBDF08}">
      <dgm:prSet/>
      <dgm:spPr/>
      <dgm:t>
        <a:bodyPr/>
        <a:lstStyle/>
        <a:p>
          <a:endParaRPr lang="en-US"/>
        </a:p>
      </dgm:t>
    </dgm:pt>
    <dgm:pt modelId="{BB25FEF0-6B4A-294F-8446-512953A0F6E9}">
      <dgm:prSet/>
      <dgm:spPr/>
      <dgm:t>
        <a:bodyPr/>
        <a:lstStyle/>
        <a:p>
          <a:pPr rtl="0"/>
          <a:r>
            <a:rPr lang="en-US" dirty="0" smtClean="0"/>
            <a:t>Setting up one complete reaction</a:t>
          </a:r>
          <a:endParaRPr lang="en-US" dirty="0"/>
        </a:p>
      </dgm:t>
    </dgm:pt>
    <dgm:pt modelId="{CC54BC03-AD62-9646-ADB1-6F9124A94CF5}" type="parTrans" cxnId="{F4850AED-8978-C242-B7A5-C8F788DC779E}">
      <dgm:prSet/>
      <dgm:spPr/>
      <dgm:t>
        <a:bodyPr/>
        <a:lstStyle/>
        <a:p>
          <a:endParaRPr lang="en-US"/>
        </a:p>
      </dgm:t>
    </dgm:pt>
    <dgm:pt modelId="{0A7F95CD-9489-5549-926D-842179D7BB35}" type="sibTrans" cxnId="{F4850AED-8978-C242-B7A5-C8F788DC779E}">
      <dgm:prSet/>
      <dgm:spPr/>
      <dgm:t>
        <a:bodyPr/>
        <a:lstStyle/>
        <a:p>
          <a:endParaRPr lang="en-US"/>
        </a:p>
      </dgm:t>
    </dgm:pt>
    <dgm:pt modelId="{3BBE5D08-7027-B645-A03D-CFAF25643C01}">
      <dgm:prSet/>
      <dgm:spPr/>
      <dgm:t>
        <a:bodyPr/>
        <a:lstStyle/>
        <a:p>
          <a:pPr rtl="0"/>
          <a:r>
            <a:rPr lang="en-US" dirty="0" smtClean="0"/>
            <a:t>Successful transformation of LCR product</a:t>
          </a:r>
          <a:endParaRPr lang="en-US" dirty="0"/>
        </a:p>
      </dgm:t>
    </dgm:pt>
    <dgm:pt modelId="{C96A040C-E9D5-5D41-977F-AB5B2EFA3724}" type="parTrans" cxnId="{A19EAA88-0457-734B-989A-6F9DBE57F58C}">
      <dgm:prSet/>
      <dgm:spPr/>
      <dgm:t>
        <a:bodyPr/>
        <a:lstStyle/>
        <a:p>
          <a:endParaRPr lang="en-US"/>
        </a:p>
      </dgm:t>
    </dgm:pt>
    <dgm:pt modelId="{08818A2E-5E5A-0C41-8680-8AD1DC288D67}" type="sibTrans" cxnId="{A19EAA88-0457-734B-989A-6F9DBE57F58C}">
      <dgm:prSet/>
      <dgm:spPr/>
      <dgm:t>
        <a:bodyPr/>
        <a:lstStyle/>
        <a:p>
          <a:endParaRPr lang="en-US"/>
        </a:p>
      </dgm:t>
    </dgm:pt>
    <dgm:pt modelId="{38A9C3EB-06E2-904A-9A1B-E1A2B9F8DF56}">
      <dgm:prSet/>
      <dgm:spPr/>
      <dgm:t>
        <a:bodyPr/>
        <a:lstStyle/>
        <a:p>
          <a:pPr rtl="0"/>
          <a:endParaRPr lang="en-US" dirty="0"/>
        </a:p>
      </dgm:t>
    </dgm:pt>
    <dgm:pt modelId="{FA7F1941-E431-0241-8CBC-72F3F50A612A}" type="parTrans" cxnId="{606E6D4D-95F1-994C-B21D-ED6EC96413F7}">
      <dgm:prSet/>
      <dgm:spPr/>
      <dgm:t>
        <a:bodyPr/>
        <a:lstStyle/>
        <a:p>
          <a:endParaRPr lang="en-US"/>
        </a:p>
      </dgm:t>
    </dgm:pt>
    <dgm:pt modelId="{FA76B78E-F13D-EC41-8B5E-E2ADFD872F33}" type="sibTrans" cxnId="{606E6D4D-95F1-994C-B21D-ED6EC96413F7}">
      <dgm:prSet/>
      <dgm:spPr/>
      <dgm:t>
        <a:bodyPr/>
        <a:lstStyle/>
        <a:p>
          <a:endParaRPr lang="en-US"/>
        </a:p>
      </dgm:t>
    </dgm:pt>
    <dgm:pt modelId="{B14D84B5-97FD-6349-A060-2C52D00D1FEB}">
      <dgm:prSet/>
      <dgm:spPr/>
      <dgm:t>
        <a:bodyPr/>
        <a:lstStyle/>
        <a:p>
          <a:pPr rtl="0"/>
          <a:r>
            <a:rPr lang="en-US" dirty="0" smtClean="0"/>
            <a:t>High conc. obtained to run the reaction at required volume</a:t>
          </a:r>
          <a:endParaRPr lang="en-US" dirty="0"/>
        </a:p>
      </dgm:t>
    </dgm:pt>
    <dgm:pt modelId="{0871A281-BD43-2149-8811-47C4AA190F5C}" type="sibTrans" cxnId="{F9E56321-4691-724F-BA5E-81A1D8306AD5}">
      <dgm:prSet/>
      <dgm:spPr/>
      <dgm:t>
        <a:bodyPr/>
        <a:lstStyle/>
        <a:p>
          <a:endParaRPr lang="en-US"/>
        </a:p>
      </dgm:t>
    </dgm:pt>
    <dgm:pt modelId="{8F8F2F92-3577-BB44-A991-2E66AFDDD2E5}" type="parTrans" cxnId="{F9E56321-4691-724F-BA5E-81A1D8306AD5}">
      <dgm:prSet/>
      <dgm:spPr/>
      <dgm:t>
        <a:bodyPr/>
        <a:lstStyle/>
        <a:p>
          <a:endParaRPr lang="en-US"/>
        </a:p>
      </dgm:t>
    </dgm:pt>
    <dgm:pt modelId="{3E42D058-F785-804E-81BC-5595D6D462B7}" type="pres">
      <dgm:prSet presAssocID="{C8C1A730-7E75-9946-A0C4-ABA276260D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BC547F-B640-254F-B6B8-7D342E3EBDEB}" type="pres">
      <dgm:prSet presAssocID="{AF3A680B-8798-8B41-BE30-81DCB1AACFB9}" presName="composite" presStyleCnt="0"/>
      <dgm:spPr/>
    </dgm:pt>
    <dgm:pt modelId="{1CB44062-58A0-BD46-A2C3-BB1D710B9C2E}" type="pres">
      <dgm:prSet presAssocID="{AF3A680B-8798-8B41-BE30-81DCB1AACFB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536412-FE52-8C42-9312-0F30ED382322}" type="pres">
      <dgm:prSet presAssocID="{AF3A680B-8798-8B41-BE30-81DCB1AACFB9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6DE9B5-D23C-1442-823A-BED951B5D3D7}" type="pres">
      <dgm:prSet presAssocID="{9032A908-C8E1-A448-B246-715C54EF3908}" presName="space" presStyleCnt="0"/>
      <dgm:spPr/>
    </dgm:pt>
    <dgm:pt modelId="{B572E030-5F8F-B547-80BF-B285304C16E1}" type="pres">
      <dgm:prSet presAssocID="{E60B97D2-DA54-814B-ACA7-4BEE59A95B03}" presName="composite" presStyleCnt="0"/>
      <dgm:spPr/>
    </dgm:pt>
    <dgm:pt modelId="{41E40931-F12F-8A4C-A047-9A8A8C7C6665}" type="pres">
      <dgm:prSet presAssocID="{E60B97D2-DA54-814B-ACA7-4BEE59A95B0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771F5-BE1C-BF45-9219-F292FBAD43A6}" type="pres">
      <dgm:prSet presAssocID="{E60B97D2-DA54-814B-ACA7-4BEE59A95B03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D9A176-0615-A049-AE71-6754A6C3AA6D}" type="pres">
      <dgm:prSet presAssocID="{603B2E2C-459A-8B47-800C-31DF40BCCAB2}" presName="space" presStyleCnt="0"/>
      <dgm:spPr/>
    </dgm:pt>
    <dgm:pt modelId="{46F4F8B6-3436-7C42-9C90-0CC9FE6DC3A0}" type="pres">
      <dgm:prSet presAssocID="{8FEC0559-16E2-7E4C-B80D-0CB2B6FFABA7}" presName="composite" presStyleCnt="0"/>
      <dgm:spPr/>
    </dgm:pt>
    <dgm:pt modelId="{31EC9E97-ADAD-D742-B685-F6F43E7CDECC}" type="pres">
      <dgm:prSet presAssocID="{8FEC0559-16E2-7E4C-B80D-0CB2B6FFABA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9A1E4-F483-3745-ACB5-4621CF3992E5}" type="pres">
      <dgm:prSet presAssocID="{8FEC0559-16E2-7E4C-B80D-0CB2B6FFABA7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DD234E-527E-004E-A9A2-4CF385F7FB0E}" type="pres">
      <dgm:prSet presAssocID="{1A9874E8-B574-FD40-88C6-F76BE23B2363}" presName="space" presStyleCnt="0"/>
      <dgm:spPr/>
    </dgm:pt>
    <dgm:pt modelId="{1159F2E8-2B79-074A-B3B4-8BFE5DEF05F1}" type="pres">
      <dgm:prSet presAssocID="{53809A7D-1B34-AD4E-B4C1-2714E6604AAC}" presName="composite" presStyleCnt="0"/>
      <dgm:spPr/>
    </dgm:pt>
    <dgm:pt modelId="{7C2666F5-A7B6-7949-8F28-6D9972216FA4}" type="pres">
      <dgm:prSet presAssocID="{53809A7D-1B34-AD4E-B4C1-2714E6604AA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2C2EAC-B2A1-2F49-AF9C-3357634FFEAE}" type="pres">
      <dgm:prSet presAssocID="{53809A7D-1B34-AD4E-B4C1-2714E6604AAC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ADE547-972A-8045-9E1E-F5997ECC2F8B}" srcId="{C8C1A730-7E75-9946-A0C4-ABA276260D03}" destId="{53809A7D-1B34-AD4E-B4C1-2714E6604AAC}" srcOrd="3" destOrd="0" parTransId="{A4BE3F8C-D05E-274E-B928-18820C96CC59}" sibTransId="{4042DFB2-7FCF-2243-BBF6-A8491E307053}"/>
    <dgm:cxn modelId="{F56CF3E2-1500-674F-ADC3-659E953DCE82}" type="presOf" srcId="{390AF3DA-FEB0-1142-B56D-504F1723EFA7}" destId="{EC536412-FE52-8C42-9312-0F30ED382322}" srcOrd="0" destOrd="3" presId="urn:microsoft.com/office/officeart/2005/8/layout/hList1"/>
    <dgm:cxn modelId="{A19EAA88-0457-734B-989A-6F9DBE57F58C}" srcId="{53809A7D-1B34-AD4E-B4C1-2714E6604AAC}" destId="{3BBE5D08-7027-B645-A03D-CFAF25643C01}" srcOrd="2" destOrd="0" parTransId="{C96A040C-E9D5-5D41-977F-AB5B2EFA3724}" sibTransId="{08818A2E-5E5A-0C41-8680-8AD1DC288D67}"/>
    <dgm:cxn modelId="{7EA3A6C1-C57D-464F-9247-4859AF1C2977}" type="presOf" srcId="{8FEC0559-16E2-7E4C-B80D-0CB2B6FFABA7}" destId="{31EC9E97-ADAD-D742-B685-F6F43E7CDECC}" srcOrd="0" destOrd="0" presId="urn:microsoft.com/office/officeart/2005/8/layout/hList1"/>
    <dgm:cxn modelId="{F3E22B47-E7EF-C746-94BB-374D626F5F21}" srcId="{E60B97D2-DA54-814B-ACA7-4BEE59A95B03}" destId="{E32836C3-E8E2-BD48-83D8-3EAE5E6FFC09}" srcOrd="0" destOrd="0" parTransId="{28621577-1E42-DD48-B2DF-A55BCFCD9185}" sibTransId="{49A48A97-2914-A44A-BD52-1BF19C601EB2}"/>
    <dgm:cxn modelId="{30EF35C1-4BC8-C448-AAE2-FADA3054C11E}" srcId="{C8C1A730-7E75-9946-A0C4-ABA276260D03}" destId="{AF3A680B-8798-8B41-BE30-81DCB1AACFB9}" srcOrd="0" destOrd="0" parTransId="{880A49EB-CF17-9045-B338-688D32821014}" sibTransId="{9032A908-C8E1-A448-B246-715C54EF3908}"/>
    <dgm:cxn modelId="{606E6D4D-95F1-994C-B21D-ED6EC96413F7}" srcId="{53809A7D-1B34-AD4E-B4C1-2714E6604AAC}" destId="{38A9C3EB-06E2-904A-9A1B-E1A2B9F8DF56}" srcOrd="3" destOrd="0" parTransId="{FA7F1941-E431-0241-8CBC-72F3F50A612A}" sibTransId="{FA76B78E-F13D-EC41-8B5E-E2ADFD872F33}"/>
    <dgm:cxn modelId="{D12E9C91-350C-CF41-9E8C-B044FB65C8D6}" type="presOf" srcId="{BB25FEF0-6B4A-294F-8446-512953A0F6E9}" destId="{2C2C2EAC-B2A1-2F49-AF9C-3357634FFEAE}" srcOrd="0" destOrd="1" presId="urn:microsoft.com/office/officeart/2005/8/layout/hList1"/>
    <dgm:cxn modelId="{47938F67-F3EF-264B-98E8-7C1B6E3879A5}" type="presOf" srcId="{1CF8C476-D94C-9447-BDEB-7B665F817588}" destId="{661771F5-BE1C-BF45-9219-F292FBAD43A6}" srcOrd="0" destOrd="1" presId="urn:microsoft.com/office/officeart/2005/8/layout/hList1"/>
    <dgm:cxn modelId="{87E35DDA-5875-C94C-9686-C21CCB7F08DD}" type="presOf" srcId="{E32836C3-E8E2-BD48-83D8-3EAE5E6FFC09}" destId="{661771F5-BE1C-BF45-9219-F292FBAD43A6}" srcOrd="0" destOrd="0" presId="urn:microsoft.com/office/officeart/2005/8/layout/hList1"/>
    <dgm:cxn modelId="{6FB972C3-FA69-4F4D-8EF3-0F26A1B6F231}" srcId="{AF3A680B-8798-8B41-BE30-81DCB1AACFB9}" destId="{7FA0E091-5BA5-604D-8B1E-333E8F0706FD}" srcOrd="1" destOrd="0" parTransId="{3929EA01-1356-0D46-B85A-CEA1FD4D5A4B}" sibTransId="{2D029D56-0EC6-B041-ABC0-03290883EE1B}"/>
    <dgm:cxn modelId="{EF2AB221-C283-F546-8872-DD278BA0CFF9}" type="presOf" srcId="{AF3A680B-8798-8B41-BE30-81DCB1AACFB9}" destId="{1CB44062-58A0-BD46-A2C3-BB1D710B9C2E}" srcOrd="0" destOrd="0" presId="urn:microsoft.com/office/officeart/2005/8/layout/hList1"/>
    <dgm:cxn modelId="{1AE16066-0533-024F-87AD-1E4B3C1A97FB}" type="presOf" srcId="{B14D84B5-97FD-6349-A060-2C52D00D1FEB}" destId="{661771F5-BE1C-BF45-9219-F292FBAD43A6}" srcOrd="0" destOrd="2" presId="urn:microsoft.com/office/officeart/2005/8/layout/hList1"/>
    <dgm:cxn modelId="{F4850AED-8978-C242-B7A5-C8F788DC779E}" srcId="{53809A7D-1B34-AD4E-B4C1-2714E6604AAC}" destId="{BB25FEF0-6B4A-294F-8446-512953A0F6E9}" srcOrd="1" destOrd="0" parTransId="{CC54BC03-AD62-9646-ADB1-6F9124A94CF5}" sibTransId="{0A7F95CD-9489-5549-926D-842179D7BB35}"/>
    <dgm:cxn modelId="{1936087F-C9B8-DC4F-B9A1-79090EB931A3}" type="presOf" srcId="{53809A7D-1B34-AD4E-B4C1-2714E6604AAC}" destId="{7C2666F5-A7B6-7949-8F28-6D9972216FA4}" srcOrd="0" destOrd="0" presId="urn:microsoft.com/office/officeart/2005/8/layout/hList1"/>
    <dgm:cxn modelId="{40D12392-EAAA-8241-9975-8307C4F83CBC}" type="presOf" srcId="{E4899B08-D072-6D40-9FCA-6FA8E12F96F3}" destId="{EC536412-FE52-8C42-9312-0F30ED382322}" srcOrd="0" destOrd="5" presId="urn:microsoft.com/office/officeart/2005/8/layout/hList1"/>
    <dgm:cxn modelId="{93F29964-0086-D747-992F-2A50B5F6ED86}" srcId="{C8C1A730-7E75-9946-A0C4-ABA276260D03}" destId="{E60B97D2-DA54-814B-ACA7-4BEE59A95B03}" srcOrd="1" destOrd="0" parTransId="{48C1ADAA-2A01-C246-8B11-12A8EA44C427}" sibTransId="{603B2E2C-459A-8B47-800C-31DF40BCCAB2}"/>
    <dgm:cxn modelId="{87BF2031-009C-1A40-A884-61BFB0EDE4C0}" srcId="{AF3A680B-8798-8B41-BE30-81DCB1AACFB9}" destId="{E4899B08-D072-6D40-9FCA-6FA8E12F96F3}" srcOrd="5" destOrd="0" parTransId="{CAE80E89-4AF6-4748-8A98-3D3A4C7B583C}" sibTransId="{1C9D680F-65C6-0145-81E1-4954DFF3961E}"/>
    <dgm:cxn modelId="{5C5B0BC4-381F-4241-BFBD-B7C78B602082}" srcId="{C8C1A730-7E75-9946-A0C4-ABA276260D03}" destId="{8FEC0559-16E2-7E4C-B80D-0CB2B6FFABA7}" srcOrd="2" destOrd="0" parTransId="{6455D0CC-0D88-0141-B4DB-7C62CB17D066}" sibTransId="{1A9874E8-B574-FD40-88C6-F76BE23B2363}"/>
    <dgm:cxn modelId="{F9E56321-4691-724F-BA5E-81A1D8306AD5}" srcId="{E60B97D2-DA54-814B-ACA7-4BEE59A95B03}" destId="{B14D84B5-97FD-6349-A060-2C52D00D1FEB}" srcOrd="2" destOrd="0" parTransId="{8F8F2F92-3577-BB44-A991-2E66AFDDD2E5}" sibTransId="{0871A281-BD43-2149-8811-47C4AA190F5C}"/>
    <dgm:cxn modelId="{079E0E2E-95AA-CC46-BF68-5D7C92667A3C}" type="presOf" srcId="{E60B97D2-DA54-814B-ACA7-4BEE59A95B03}" destId="{41E40931-F12F-8A4C-A047-9A8A8C7C6665}" srcOrd="0" destOrd="0" presId="urn:microsoft.com/office/officeart/2005/8/layout/hList1"/>
    <dgm:cxn modelId="{37FC6DD1-9297-3245-96CD-7D75F9847B9D}" type="presOf" srcId="{7FA0E091-5BA5-604D-8B1E-333E8F0706FD}" destId="{EC536412-FE52-8C42-9312-0F30ED382322}" srcOrd="0" destOrd="1" presId="urn:microsoft.com/office/officeart/2005/8/layout/hList1"/>
    <dgm:cxn modelId="{A96BA789-2433-EC42-8064-E214C8EB1DF9}" type="presOf" srcId="{E70ACBAA-F3B9-0D48-BDBD-59D383C52823}" destId="{EC536412-FE52-8C42-9312-0F30ED382322}" srcOrd="0" destOrd="4" presId="urn:microsoft.com/office/officeart/2005/8/layout/hList1"/>
    <dgm:cxn modelId="{1517B619-C271-124E-93CB-193AD904CF30}" type="presOf" srcId="{52F08158-89F1-7E45-B456-36F40271313C}" destId="{EC536412-FE52-8C42-9312-0F30ED382322}" srcOrd="0" destOrd="0" presId="urn:microsoft.com/office/officeart/2005/8/layout/hList1"/>
    <dgm:cxn modelId="{88F797C2-7A30-DA4B-B68B-98648B780D8F}" type="presOf" srcId="{517D0D77-ACF8-584A-8AA1-1582B850D293}" destId="{EC536412-FE52-8C42-9312-0F30ED382322}" srcOrd="0" destOrd="2" presId="urn:microsoft.com/office/officeart/2005/8/layout/hList1"/>
    <dgm:cxn modelId="{BB80B619-3656-8B47-BBF6-51833E08F45D}" srcId="{AF3A680B-8798-8B41-BE30-81DCB1AACFB9}" destId="{517D0D77-ACF8-584A-8AA1-1582B850D293}" srcOrd="2" destOrd="0" parTransId="{99DE763F-8475-CD48-BA37-FEF8F1ECD1C9}" sibTransId="{6FBE9929-65D4-0449-BE9F-3728DFC9E2B5}"/>
    <dgm:cxn modelId="{A52A95D3-DF40-5040-A4D1-169B225897F3}" srcId="{8FEC0559-16E2-7E4C-B80D-0CB2B6FFABA7}" destId="{1160D8D2-7DB9-F44A-ACB5-30E379176218}" srcOrd="0" destOrd="0" parTransId="{A0EAA4A1-8FE1-DF46-A84C-52D9E01DD692}" sibTransId="{D96C4782-E4DC-C340-B05F-BF9732418CD6}"/>
    <dgm:cxn modelId="{DB5F3300-7251-AB4C-BD6C-A394D3529975}" type="presOf" srcId="{C8C1A730-7E75-9946-A0C4-ABA276260D03}" destId="{3E42D058-F785-804E-81BC-5595D6D462B7}" srcOrd="0" destOrd="0" presId="urn:microsoft.com/office/officeart/2005/8/layout/hList1"/>
    <dgm:cxn modelId="{FC0093D1-BAC2-444A-AFF1-E7A459B9C8EE}" srcId="{AF3A680B-8798-8B41-BE30-81DCB1AACFB9}" destId="{E70ACBAA-F3B9-0D48-BDBD-59D383C52823}" srcOrd="4" destOrd="0" parTransId="{D75BFD43-D385-AE49-9417-46AD7E0419B8}" sibTransId="{9C618C9F-3A3A-944B-BD5F-F50CBFE18409}"/>
    <dgm:cxn modelId="{D246F11B-9554-204A-B575-3619BB0D96F0}" type="presOf" srcId="{1160D8D2-7DB9-F44A-ACB5-30E379176218}" destId="{E409A1E4-F483-3745-ACB5-4621CF3992E5}" srcOrd="0" destOrd="0" presId="urn:microsoft.com/office/officeart/2005/8/layout/hList1"/>
    <dgm:cxn modelId="{4500169A-2C15-B849-B5CF-B35F69DBCC65}" srcId="{E60B97D2-DA54-814B-ACA7-4BEE59A95B03}" destId="{1CF8C476-D94C-9447-BDEB-7B665F817588}" srcOrd="1" destOrd="0" parTransId="{A60FDED7-0984-074A-8B47-0B2C577B6042}" sibTransId="{E72A74E6-67BE-8E49-8184-5EE4367B51AC}"/>
    <dgm:cxn modelId="{46664FB5-4F12-E347-9062-E02EAC113679}" type="presOf" srcId="{D98CFBA3-690C-2445-AEB8-32F023A7588F}" destId="{2C2C2EAC-B2A1-2F49-AF9C-3357634FFEAE}" srcOrd="0" destOrd="0" presId="urn:microsoft.com/office/officeart/2005/8/layout/hList1"/>
    <dgm:cxn modelId="{419E0B21-BDC7-2540-9DA3-3D665F064B45}" srcId="{AF3A680B-8798-8B41-BE30-81DCB1AACFB9}" destId="{52F08158-89F1-7E45-B456-36F40271313C}" srcOrd="0" destOrd="0" parTransId="{60817633-097A-8048-A752-429F202DABB3}" sibTransId="{DCE934CB-3D91-D546-93F4-D82387D2F044}"/>
    <dgm:cxn modelId="{B65543DC-D4BC-4945-BF7C-D5AF30E352DE}" type="presOf" srcId="{3BBE5D08-7027-B645-A03D-CFAF25643C01}" destId="{2C2C2EAC-B2A1-2F49-AF9C-3357634FFEAE}" srcOrd="0" destOrd="2" presId="urn:microsoft.com/office/officeart/2005/8/layout/hList1"/>
    <dgm:cxn modelId="{AC722290-270B-A945-BDC8-938E04FBDF08}" srcId="{53809A7D-1B34-AD4E-B4C1-2714E6604AAC}" destId="{D98CFBA3-690C-2445-AEB8-32F023A7588F}" srcOrd="0" destOrd="0" parTransId="{F8B4E53E-2E73-1D4D-8C83-3330B4EE188D}" sibTransId="{9B283FFF-823C-B640-AD2C-EA6513BF6EB6}"/>
    <dgm:cxn modelId="{270CCE81-6E70-F04B-B6BB-A69CA3E3D384}" srcId="{AF3A680B-8798-8B41-BE30-81DCB1AACFB9}" destId="{390AF3DA-FEB0-1142-B56D-504F1723EFA7}" srcOrd="3" destOrd="0" parTransId="{8EE70995-C7EE-CD47-8394-0645FED4944A}" sibTransId="{16A6D1A0-F0B6-F445-9D6E-7EF3309BC36D}"/>
    <dgm:cxn modelId="{BE068CC1-6087-7148-9569-23D3C22D20FE}" type="presOf" srcId="{38A9C3EB-06E2-904A-9A1B-E1A2B9F8DF56}" destId="{2C2C2EAC-B2A1-2F49-AF9C-3357634FFEAE}" srcOrd="0" destOrd="3" presId="urn:microsoft.com/office/officeart/2005/8/layout/hList1"/>
    <dgm:cxn modelId="{1FA19735-CEF2-8D49-BBBB-4C685CB80142}" type="presParOf" srcId="{3E42D058-F785-804E-81BC-5595D6D462B7}" destId="{63BC547F-B640-254F-B6B8-7D342E3EBDEB}" srcOrd="0" destOrd="0" presId="urn:microsoft.com/office/officeart/2005/8/layout/hList1"/>
    <dgm:cxn modelId="{0EE88233-FA3A-4D46-8D4A-FD9175CE6B50}" type="presParOf" srcId="{63BC547F-B640-254F-B6B8-7D342E3EBDEB}" destId="{1CB44062-58A0-BD46-A2C3-BB1D710B9C2E}" srcOrd="0" destOrd="0" presId="urn:microsoft.com/office/officeart/2005/8/layout/hList1"/>
    <dgm:cxn modelId="{69C8C93F-C77D-E742-98BC-BD0CDA8D57C8}" type="presParOf" srcId="{63BC547F-B640-254F-B6B8-7D342E3EBDEB}" destId="{EC536412-FE52-8C42-9312-0F30ED382322}" srcOrd="1" destOrd="0" presId="urn:microsoft.com/office/officeart/2005/8/layout/hList1"/>
    <dgm:cxn modelId="{ABBD04EF-E567-9249-B65B-E4B645811CFD}" type="presParOf" srcId="{3E42D058-F785-804E-81BC-5595D6D462B7}" destId="{A16DE9B5-D23C-1442-823A-BED951B5D3D7}" srcOrd="1" destOrd="0" presId="urn:microsoft.com/office/officeart/2005/8/layout/hList1"/>
    <dgm:cxn modelId="{E94AA3DD-7104-9B4E-A875-4E51DE86E1AA}" type="presParOf" srcId="{3E42D058-F785-804E-81BC-5595D6D462B7}" destId="{B572E030-5F8F-B547-80BF-B285304C16E1}" srcOrd="2" destOrd="0" presId="urn:microsoft.com/office/officeart/2005/8/layout/hList1"/>
    <dgm:cxn modelId="{4648E54B-854B-E148-A776-B49712D78A84}" type="presParOf" srcId="{B572E030-5F8F-B547-80BF-B285304C16E1}" destId="{41E40931-F12F-8A4C-A047-9A8A8C7C6665}" srcOrd="0" destOrd="0" presId="urn:microsoft.com/office/officeart/2005/8/layout/hList1"/>
    <dgm:cxn modelId="{6AE360A9-E609-DC43-935C-09719E290A8E}" type="presParOf" srcId="{B572E030-5F8F-B547-80BF-B285304C16E1}" destId="{661771F5-BE1C-BF45-9219-F292FBAD43A6}" srcOrd="1" destOrd="0" presId="urn:microsoft.com/office/officeart/2005/8/layout/hList1"/>
    <dgm:cxn modelId="{EFE42855-497C-B84F-81FE-5E963F857DA4}" type="presParOf" srcId="{3E42D058-F785-804E-81BC-5595D6D462B7}" destId="{4BD9A176-0615-A049-AE71-6754A6C3AA6D}" srcOrd="3" destOrd="0" presId="urn:microsoft.com/office/officeart/2005/8/layout/hList1"/>
    <dgm:cxn modelId="{A7A0FAED-A3A8-7645-9D38-EB8288647E25}" type="presParOf" srcId="{3E42D058-F785-804E-81BC-5595D6D462B7}" destId="{46F4F8B6-3436-7C42-9C90-0CC9FE6DC3A0}" srcOrd="4" destOrd="0" presId="urn:microsoft.com/office/officeart/2005/8/layout/hList1"/>
    <dgm:cxn modelId="{FBDD9163-82AA-7244-88DC-B370BA70D603}" type="presParOf" srcId="{46F4F8B6-3436-7C42-9C90-0CC9FE6DC3A0}" destId="{31EC9E97-ADAD-D742-B685-F6F43E7CDECC}" srcOrd="0" destOrd="0" presId="urn:microsoft.com/office/officeart/2005/8/layout/hList1"/>
    <dgm:cxn modelId="{E0861217-F657-1147-A93D-1297D370E937}" type="presParOf" srcId="{46F4F8B6-3436-7C42-9C90-0CC9FE6DC3A0}" destId="{E409A1E4-F483-3745-ACB5-4621CF3992E5}" srcOrd="1" destOrd="0" presId="urn:microsoft.com/office/officeart/2005/8/layout/hList1"/>
    <dgm:cxn modelId="{FF69E342-52CC-614D-B6FE-F9443CBEFFAB}" type="presParOf" srcId="{3E42D058-F785-804E-81BC-5595D6D462B7}" destId="{09DD234E-527E-004E-A9A2-4CF385F7FB0E}" srcOrd="5" destOrd="0" presId="urn:microsoft.com/office/officeart/2005/8/layout/hList1"/>
    <dgm:cxn modelId="{9600E0FA-42E8-D248-BE23-F2018CAF7F96}" type="presParOf" srcId="{3E42D058-F785-804E-81BC-5595D6D462B7}" destId="{1159F2E8-2B79-074A-B3B4-8BFE5DEF05F1}" srcOrd="6" destOrd="0" presId="urn:microsoft.com/office/officeart/2005/8/layout/hList1"/>
    <dgm:cxn modelId="{ABE9282F-2ABC-D440-8BCA-19B8F9B8C522}" type="presParOf" srcId="{1159F2E8-2B79-074A-B3B4-8BFE5DEF05F1}" destId="{7C2666F5-A7B6-7949-8F28-6D9972216FA4}" srcOrd="0" destOrd="0" presId="urn:microsoft.com/office/officeart/2005/8/layout/hList1"/>
    <dgm:cxn modelId="{E8EEFD24-55C4-BA46-8A42-1939A9ED86B2}" type="presParOf" srcId="{1159F2E8-2B79-074A-B3B4-8BFE5DEF05F1}" destId="{2C2C2EAC-B2A1-2F49-AF9C-3357634FFEA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799C8-6CE9-0E49-9103-02C3100499FC}">
      <dsp:nvSpPr>
        <dsp:cNvPr id="0" name=""/>
        <dsp:cNvSpPr/>
      </dsp:nvSpPr>
      <dsp:spPr>
        <a:xfrm>
          <a:off x="1038" y="855089"/>
          <a:ext cx="1701199" cy="1701199"/>
        </a:xfrm>
        <a:prstGeom prst="ellipse">
          <a:avLst/>
        </a:prstGeom>
        <a:gradFill rotWithShape="0">
          <a:gsLst>
            <a:gs pos="0">
              <a:schemeClr val="accent3">
                <a:shade val="80000"/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shade val="80000"/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93623" tIns="12700" rIns="93623" bIns="12700" numCol="1" spcCol="1270" anchor="ctr" anchorCtr="1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BACKGROUND</a:t>
          </a:r>
          <a:endParaRPr lang="en-GB" sz="10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800" b="0" i="0" kern="1200" dirty="0" smtClean="0"/>
            <a:t>Originally developed at Tim Lu’s lab at MIT by Nate Roquet</a:t>
          </a:r>
          <a:endParaRPr lang="en-GB" sz="800" kern="1200" dirty="0"/>
        </a:p>
      </dsp:txBody>
      <dsp:txXfrm>
        <a:off x="250173" y="1104224"/>
        <a:ext cx="1202929" cy="1202929"/>
      </dsp:txXfrm>
    </dsp:sp>
    <dsp:sp modelId="{28EB7439-868A-6745-AD29-5D0D42D37D7A}">
      <dsp:nvSpPr>
        <dsp:cNvPr id="0" name=""/>
        <dsp:cNvSpPr/>
      </dsp:nvSpPr>
      <dsp:spPr>
        <a:xfrm>
          <a:off x="1361998" y="855089"/>
          <a:ext cx="1701199" cy="1701199"/>
        </a:xfrm>
        <a:prstGeom prst="ellipse">
          <a:avLst/>
        </a:prstGeom>
        <a:gradFill rotWithShape="0">
          <a:gsLst>
            <a:gs pos="0">
              <a:schemeClr val="accent3">
                <a:shade val="80000"/>
                <a:alpha val="50000"/>
                <a:hueOff val="0"/>
                <a:satOff val="0"/>
                <a:lumOff val="623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shade val="80000"/>
                <a:alpha val="50000"/>
                <a:hueOff val="0"/>
                <a:satOff val="0"/>
                <a:lumOff val="623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93623" tIns="12700" rIns="93623" bIns="12700" numCol="1" spcCol="1270" anchor="ctr" anchorCtr="1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DESCRIPTION</a:t>
          </a:r>
          <a:endParaRPr lang="en-GB" sz="10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800" b="0" i="0" kern="1200" dirty="0" smtClean="0"/>
            <a:t>The state machine has usually 10 individual  parts including the vector backbone that must come together.</a:t>
          </a:r>
          <a:endParaRPr lang="en-GB" sz="800" kern="1200" dirty="0"/>
        </a:p>
      </dsp:txBody>
      <dsp:txXfrm>
        <a:off x="1611133" y="1104224"/>
        <a:ext cx="1202929" cy="1202929"/>
      </dsp:txXfrm>
    </dsp:sp>
    <dsp:sp modelId="{615A4569-C97F-3545-ABD2-2B493F093D64}">
      <dsp:nvSpPr>
        <dsp:cNvPr id="0" name=""/>
        <dsp:cNvSpPr/>
      </dsp:nvSpPr>
      <dsp:spPr>
        <a:xfrm>
          <a:off x="2722957" y="855089"/>
          <a:ext cx="1701199" cy="1701199"/>
        </a:xfrm>
        <a:prstGeom prst="ellipse">
          <a:avLst/>
        </a:prstGeom>
        <a:gradFill rotWithShape="0">
          <a:gsLst>
            <a:gs pos="0">
              <a:schemeClr val="accent3">
                <a:shade val="80000"/>
                <a:alpha val="50000"/>
                <a:hueOff val="0"/>
                <a:satOff val="0"/>
                <a:lumOff val="1246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shade val="80000"/>
                <a:alpha val="50000"/>
                <a:hueOff val="0"/>
                <a:satOff val="0"/>
                <a:lumOff val="1246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93623" tIns="12700" rIns="93623" bIns="12700" numCol="1" spcCol="1270" anchor="ctr" anchorCtr="1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INITIAL PROCESS</a:t>
          </a:r>
          <a:endParaRPr lang="en-GB" sz="10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800" b="0" i="0" kern="1200" dirty="0" smtClean="0"/>
            <a:t>Developed using overlap extension PCR, </a:t>
          </a:r>
          <a:endParaRPr lang="en-GB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800" b="0" i="0" kern="1200" dirty="0" smtClean="0"/>
            <a:t>Multiple error checks, </a:t>
          </a:r>
          <a:endParaRPr lang="en-GB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800" b="0" i="0" kern="1200" dirty="0" smtClean="0"/>
            <a:t>Final Gibson Assembly of 5 parts</a:t>
          </a:r>
          <a:endParaRPr lang="en-GB" sz="800" kern="1200" dirty="0"/>
        </a:p>
      </dsp:txBody>
      <dsp:txXfrm>
        <a:off x="2972092" y="1104224"/>
        <a:ext cx="1202929" cy="1202929"/>
      </dsp:txXfrm>
    </dsp:sp>
    <dsp:sp modelId="{51BFD84C-4E66-B741-9D5A-40A9CC927920}">
      <dsp:nvSpPr>
        <dsp:cNvPr id="0" name=""/>
        <dsp:cNvSpPr/>
      </dsp:nvSpPr>
      <dsp:spPr>
        <a:xfrm>
          <a:off x="4083917" y="855089"/>
          <a:ext cx="1701199" cy="1701199"/>
        </a:xfrm>
        <a:prstGeom prst="ellipse">
          <a:avLst/>
        </a:prstGeom>
        <a:gradFill rotWithShape="0">
          <a:gsLst>
            <a:gs pos="0">
              <a:schemeClr val="accent3">
                <a:shade val="80000"/>
                <a:alpha val="50000"/>
                <a:hueOff val="0"/>
                <a:satOff val="0"/>
                <a:lumOff val="1870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shade val="80000"/>
                <a:alpha val="50000"/>
                <a:hueOff val="0"/>
                <a:satOff val="0"/>
                <a:lumOff val="1870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93623" tIns="12700" rIns="93623" bIns="12700" numCol="1" spcCol="1270" anchor="ctr" anchorCtr="1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DRAWBACKS</a:t>
          </a:r>
          <a:endParaRPr lang="en-GB" sz="10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800" b="0" i="0" kern="1200" smtClean="0"/>
            <a:t>Time and resource inefficient</a:t>
          </a:r>
          <a:endParaRPr lang="en-GB" sz="800" kern="120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800" b="0" i="0" kern="1200" dirty="0" smtClean="0"/>
            <a:t>Not automation friendly (at least for our reality)</a:t>
          </a:r>
          <a:endParaRPr lang="en-GB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800" b="0" i="0" kern="1200" dirty="0" smtClean="0"/>
            <a:t>Not modular</a:t>
          </a:r>
          <a:endParaRPr lang="en-GB" sz="800" kern="1200" dirty="0"/>
        </a:p>
      </dsp:txBody>
      <dsp:txXfrm>
        <a:off x="4333052" y="1104224"/>
        <a:ext cx="1202929" cy="1202929"/>
      </dsp:txXfrm>
    </dsp:sp>
    <dsp:sp modelId="{4081F75D-5B59-BD4E-81A4-E2B9EEDAA196}">
      <dsp:nvSpPr>
        <dsp:cNvPr id="0" name=""/>
        <dsp:cNvSpPr/>
      </dsp:nvSpPr>
      <dsp:spPr>
        <a:xfrm>
          <a:off x="5444876" y="855089"/>
          <a:ext cx="1701199" cy="1701199"/>
        </a:xfrm>
        <a:prstGeom prst="ellipse">
          <a:avLst/>
        </a:prstGeom>
        <a:gradFill rotWithShape="0">
          <a:gsLst>
            <a:gs pos="0">
              <a:schemeClr val="accent3">
                <a:shade val="80000"/>
                <a:alpha val="50000"/>
                <a:hueOff val="0"/>
                <a:satOff val="0"/>
                <a:lumOff val="1246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shade val="80000"/>
                <a:alpha val="50000"/>
                <a:hueOff val="0"/>
                <a:satOff val="0"/>
                <a:lumOff val="1246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93623" tIns="12700" rIns="93623" bIns="12700" numCol="1" spcCol="1270" anchor="ctr" anchorCtr="1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CURRENT PROCESS</a:t>
          </a:r>
          <a:endParaRPr lang="en-GB" sz="10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800" kern="1200" dirty="0" smtClean="0"/>
            <a:t>Ultra Gibson Assembly by SGI of up to 15 parts</a:t>
          </a:r>
          <a:endParaRPr lang="en-GB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800" kern="1200" dirty="0" smtClean="0"/>
            <a:t>Ligase Cycling Reaction (LCR)</a:t>
          </a:r>
          <a:endParaRPr lang="en-GB" sz="800" kern="1200" dirty="0"/>
        </a:p>
      </dsp:txBody>
      <dsp:txXfrm>
        <a:off x="5694011" y="1104224"/>
        <a:ext cx="1202929" cy="1202929"/>
      </dsp:txXfrm>
    </dsp:sp>
    <dsp:sp modelId="{E796455F-A531-DE43-AC46-3870BC6012B2}">
      <dsp:nvSpPr>
        <dsp:cNvPr id="0" name=""/>
        <dsp:cNvSpPr/>
      </dsp:nvSpPr>
      <dsp:spPr>
        <a:xfrm>
          <a:off x="6805836" y="855089"/>
          <a:ext cx="1701199" cy="1701199"/>
        </a:xfrm>
        <a:prstGeom prst="ellipse">
          <a:avLst/>
        </a:prstGeom>
        <a:gradFill rotWithShape="0">
          <a:gsLst>
            <a:gs pos="0">
              <a:schemeClr val="accent3">
                <a:shade val="80000"/>
                <a:alpha val="50000"/>
                <a:hueOff val="0"/>
                <a:satOff val="0"/>
                <a:lumOff val="623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shade val="80000"/>
                <a:alpha val="50000"/>
                <a:hueOff val="0"/>
                <a:satOff val="0"/>
                <a:lumOff val="623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93623" tIns="12700" rIns="93623" bIns="12700" numCol="1" spcCol="1270" anchor="ctr" anchorCtr="1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ADVANTAGES</a:t>
          </a:r>
          <a:endParaRPr lang="en-GB" sz="10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800" kern="1200" dirty="0" smtClean="0"/>
            <a:t>Cost effective</a:t>
          </a:r>
          <a:endParaRPr lang="en-GB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800" kern="1200" dirty="0" smtClean="0"/>
            <a:t>Simpler automation</a:t>
          </a:r>
          <a:endParaRPr lang="en-GB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800" kern="1200" dirty="0" smtClean="0"/>
            <a:t>Standard procedure</a:t>
          </a:r>
          <a:endParaRPr lang="en-GB" sz="800" kern="1200" dirty="0"/>
        </a:p>
      </dsp:txBody>
      <dsp:txXfrm>
        <a:off x="7054971" y="1104224"/>
        <a:ext cx="1202929" cy="12029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32B50-D02E-3644-896B-64E058810615}">
      <dsp:nvSpPr>
        <dsp:cNvPr id="0" name=""/>
        <dsp:cNvSpPr/>
      </dsp:nvSpPr>
      <dsp:spPr>
        <a:xfrm rot="5400000">
          <a:off x="5353612" y="-2174429"/>
          <a:ext cx="880790" cy="54531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b="0" i="0" kern="1200" dirty="0" smtClean="0"/>
            <a:t>Develop a methodology that can be used to replicate Nate’s work</a:t>
          </a:r>
          <a:endParaRPr lang="en-GB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b="0" i="0" kern="1200" dirty="0" smtClean="0"/>
            <a:t>It should be resource and time efficient</a:t>
          </a:r>
          <a:endParaRPr lang="en-GB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b="0" i="0" kern="1200" dirty="0" smtClean="0"/>
            <a:t>It should be modular</a:t>
          </a:r>
          <a:endParaRPr lang="en-GB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b="0" i="0" kern="1200" dirty="0" smtClean="0"/>
            <a:t>It should be automation friendly</a:t>
          </a:r>
          <a:endParaRPr lang="en-GB" sz="1200" kern="1200" dirty="0"/>
        </a:p>
      </dsp:txBody>
      <dsp:txXfrm rot="-5400000">
        <a:off x="3067416" y="154764"/>
        <a:ext cx="5410187" cy="794796"/>
      </dsp:txXfrm>
    </dsp:sp>
    <dsp:sp modelId="{07BCD229-C973-7242-AE2E-4534E324EA2D}">
      <dsp:nvSpPr>
        <dsp:cNvPr id="0" name=""/>
        <dsp:cNvSpPr/>
      </dsp:nvSpPr>
      <dsp:spPr>
        <a:xfrm>
          <a:off x="0" y="1668"/>
          <a:ext cx="3067416" cy="11009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0" i="0" kern="1200" dirty="0" smtClean="0">
              <a:latin typeface="Adobe Caslon Pro" charset="0"/>
              <a:ea typeface="Adobe Caslon Pro" charset="0"/>
              <a:cs typeface="Adobe Caslon Pro" charset="0"/>
            </a:rPr>
            <a:t>Project</a:t>
          </a:r>
          <a:endParaRPr lang="en-GB" sz="1800" b="0" i="0" kern="1200" dirty="0">
            <a:latin typeface="Adobe Caslon Pro" charset="0"/>
            <a:ea typeface="Adobe Caslon Pro" charset="0"/>
            <a:cs typeface="Adobe Caslon Pro" charset="0"/>
          </a:endParaRPr>
        </a:p>
      </dsp:txBody>
      <dsp:txXfrm>
        <a:off x="53746" y="55414"/>
        <a:ext cx="2959924" cy="993496"/>
      </dsp:txXfrm>
    </dsp:sp>
    <dsp:sp modelId="{7588C00A-A128-5842-9948-B9B0D4789EF1}">
      <dsp:nvSpPr>
        <dsp:cNvPr id="0" name=""/>
        <dsp:cNvSpPr/>
      </dsp:nvSpPr>
      <dsp:spPr>
        <a:xfrm rot="5400000">
          <a:off x="5353612" y="-1018392"/>
          <a:ext cx="880790" cy="54531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b="0" i="0" kern="1200" dirty="0" smtClean="0"/>
            <a:t>Construct at least one functional RSM with all 10 parts</a:t>
          </a:r>
          <a:endParaRPr lang="en-GB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b="0" i="0" kern="1200" dirty="0" smtClean="0"/>
            <a:t>Use pre-existing work/methods to perform this </a:t>
          </a:r>
          <a:endParaRPr lang="en-GB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Complete the assembly manually and on a liquid handler</a:t>
          </a:r>
          <a:endParaRPr lang="en-GB" sz="1200" kern="1200" dirty="0"/>
        </a:p>
      </dsp:txBody>
      <dsp:txXfrm rot="-5400000">
        <a:off x="3067416" y="1310801"/>
        <a:ext cx="5410187" cy="794796"/>
      </dsp:txXfrm>
    </dsp:sp>
    <dsp:sp modelId="{C9DEF359-8775-4C46-82B0-BFF01B550722}">
      <dsp:nvSpPr>
        <dsp:cNvPr id="0" name=""/>
        <dsp:cNvSpPr/>
      </dsp:nvSpPr>
      <dsp:spPr>
        <a:xfrm>
          <a:off x="0" y="1157705"/>
          <a:ext cx="3067416" cy="11009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0" i="0" kern="1200" dirty="0" smtClean="0">
              <a:latin typeface="Adobe Caslon Pro" charset="0"/>
              <a:ea typeface="Adobe Caslon Pro" charset="0"/>
              <a:cs typeface="Adobe Caslon Pro" charset="0"/>
            </a:rPr>
            <a:t>Summer</a:t>
          </a:r>
          <a:endParaRPr lang="en-GB" sz="1800" kern="1200" dirty="0"/>
        </a:p>
      </dsp:txBody>
      <dsp:txXfrm>
        <a:off x="53746" y="1211451"/>
        <a:ext cx="2959924" cy="993496"/>
      </dsp:txXfrm>
    </dsp:sp>
    <dsp:sp modelId="{14E9A1D3-AE1B-4644-9D2A-927D21C705A4}">
      <dsp:nvSpPr>
        <dsp:cNvPr id="0" name=""/>
        <dsp:cNvSpPr/>
      </dsp:nvSpPr>
      <dsp:spPr>
        <a:xfrm rot="5400000">
          <a:off x="5353612" y="137645"/>
          <a:ext cx="880790" cy="54531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Understand what it means to develop a high-throughput assembly protocol</a:t>
          </a:r>
          <a:endParaRPr lang="en-GB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Appreciate skill required to trouble shoot problems in real time</a:t>
          </a:r>
          <a:endParaRPr lang="en-GB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Work out optimum and efficient assembly methods</a:t>
          </a:r>
          <a:endParaRPr lang="en-GB" sz="1200" kern="1200" dirty="0"/>
        </a:p>
      </dsp:txBody>
      <dsp:txXfrm rot="-5400000">
        <a:off x="3067416" y="2466839"/>
        <a:ext cx="5410187" cy="794796"/>
      </dsp:txXfrm>
    </dsp:sp>
    <dsp:sp modelId="{85FC5098-BB1D-7545-BF94-58F76E1AEC4D}">
      <dsp:nvSpPr>
        <dsp:cNvPr id="0" name=""/>
        <dsp:cNvSpPr/>
      </dsp:nvSpPr>
      <dsp:spPr>
        <a:xfrm>
          <a:off x="0" y="2313743"/>
          <a:ext cx="3067416" cy="11009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0" i="0" kern="1200" dirty="0" smtClean="0">
              <a:latin typeface="Adobe Caslon Pro" charset="0"/>
              <a:ea typeface="Adobe Caslon Pro" charset="0"/>
              <a:cs typeface="Adobe Caslon Pro" charset="0"/>
            </a:rPr>
            <a:t>Personal</a:t>
          </a:r>
          <a:endParaRPr lang="en-GB" sz="1800" kern="1200" dirty="0"/>
        </a:p>
      </dsp:txBody>
      <dsp:txXfrm>
        <a:off x="53746" y="2367489"/>
        <a:ext cx="2959924" cy="993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44062-58A0-BD46-A2C3-BB1D710B9C2E}">
      <dsp:nvSpPr>
        <dsp:cNvPr id="0" name=""/>
        <dsp:cNvSpPr/>
      </dsp:nvSpPr>
      <dsp:spPr>
        <a:xfrm>
          <a:off x="3203" y="129284"/>
          <a:ext cx="1926287" cy="374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b="0" i="0" kern="1200" dirty="0" smtClean="0"/>
            <a:t>Theory</a:t>
          </a:r>
          <a:endParaRPr lang="en-GB" sz="1300" kern="1200" dirty="0"/>
        </a:p>
      </dsp:txBody>
      <dsp:txXfrm>
        <a:off x="3203" y="129284"/>
        <a:ext cx="1926287" cy="374400"/>
      </dsp:txXfrm>
    </dsp:sp>
    <dsp:sp modelId="{EC536412-FE52-8C42-9312-0F30ED382322}">
      <dsp:nvSpPr>
        <dsp:cNvPr id="0" name=""/>
        <dsp:cNvSpPr/>
      </dsp:nvSpPr>
      <dsp:spPr>
        <a:xfrm>
          <a:off x="3203" y="503684"/>
          <a:ext cx="1926287" cy="27834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b="0" i="0" kern="1200" dirty="0" smtClean="0"/>
            <a:t>Assembly for up to 15 parts </a:t>
          </a:r>
          <a:endParaRPr lang="en-GB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b="0" i="0" kern="1200" dirty="0" smtClean="0"/>
            <a:t>Seamless process</a:t>
          </a:r>
          <a:endParaRPr lang="en-GB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b="0" i="0" kern="1200" dirty="0" smtClean="0"/>
            <a:t>well established method</a:t>
          </a:r>
          <a:endParaRPr lang="en-GB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b="0" i="0" kern="1200" dirty="0" smtClean="0"/>
            <a:t>80 minute reaction time</a:t>
          </a:r>
          <a:endParaRPr lang="en-GB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b="0" i="0" kern="1200" dirty="0" smtClean="0"/>
            <a:t>Homologous overlap region required</a:t>
          </a:r>
          <a:endParaRPr lang="en-GB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b="0" i="0" kern="1200" dirty="0" smtClean="0"/>
            <a:t>High efficiency –&gt;long overlap –&gt;high order assembly</a:t>
          </a:r>
          <a:endParaRPr lang="en-GB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kern="1200" dirty="0" smtClean="0"/>
            <a:t>Cost effective at ~$17/</a:t>
          </a:r>
          <a:r>
            <a:rPr lang="en-US" sz="1300" b="0" i="0" kern="1200" dirty="0" err="1" smtClean="0"/>
            <a:t>rxn</a:t>
          </a:r>
          <a:endParaRPr lang="en-US" sz="1300" kern="1200" dirty="0"/>
        </a:p>
      </dsp:txBody>
      <dsp:txXfrm>
        <a:off x="3203" y="503684"/>
        <a:ext cx="1926287" cy="2783430"/>
      </dsp:txXfrm>
    </dsp:sp>
    <dsp:sp modelId="{41E40931-F12F-8A4C-A047-9A8A8C7C6665}">
      <dsp:nvSpPr>
        <dsp:cNvPr id="0" name=""/>
        <dsp:cNvSpPr/>
      </dsp:nvSpPr>
      <dsp:spPr>
        <a:xfrm>
          <a:off x="2199171" y="129284"/>
          <a:ext cx="1926287" cy="374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Progress</a:t>
          </a:r>
          <a:endParaRPr lang="en-US" sz="1300" kern="1200" dirty="0"/>
        </a:p>
      </dsp:txBody>
      <dsp:txXfrm>
        <a:off x="2199171" y="129284"/>
        <a:ext cx="1926287" cy="374400"/>
      </dsp:txXfrm>
    </dsp:sp>
    <dsp:sp modelId="{661771F5-BE1C-BF45-9219-F292FBAD43A6}">
      <dsp:nvSpPr>
        <dsp:cNvPr id="0" name=""/>
        <dsp:cNvSpPr/>
      </dsp:nvSpPr>
      <dsp:spPr>
        <a:xfrm>
          <a:off x="2199171" y="503684"/>
          <a:ext cx="1926287" cy="27834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Design of primers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Amplification of all 10 parts required for reaction</a:t>
          </a:r>
          <a:endParaRPr lang="en-US" sz="1300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High conc. obtained to run the reaction at required volume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Spreadsheet created for easy calculations for the entire process.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One reaction run without success</a:t>
          </a:r>
          <a:endParaRPr lang="en-US" sz="1300" kern="1200" dirty="0"/>
        </a:p>
      </dsp:txBody>
      <dsp:txXfrm>
        <a:off x="2199171" y="503684"/>
        <a:ext cx="1926287" cy="2783430"/>
      </dsp:txXfrm>
    </dsp:sp>
    <dsp:sp modelId="{31EC9E97-ADAD-D742-B685-F6F43E7CDECC}">
      <dsp:nvSpPr>
        <dsp:cNvPr id="0" name=""/>
        <dsp:cNvSpPr/>
      </dsp:nvSpPr>
      <dsp:spPr>
        <a:xfrm>
          <a:off x="4395140" y="129284"/>
          <a:ext cx="1926287" cy="374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Hiccoughs</a:t>
          </a:r>
          <a:endParaRPr lang="en-US" sz="1300" kern="1200" dirty="0"/>
        </a:p>
      </dsp:txBody>
      <dsp:txXfrm>
        <a:off x="4395140" y="129284"/>
        <a:ext cx="1926287" cy="374400"/>
      </dsp:txXfrm>
    </dsp:sp>
    <dsp:sp modelId="{E409A1E4-F483-3745-ACB5-4621CF3992E5}">
      <dsp:nvSpPr>
        <dsp:cNvPr id="0" name=""/>
        <dsp:cNvSpPr/>
      </dsp:nvSpPr>
      <dsp:spPr>
        <a:xfrm>
          <a:off x="4395140" y="503684"/>
          <a:ext cx="1926287" cy="27834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Multiple temperature gradients were required 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Backbone amplification was trying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Possible hardware trouble with the Thermocycler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Gibson reaction analysis showed that homology may not have been correct</a:t>
          </a:r>
          <a:endParaRPr lang="en-US" sz="1300" kern="1200" dirty="0"/>
        </a:p>
      </dsp:txBody>
      <dsp:txXfrm>
        <a:off x="4395140" y="503684"/>
        <a:ext cx="1926287" cy="2783430"/>
      </dsp:txXfrm>
    </dsp:sp>
    <dsp:sp modelId="{7C2666F5-A7B6-7949-8F28-6D9972216FA4}">
      <dsp:nvSpPr>
        <dsp:cNvPr id="0" name=""/>
        <dsp:cNvSpPr/>
      </dsp:nvSpPr>
      <dsp:spPr>
        <a:xfrm>
          <a:off x="6591108" y="129284"/>
          <a:ext cx="1926287" cy="374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Going Forward</a:t>
          </a:r>
          <a:endParaRPr lang="en-US" sz="1300" kern="1200" dirty="0"/>
        </a:p>
      </dsp:txBody>
      <dsp:txXfrm>
        <a:off x="6591108" y="129284"/>
        <a:ext cx="1926287" cy="374400"/>
      </dsp:txXfrm>
    </dsp:sp>
    <dsp:sp modelId="{2C2C2EAC-B2A1-2F49-AF9C-3357634FFEAE}">
      <dsp:nvSpPr>
        <dsp:cNvPr id="0" name=""/>
        <dsp:cNvSpPr/>
      </dsp:nvSpPr>
      <dsp:spPr>
        <a:xfrm>
          <a:off x="6591108" y="503684"/>
          <a:ext cx="1926287" cy="27834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Double check on the experiment design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Mary’s developing new strategy (Mary’s updates)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Part sequencing to ensure accuracy of amplification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Re-amplification of small recombinases to reduce reaction volume.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Repeating the process </a:t>
          </a:r>
          <a:endParaRPr lang="en-US" sz="1300" kern="1200" dirty="0"/>
        </a:p>
      </dsp:txBody>
      <dsp:txXfrm>
        <a:off x="6591108" y="503684"/>
        <a:ext cx="1926287" cy="27834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44062-58A0-BD46-A2C3-BB1D710B9C2E}">
      <dsp:nvSpPr>
        <dsp:cNvPr id="0" name=""/>
        <dsp:cNvSpPr/>
      </dsp:nvSpPr>
      <dsp:spPr>
        <a:xfrm>
          <a:off x="3203" y="215774"/>
          <a:ext cx="1926287" cy="432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0" i="0" kern="1200" dirty="0" smtClean="0"/>
            <a:t>Theory</a:t>
          </a:r>
          <a:endParaRPr lang="en-GB" sz="1500" kern="1200" dirty="0"/>
        </a:p>
      </dsp:txBody>
      <dsp:txXfrm>
        <a:off x="3203" y="215774"/>
        <a:ext cx="1926287" cy="432000"/>
      </dsp:txXfrm>
    </dsp:sp>
    <dsp:sp modelId="{EC536412-FE52-8C42-9312-0F30ED382322}">
      <dsp:nvSpPr>
        <dsp:cNvPr id="0" name=""/>
        <dsp:cNvSpPr/>
      </dsp:nvSpPr>
      <dsp:spPr>
        <a:xfrm>
          <a:off x="3203" y="647774"/>
          <a:ext cx="1926287" cy="25528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0" i="0" kern="1200" dirty="0" smtClean="0"/>
            <a:t>Assembly of up to 20 parts </a:t>
          </a:r>
          <a:endParaRPr lang="en-GB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0" i="0" kern="1200" dirty="0" smtClean="0"/>
            <a:t>Seamless process</a:t>
          </a:r>
          <a:endParaRPr lang="en-GB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0" i="0" kern="1200" dirty="0" smtClean="0"/>
            <a:t>Documented method (</a:t>
          </a:r>
          <a:r>
            <a:rPr lang="en-GB" sz="1500" b="0" i="0" kern="1200" dirty="0" err="1" smtClean="0"/>
            <a:t>Amyris</a:t>
          </a:r>
          <a:r>
            <a:rPr lang="en-GB" sz="1500" b="0" i="0" kern="1200" dirty="0" smtClean="0"/>
            <a:t>)</a:t>
          </a:r>
          <a:endParaRPr lang="en-GB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0" i="0" kern="1200" dirty="0" smtClean="0"/>
            <a:t>100 minute reaction time</a:t>
          </a:r>
          <a:endParaRPr lang="en-GB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0" i="0" kern="1200" dirty="0" smtClean="0"/>
            <a:t>Bridging </a:t>
          </a:r>
          <a:r>
            <a:rPr lang="en-GB" sz="1500" b="0" i="0" kern="1200" err="1" smtClean="0"/>
            <a:t>oligos</a:t>
          </a:r>
          <a:r>
            <a:rPr lang="en-GB" sz="1500" b="0" i="0" kern="1200" smtClean="0"/>
            <a:t> required</a:t>
          </a:r>
          <a:endParaRPr lang="en-GB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/>
            <a:t>Cost effective at ~$6/</a:t>
          </a:r>
          <a:r>
            <a:rPr lang="en-US" sz="1500" b="0" i="0" kern="1200" dirty="0" err="1" smtClean="0"/>
            <a:t>rxn</a:t>
          </a:r>
          <a:endParaRPr lang="en-US" sz="1500" kern="1200" dirty="0"/>
        </a:p>
      </dsp:txBody>
      <dsp:txXfrm>
        <a:off x="3203" y="647774"/>
        <a:ext cx="1926287" cy="2552850"/>
      </dsp:txXfrm>
    </dsp:sp>
    <dsp:sp modelId="{41E40931-F12F-8A4C-A047-9A8A8C7C6665}">
      <dsp:nvSpPr>
        <dsp:cNvPr id="0" name=""/>
        <dsp:cNvSpPr/>
      </dsp:nvSpPr>
      <dsp:spPr>
        <a:xfrm>
          <a:off x="2199171" y="215774"/>
          <a:ext cx="1926287" cy="432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Progress</a:t>
          </a:r>
          <a:endParaRPr lang="en-US" sz="1500" kern="1200" dirty="0"/>
        </a:p>
      </dsp:txBody>
      <dsp:txXfrm>
        <a:off x="2199171" y="215774"/>
        <a:ext cx="1926287" cy="432000"/>
      </dsp:txXfrm>
    </dsp:sp>
    <dsp:sp modelId="{661771F5-BE1C-BF45-9219-F292FBAD43A6}">
      <dsp:nvSpPr>
        <dsp:cNvPr id="0" name=""/>
        <dsp:cNvSpPr/>
      </dsp:nvSpPr>
      <dsp:spPr>
        <a:xfrm>
          <a:off x="2199171" y="647774"/>
          <a:ext cx="1926287" cy="25528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Design of primers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Amplification of all 10 parts required for reaction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High conc. obtained to run the reaction at required volume</a:t>
          </a:r>
          <a:endParaRPr lang="en-US" sz="1500" kern="1200" dirty="0"/>
        </a:p>
      </dsp:txBody>
      <dsp:txXfrm>
        <a:off x="2199171" y="647774"/>
        <a:ext cx="1926287" cy="2552850"/>
      </dsp:txXfrm>
    </dsp:sp>
    <dsp:sp modelId="{31EC9E97-ADAD-D742-B685-F6F43E7CDECC}">
      <dsp:nvSpPr>
        <dsp:cNvPr id="0" name=""/>
        <dsp:cNvSpPr/>
      </dsp:nvSpPr>
      <dsp:spPr>
        <a:xfrm>
          <a:off x="4395140" y="215774"/>
          <a:ext cx="1926287" cy="432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Hiccoughs</a:t>
          </a:r>
          <a:endParaRPr lang="en-US" sz="1500" kern="1200" dirty="0"/>
        </a:p>
      </dsp:txBody>
      <dsp:txXfrm>
        <a:off x="4395140" y="215774"/>
        <a:ext cx="1926287" cy="432000"/>
      </dsp:txXfrm>
    </dsp:sp>
    <dsp:sp modelId="{E409A1E4-F483-3745-ACB5-4621CF3992E5}">
      <dsp:nvSpPr>
        <dsp:cNvPr id="0" name=""/>
        <dsp:cNvSpPr/>
      </dsp:nvSpPr>
      <dsp:spPr>
        <a:xfrm>
          <a:off x="4395140" y="647774"/>
          <a:ext cx="1926287" cy="25528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BFP amplification showed contamination</a:t>
          </a:r>
          <a:endParaRPr lang="en-US" sz="1500" kern="1200" dirty="0"/>
        </a:p>
      </dsp:txBody>
      <dsp:txXfrm>
        <a:off x="4395140" y="647774"/>
        <a:ext cx="1926287" cy="2552850"/>
      </dsp:txXfrm>
    </dsp:sp>
    <dsp:sp modelId="{7C2666F5-A7B6-7949-8F28-6D9972216FA4}">
      <dsp:nvSpPr>
        <dsp:cNvPr id="0" name=""/>
        <dsp:cNvSpPr/>
      </dsp:nvSpPr>
      <dsp:spPr>
        <a:xfrm>
          <a:off x="6591108" y="215774"/>
          <a:ext cx="1926287" cy="432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Going Forward</a:t>
          </a:r>
          <a:endParaRPr lang="en-US" sz="1500" kern="1200" dirty="0"/>
        </a:p>
      </dsp:txBody>
      <dsp:txXfrm>
        <a:off x="6591108" y="215774"/>
        <a:ext cx="1926287" cy="432000"/>
      </dsp:txXfrm>
    </dsp:sp>
    <dsp:sp modelId="{2C2C2EAC-B2A1-2F49-AF9C-3357634FFEAE}">
      <dsp:nvSpPr>
        <dsp:cNvPr id="0" name=""/>
        <dsp:cNvSpPr/>
      </dsp:nvSpPr>
      <dsp:spPr>
        <a:xfrm>
          <a:off x="6591108" y="647774"/>
          <a:ext cx="1926287" cy="25528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Spreadsheet created for easy calculations for the entire process.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Setting up one complete reaction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Successful transformation of LCR product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</dsp:txBody>
      <dsp:txXfrm>
        <a:off x="6591108" y="647774"/>
        <a:ext cx="1926287" cy="2552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5655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891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633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684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582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802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001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-GB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 dirty="0"/>
              <a:t>Recombinase State Machine </a:t>
            </a:r>
            <a:r>
              <a:rPr lang="en-GB" dirty="0" smtClean="0"/>
              <a:t>Development </a:t>
            </a:r>
            <a:r>
              <a:rPr lang="en-GB" dirty="0"/>
              <a:t>and Automation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Gibson Assembly and Ligase Cycling Reaction 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4464655"/>
              </p:ext>
            </p:extLst>
          </p:nvPr>
        </p:nvGraphicFramePr>
        <p:xfrm>
          <a:off x="311700" y="856814"/>
          <a:ext cx="8508074" cy="3411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05437" y="856814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Overview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Goals</a:t>
            </a:r>
            <a:r>
              <a:rPr lang="en-GB" dirty="0"/>
              <a:t>	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25748082"/>
              </p:ext>
            </p:extLst>
          </p:nvPr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Gibson Assembly: </a:t>
            </a:r>
            <a:r>
              <a:rPr lang="en-GB" sz="2000" dirty="0" smtClean="0"/>
              <a:t>SGI Ultra Gibson Assembly Kit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33608416"/>
              </p:ext>
            </p:extLst>
          </p:nvPr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GB" dirty="0" smtClean="0"/>
              <a:t>Ligase Cycling Reaction: </a:t>
            </a:r>
            <a:r>
              <a:rPr lang="en-GB" sz="2000" dirty="0" smtClean="0"/>
              <a:t>Thermostable </a:t>
            </a:r>
            <a:r>
              <a:rPr lang="en-GB" sz="2000" dirty="0" err="1" smtClean="0"/>
              <a:t>Ampligase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56485902"/>
              </p:ext>
            </p:extLst>
          </p:nvPr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190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Views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That’s all folks!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415</Words>
  <Application>Microsoft Macintosh PowerPoint</Application>
  <PresentationFormat>On-screen Show (16:9)</PresentationFormat>
  <Paragraphs>82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Adobe Caslon Pro</vt:lpstr>
      <vt:lpstr>Arial</vt:lpstr>
      <vt:lpstr>Average</vt:lpstr>
      <vt:lpstr>Oswald</vt:lpstr>
      <vt:lpstr>slate</vt:lpstr>
      <vt:lpstr>Recombinase State Machine Development and Automation</vt:lpstr>
      <vt:lpstr>Overview </vt:lpstr>
      <vt:lpstr>Goals </vt:lpstr>
      <vt:lpstr>Gibson Assembly: SGI Ultra Gibson Assembly Kit </vt:lpstr>
      <vt:lpstr>Ligase Cycling Reaction: Thermostable Ampligase </vt:lpstr>
      <vt:lpstr>Views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Recombinase State Machine Development and Automation</dc:title>
  <dc:creator>Mary Pavan</dc:creator>
  <cp:lastModifiedBy>Microsoft Office User</cp:lastModifiedBy>
  <cp:revision>18</cp:revision>
  <dcterms:modified xsi:type="dcterms:W3CDTF">2017-06-13T15:14:32Z</dcterms:modified>
</cp:coreProperties>
</file>