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50000"/>
  </p:normalViewPr>
  <p:slideViewPr>
    <p:cSldViewPr snapToGrid="0" snapToObjects="1">
      <p:cViewPr varScale="1">
        <p:scale>
          <a:sx n="45" d="100"/>
          <a:sy n="45" d="100"/>
        </p:scale>
        <p:origin x="25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CA319-EB10-C242-9F34-B4D1A239B01F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105E-593C-1C48-AF71-6C27092D2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91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Synthetic biology &amp; automation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E105E-593C-1C48-AF71-6C27092D2BC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5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 career goal has perfect matched 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: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biological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mechanism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E105E-593C-1C48-AF71-6C27092D2BC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91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37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77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98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7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70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6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9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1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2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78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96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1C45-081C-7347-A393-9FB61852DBA6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9293-9810-A04E-AEA0-0FB205E9FE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79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Jingxuan</a:t>
            </a:r>
            <a:r>
              <a:rPr kumimoji="1" lang="en-US" altLang="zh-CN" dirty="0" smtClean="0"/>
              <a:t> Wu (Eric)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3819">
            <a:off x="876273" y="247432"/>
            <a:ext cx="65722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606061358467368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505"/>
            <a:ext cx="9144000" cy="3048000"/>
          </a:xfrm>
          <a:prstGeom prst="rect">
            <a:avLst/>
          </a:prstGeom>
        </p:spPr>
      </p:pic>
      <p:pic>
        <p:nvPicPr>
          <p:cNvPr id="3" name="图片 2" descr="屏幕快照 2017-06-10 下午11.28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0505"/>
            <a:ext cx="3657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快照 2017-06-10 下午11.32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4" y="2889030"/>
            <a:ext cx="2224942" cy="1824953"/>
          </a:xfrm>
          <a:prstGeom prst="rect">
            <a:avLst/>
          </a:prstGeom>
        </p:spPr>
      </p:pic>
      <p:pic>
        <p:nvPicPr>
          <p:cNvPr id="4" name="图片 3" descr="屏幕快照 2017-06-10 下午11.3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56" y="2912654"/>
            <a:ext cx="2228375" cy="1583534"/>
          </a:xfrm>
          <a:prstGeom prst="rect">
            <a:avLst/>
          </a:prstGeom>
        </p:spPr>
      </p:pic>
      <p:pic>
        <p:nvPicPr>
          <p:cNvPr id="5" name="图片 4" descr="屏幕快照 2017-06-10 下午11.33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4" y="4713000"/>
            <a:ext cx="4322664" cy="1625815"/>
          </a:xfrm>
          <a:prstGeom prst="rect">
            <a:avLst/>
          </a:prstGeom>
        </p:spPr>
      </p:pic>
      <p:pic>
        <p:nvPicPr>
          <p:cNvPr id="6" name="图片 5" descr="屏幕快照 2017-06-10 下午11.33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31" y="3466812"/>
            <a:ext cx="3593022" cy="2492375"/>
          </a:xfrm>
          <a:prstGeom prst="rect">
            <a:avLst/>
          </a:prstGeom>
        </p:spPr>
      </p:pic>
      <p:pic>
        <p:nvPicPr>
          <p:cNvPr id="7" name="图片 6" descr="屏幕快照 2017-06-10 下午11.40.4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64"/>
            <a:ext cx="6581206" cy="2367677"/>
          </a:xfrm>
          <a:prstGeom prst="rect">
            <a:avLst/>
          </a:prstGeom>
        </p:spPr>
      </p:pic>
      <p:cxnSp>
        <p:nvCxnSpPr>
          <p:cNvPr id="9" name="直线连接符 8"/>
          <p:cNvCxnSpPr/>
          <p:nvPr/>
        </p:nvCxnSpPr>
        <p:spPr>
          <a:xfrm>
            <a:off x="32988" y="2450156"/>
            <a:ext cx="926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7-06-10 下午11.43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63"/>
            <a:ext cx="7290459" cy="2662827"/>
          </a:xfrm>
          <a:prstGeom prst="rect">
            <a:avLst/>
          </a:prstGeom>
        </p:spPr>
      </p:pic>
      <p:cxnSp>
        <p:nvCxnSpPr>
          <p:cNvPr id="3" name="直线连接符 2"/>
          <p:cNvCxnSpPr/>
          <p:nvPr/>
        </p:nvCxnSpPr>
        <p:spPr>
          <a:xfrm>
            <a:off x="4835907" y="2712022"/>
            <a:ext cx="926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屏幕快照 2017-06-10 下午11.5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4" y="3087003"/>
            <a:ext cx="6927585" cy="30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3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5921" y="2279595"/>
            <a:ext cx="5763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too many repeated works that can (should) </a:t>
            </a:r>
          </a:p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be replaced by machine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921" y="366760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too many mechanisms that are lack of application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12" y="1022719"/>
            <a:ext cx="459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two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reasons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W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hy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I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need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a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“switch”: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48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7-06-11 上午12.56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132"/>
            <a:ext cx="9144000" cy="4030579"/>
          </a:xfrm>
          <a:prstGeom prst="rect">
            <a:avLst/>
          </a:prstGeom>
        </p:spPr>
      </p:pic>
      <p:pic>
        <p:nvPicPr>
          <p:cNvPr id="3" name="图片 2" descr="屏幕快照 2017-06-11 上午12.5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741" y="1072207"/>
            <a:ext cx="1874259" cy="8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40656" y="2122744"/>
            <a:ext cx="5845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the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concept</a:t>
            </a:r>
            <a:r>
              <a:rPr kumimoji="1" lang="zh-CN" altLang="en-US" sz="2400" dirty="0">
                <a:latin typeface="Times New Roman"/>
                <a:cs typeface="Times New Roman"/>
              </a:rPr>
              <a:t>: </a:t>
            </a:r>
            <a:r>
              <a:rPr kumimoji="1" lang="en-US" altLang="zh-CN" sz="2400" dirty="0">
                <a:latin typeface="Times New Roman"/>
                <a:cs typeface="Times New Roman"/>
              </a:rPr>
              <a:t>using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biological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mechanism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to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help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solve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problems</a:t>
            </a:r>
            <a:endParaRPr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0657" y="3514900"/>
            <a:ext cx="5319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Times New Roman"/>
                <a:cs typeface="Times New Roman"/>
              </a:rPr>
              <a:t>the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way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to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realize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it:</a:t>
            </a:r>
            <a:r>
              <a:rPr kumimoji="1" lang="zh-CN" altLang="en-US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latin typeface="Times New Roman"/>
                <a:cs typeface="Times New Roman"/>
              </a:rPr>
              <a:t>automation</a:t>
            </a:r>
            <a:endParaRPr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5633" y="1006329"/>
            <a:ext cx="209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Why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I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am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here: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5633" y="4503373"/>
            <a:ext cx="3380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What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can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I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do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for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our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lab: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0657" y="5179688"/>
            <a:ext cx="3971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Cross-disciplinary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background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图片 8" descr="logo-adjus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048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5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99</Words>
  <Application>Microsoft Macintosh PowerPoint</Application>
  <PresentationFormat>On-screen Show (4:3)</PresentationFormat>
  <Paragraphs>14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Times New Roman</vt:lpstr>
      <vt:lpstr>Wingdings</vt:lpstr>
      <vt:lpstr>宋体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Peking 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jx Wu</dc:creator>
  <cp:lastModifiedBy>Microsoft Office User</cp:lastModifiedBy>
  <cp:revision>12</cp:revision>
  <dcterms:created xsi:type="dcterms:W3CDTF">2017-06-11T03:08:14Z</dcterms:created>
  <dcterms:modified xsi:type="dcterms:W3CDTF">2017-06-13T15:15:52Z</dcterms:modified>
</cp:coreProperties>
</file>