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39"/>
    <p:restoredTop sz="90712"/>
  </p:normalViewPr>
  <p:slideViewPr>
    <p:cSldViewPr snapToGrid="0" snapToObjects="1">
      <p:cViewPr varScale="1">
        <p:scale>
          <a:sx n="85" d="100"/>
          <a:sy n="85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61326-168F-194E-836A-62CE6444E57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0283-B237-EB4E-87BF-EFBE51A0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Presentation for DAMPLAB / WETLAB</a:t>
            </a:r>
            <a:r>
              <a:rPr lang="en-US" baseline="0" dirty="0" smtClean="0"/>
              <a:t> Meeting 2 (July TBD 2017)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10283-B237-EB4E-87BF-EFBE51A0E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Hint: cut</a:t>
            </a:r>
            <a:r>
              <a:rPr lang="en-US" baseline="0" dirty="0" smtClean="0"/>
              <a:t> it to the chase!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10283-B237-EB4E-87BF-EFBE51A0E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explain</a:t>
            </a:r>
            <a:r>
              <a:rPr lang="en-US" baseline="0" dirty="0" smtClean="0"/>
              <a:t> the concept of abstraction with non-CS terms </a:t>
            </a:r>
          </a:p>
          <a:p>
            <a:r>
              <a:rPr lang="en-US" baseline="0" dirty="0" smtClean="0"/>
              <a:t>Maybe take out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 concept (just say it can be run without a browser) </a:t>
            </a:r>
          </a:p>
          <a:p>
            <a:r>
              <a:rPr lang="en-US" baseline="0" dirty="0" smtClean="0"/>
              <a:t>Example: the BU 802.1 network that times out almost </a:t>
            </a:r>
            <a:r>
              <a:rPr lang="en-US" baseline="0" dirty="0" err="1" smtClean="0"/>
              <a:t>periodicially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10283-B237-EB4E-87BF-EFBE51A0E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6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best explain all of the codes in non-CS terms (though </a:t>
            </a:r>
            <a:r>
              <a:rPr lang="en-US" dirty="0" err="1" smtClean="0"/>
              <a:t>Densmore</a:t>
            </a:r>
            <a:r>
              <a:rPr lang="en-US" baseline="0" dirty="0" smtClean="0"/>
              <a:t> might know quite a bit of them)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10283-B237-EB4E-87BF-EFBE51A0E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lu6@bu.edu)" TargetMode="External"/><Relationship Id="rId4" Type="http://schemas.openxmlformats.org/officeDocument/2006/relationships/hyperlink" Target="mailto:rohinb96@bu.edu)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GiBSon</a:t>
            </a:r>
            <a:r>
              <a:rPr lang="en-US" dirty="0" smtClean="0"/>
              <a:t> Assembly with HTML: “Programmable” CIDAR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014750"/>
          </a:xfrm>
        </p:spPr>
        <p:txBody>
          <a:bodyPr>
            <a:normAutofit/>
          </a:bodyPr>
          <a:lstStyle/>
          <a:p>
            <a:r>
              <a:rPr lang="en-US" dirty="0" smtClean="0"/>
              <a:t>Jason Lu  (</a:t>
            </a:r>
            <a:r>
              <a:rPr lang="en-US" dirty="0" smtClean="0">
                <a:hlinkClick r:id="rId3"/>
              </a:rPr>
              <a:t>jasonlu6@bu.edu)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Rohin</a:t>
            </a:r>
            <a:r>
              <a:rPr lang="en-US" dirty="0" smtClean="0"/>
              <a:t> </a:t>
            </a:r>
            <a:r>
              <a:rPr lang="en-US" dirty="0" err="1" smtClean="0"/>
              <a:t>Banerji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rohinb96@bu.edu)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4646951"/>
            <a:ext cx="3389654" cy="1543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15" y="4737044"/>
            <a:ext cx="3419047" cy="1453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21" y="0"/>
            <a:ext cx="2234579" cy="26382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22" y="2638270"/>
            <a:ext cx="2180239" cy="15666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23" y="4295020"/>
            <a:ext cx="2286415" cy="256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6802" y="901532"/>
            <a:ext cx="5278395" cy="1293028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Part I: Motivation</a:t>
            </a:r>
          </a:p>
          <a:p>
            <a:r>
              <a:rPr lang="en-US" sz="4000" dirty="0" smtClean="0"/>
              <a:t>Part II: Procedure </a:t>
            </a:r>
          </a:p>
          <a:p>
            <a:r>
              <a:rPr lang="en-US" sz="4000" dirty="0" smtClean="0"/>
              <a:t>Part III: Input / Output</a:t>
            </a:r>
          </a:p>
          <a:p>
            <a:r>
              <a:rPr lang="en-US" sz="4000" dirty="0" smtClean="0"/>
              <a:t>Part IV: Conclusion / Looking Ahead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985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I: 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244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Needs / Reason to make the CIDAR Lab “Programmable” </a:t>
            </a:r>
          </a:p>
          <a:p>
            <a:r>
              <a:rPr lang="en-US" dirty="0" err="1" smtClean="0"/>
              <a:t>Rohin’s</a:t>
            </a:r>
            <a:r>
              <a:rPr lang="en-US" dirty="0" smtClean="0"/>
              <a:t> Main Reason</a:t>
            </a:r>
          </a:p>
          <a:p>
            <a:r>
              <a:rPr lang="en-US" dirty="0" smtClean="0"/>
              <a:t>Jason’s Main Reason</a:t>
            </a:r>
          </a:p>
          <a:p>
            <a:r>
              <a:rPr lang="en-US" dirty="0" smtClean="0"/>
              <a:t>Challenges / Conflicts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HTML / CSS?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1: HTML can make data accessible to all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HTML 5 was the choice language for making </a:t>
            </a:r>
            <a:r>
              <a:rPr lang="en-US" dirty="0" err="1" smtClean="0">
                <a:solidFill>
                  <a:srgbClr val="FFFF00"/>
                </a:solidFill>
              </a:rPr>
              <a:t>Rohin’s</a:t>
            </a:r>
            <a:r>
              <a:rPr lang="en-US" dirty="0" smtClean="0">
                <a:solidFill>
                  <a:srgbClr val="FFFF00"/>
                </a:solidFill>
              </a:rPr>
              <a:t> / CIDAR LAB data from the Excel spreadsheet more “programmable”: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1) Compact, the data can be easier to read with 4 distinct tables (primers, LCR assembly, procedures, and DNA fragments) than 1 table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2) Updates more quickly / easily – instead of repeated laboratory experiments to update data, HTML allows uploads of lab data and images from the Desktop / Windows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3) Accessible for all STEM Pathways majors – code only used to show data / no CS background necessary to understand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2: HTML is by default “the website builder”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websites on the web were built from HTML</a:t>
            </a:r>
          </a:p>
          <a:p>
            <a:r>
              <a:rPr lang="en-US" dirty="0" smtClean="0"/>
              <a:t>Can be boot-strapped (</a:t>
            </a:r>
            <a:r>
              <a:rPr lang="en-US" dirty="0" smtClean="0">
                <a:solidFill>
                  <a:srgbClr val="00B0F0"/>
                </a:solidFill>
              </a:rPr>
              <a:t>embedded</a:t>
            </a:r>
            <a:r>
              <a:rPr lang="en-US" dirty="0" smtClean="0"/>
              <a:t>) with other languages (CSS, Java, or even machine assembly languages) </a:t>
            </a:r>
          </a:p>
          <a:p>
            <a:r>
              <a:rPr lang="en-US" dirty="0" smtClean="0"/>
              <a:t>Easy to add dependencies (do not have to mess with Terminal) </a:t>
            </a:r>
          </a:p>
          <a:p>
            <a:r>
              <a:rPr lang="en-US" dirty="0" smtClean="0"/>
              <a:t>Can be run without browser (using a </a:t>
            </a:r>
            <a:r>
              <a:rPr lang="en-US" dirty="0" err="1" smtClean="0"/>
              <a:t>localhost</a:t>
            </a:r>
            <a:r>
              <a:rPr lang="en-US" dirty="0" smtClean="0"/>
              <a:t> port)</a:t>
            </a:r>
          </a:p>
          <a:p>
            <a:r>
              <a:rPr lang="en-US" dirty="0" smtClean="0"/>
              <a:t>Useful when networks are down / internet connection bad </a:t>
            </a:r>
          </a:p>
          <a:p>
            <a:r>
              <a:rPr lang="en-US" dirty="0" smtClean="0"/>
              <a:t>Most important of them all: easy to see and </a:t>
            </a:r>
            <a:r>
              <a:rPr lang="en-US" dirty="0" smtClean="0">
                <a:solidFill>
                  <a:srgbClr val="00B0F0"/>
                </a:solidFill>
              </a:rPr>
              <a:t>easy to use</a:t>
            </a:r>
            <a:r>
              <a:rPr lang="en-US" dirty="0" smtClean="0"/>
              <a:t> (no advanced CS coding background required, and code just an </a:t>
            </a:r>
            <a:r>
              <a:rPr lang="en-US" dirty="0" smtClean="0">
                <a:solidFill>
                  <a:srgbClr val="00B0F0"/>
                </a:solidFill>
              </a:rPr>
              <a:t>abstraction</a:t>
            </a:r>
            <a:r>
              <a:rPr lang="en-US" dirty="0" smtClean="0"/>
              <a:t> from the user) </a:t>
            </a:r>
          </a:p>
          <a:p>
            <a:endParaRPr lang="en-US" dirty="0"/>
          </a:p>
          <a:p>
            <a:r>
              <a:rPr lang="en-US" dirty="0" smtClean="0"/>
              <a:t>Key terms: easy to use, abstraction, embedded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7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3: It Works with anything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least likely to deal with troublesome compile errors </a:t>
            </a:r>
          </a:p>
          <a:p>
            <a:r>
              <a:rPr lang="en-US" dirty="0" smtClean="0"/>
              <a:t>Eclipse makes it particularly easy to debug / fix error </a:t>
            </a:r>
          </a:p>
          <a:p>
            <a:r>
              <a:rPr lang="en-US" dirty="0" smtClean="0"/>
              <a:t>Simple codes that explain what went wrong (if errors does occur): </a:t>
            </a:r>
          </a:p>
          <a:p>
            <a:r>
              <a:rPr lang="en-US" dirty="0" smtClean="0"/>
              <a:t>More formally: HTTP (Hypertext Transfer Protocol) Status Codes</a:t>
            </a:r>
          </a:p>
          <a:p>
            <a:r>
              <a:rPr lang="en-US" dirty="0" smtClean="0"/>
              <a:t>404: Website not found</a:t>
            </a:r>
          </a:p>
          <a:p>
            <a:r>
              <a:rPr lang="en-US" dirty="0" smtClean="0"/>
              <a:t>200: Website found / successful </a:t>
            </a:r>
          </a:p>
          <a:p>
            <a:r>
              <a:rPr lang="en-US" dirty="0" smtClean="0"/>
              <a:t>500: Internal Server Error (something is wrong with the browser / not user’s fault)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92D050"/>
                </a:solidFill>
              </a:rPr>
              <a:t>Reference</a:t>
            </a:r>
            <a:r>
              <a:rPr lang="en-US" dirty="0">
                <a:solidFill>
                  <a:srgbClr val="92D050"/>
                </a:solidFill>
              </a:rPr>
              <a:t>: https://</a:t>
            </a:r>
            <a:r>
              <a:rPr lang="en-US" dirty="0" err="1">
                <a:solidFill>
                  <a:srgbClr val="92D050"/>
                </a:solidFill>
              </a:rPr>
              <a:t>en.wikipedia.org</a:t>
            </a:r>
            <a:r>
              <a:rPr lang="en-US" dirty="0">
                <a:solidFill>
                  <a:srgbClr val="92D050"/>
                </a:solidFill>
              </a:rPr>
              <a:t>/wiki/</a:t>
            </a:r>
            <a:r>
              <a:rPr lang="en-US" dirty="0" err="1">
                <a:solidFill>
                  <a:srgbClr val="92D050"/>
                </a:solidFill>
              </a:rPr>
              <a:t>List_of_HTTP_status_codes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Rohin’s</a:t>
            </a:r>
            <a:r>
              <a:rPr lang="en-US" dirty="0" smtClean="0"/>
              <a:t> Main Reason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(let </a:t>
            </a:r>
            <a:r>
              <a:rPr lang="en-US" dirty="0" err="1" smtClean="0"/>
              <a:t>Rohin</a:t>
            </a:r>
            <a:r>
              <a:rPr lang="en-US" dirty="0" smtClean="0"/>
              <a:t> add this stuff)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3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Jason’s (My) Main Reason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Incorporate the “inter-disciplinary” aspect on STEM Pathways </a:t>
            </a:r>
          </a:p>
          <a:p>
            <a:r>
              <a:rPr lang="en-US" sz="3200" dirty="0" smtClean="0"/>
              <a:t>Combine Computer Science and Microbiology for all users </a:t>
            </a:r>
          </a:p>
          <a:p>
            <a:r>
              <a:rPr lang="en-US" sz="3200" dirty="0" smtClean="0"/>
              <a:t>Make a website that will allow future CIDAR scientists to view data more easily (from previous lab experiments, DNA, primers</a:t>
            </a:r>
            <a:r>
              <a:rPr lang="is-IS" sz="3200" dirty="0" smtClean="0"/>
              <a:t>…) </a:t>
            </a:r>
          </a:p>
          <a:p>
            <a:r>
              <a:rPr lang="is-IS" sz="3200" dirty="0" smtClean="0"/>
              <a:t>Fun to use (pretty UI, good aesthetics, more appealing to users) / “easy on the eyes”</a:t>
            </a:r>
          </a:p>
          <a:p>
            <a:r>
              <a:rPr lang="is-IS" sz="3200" dirty="0" smtClean="0"/>
              <a:t>Exercise in Bio-Informatics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978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66</TotalTime>
  <Words>550</Words>
  <Application>Microsoft Macintosh PowerPoint</Application>
  <PresentationFormat>Widescreen</PresentationFormat>
  <Paragraphs>59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GiBSon Assembly with HTML: “Programmable” CIDAR Lab</vt:lpstr>
      <vt:lpstr>Table of Contents</vt:lpstr>
      <vt:lpstr>Part I: Motivation</vt:lpstr>
      <vt:lpstr>Why HTML / CSS?</vt:lpstr>
      <vt:lpstr>Reason 1: HTML can make data accessible to all users</vt:lpstr>
      <vt:lpstr>Reason 2: HTML is by default “the website builder”</vt:lpstr>
      <vt:lpstr>Reason 3: It Works with anything</vt:lpstr>
      <vt:lpstr>Rohin’s Main Reason</vt:lpstr>
      <vt:lpstr>Jason’s (My) Main Reason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2017-06-26T16:07:50Z</dcterms:created>
  <dcterms:modified xsi:type="dcterms:W3CDTF">2017-06-26T18:05:02Z</dcterms:modified>
</cp:coreProperties>
</file>