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Packed vs</a:t>
            </a:r>
            <a:r>
              <a:rPr lang="en-US" altLang="zh-TW" baseline="0" dirty="0"/>
              <a:t> Unpacked</a:t>
            </a:r>
            <a:r>
              <a:rPr lang="zh-TW" altLang="en-US" baseline="0" dirty="0"/>
              <a:t> </a:t>
            </a:r>
            <a:r>
              <a:rPr lang="en-US" altLang="zh-TW" baseline="0" dirty="0"/>
              <a:t>(RF</a:t>
            </a:r>
            <a:r>
              <a:rPr lang="zh-TW" altLang="en-US" baseline="0" dirty="0"/>
              <a:t> </a:t>
            </a:r>
            <a:r>
              <a:rPr lang="en-US" altLang="zh-TW" baseline="0" dirty="0"/>
              <a:t>Predict)</a:t>
            </a:r>
            <a:endParaRPr lang="en-US" alt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Packed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0.86011599999999999</c:v>
                </c:pt>
                <c:pt idx="1">
                  <c:v>0.86447200000000002</c:v>
                </c:pt>
                <c:pt idx="2">
                  <c:v>0.90174200000000004</c:v>
                </c:pt>
                <c:pt idx="3">
                  <c:v>0.92758700000000005</c:v>
                </c:pt>
                <c:pt idx="4">
                  <c:v>0.92013500000000004</c:v>
                </c:pt>
                <c:pt idx="5">
                  <c:v>0.91967399999999999</c:v>
                </c:pt>
                <c:pt idx="6">
                  <c:v>0.92061899999999997</c:v>
                </c:pt>
                <c:pt idx="7">
                  <c:v>0.91771499999999995</c:v>
                </c:pt>
                <c:pt idx="8">
                  <c:v>0.91771499999999995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BB-47C7-A5BC-AFEDB0FE75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Unpacked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0.89980599999999999</c:v>
                </c:pt>
                <c:pt idx="1">
                  <c:v>0.91093900000000005</c:v>
                </c:pt>
                <c:pt idx="2">
                  <c:v>0.947241</c:v>
                </c:pt>
                <c:pt idx="3">
                  <c:v>0.96853800000000001</c:v>
                </c:pt>
                <c:pt idx="4">
                  <c:v>0.97192599999999996</c:v>
                </c:pt>
                <c:pt idx="5">
                  <c:v>0.974831</c:v>
                </c:pt>
                <c:pt idx="6">
                  <c:v>0.97434600000000005</c:v>
                </c:pt>
                <c:pt idx="7">
                  <c:v>0.97434600000000005</c:v>
                </c:pt>
                <c:pt idx="8">
                  <c:v>0.97434600000000005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BB-47C7-A5BC-AFEDB0FE7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6401744"/>
        <c:axId val="1020035280"/>
      </c:lineChart>
      <c:catAx>
        <c:axId val="102640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0035280"/>
        <c:crosses val="autoZero"/>
        <c:auto val="1"/>
        <c:lblAlgn val="ctr"/>
        <c:lblOffset val="100"/>
        <c:noMultiLvlLbl val="0"/>
      </c:catAx>
      <c:valAx>
        <c:axId val="102003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640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Packed</a:t>
            </a:r>
            <a:r>
              <a:rPr lang="en-US" altLang="zh-TW" baseline="0" dirty="0"/>
              <a:t> vs Unpacked (RF Training Time)</a:t>
            </a:r>
            <a:endParaRPr lang="en-US" alt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Packed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1.047563</c:v>
                </c:pt>
                <c:pt idx="1">
                  <c:v>1.430161</c:v>
                </c:pt>
                <c:pt idx="2">
                  <c:v>2.1488610000000001</c:v>
                </c:pt>
                <c:pt idx="3">
                  <c:v>4.0980150000000002</c:v>
                </c:pt>
                <c:pt idx="4">
                  <c:v>6.8616169999999999</c:v>
                </c:pt>
                <c:pt idx="5">
                  <c:v>9.091621</c:v>
                </c:pt>
                <c:pt idx="6">
                  <c:v>9.6560410000000001</c:v>
                </c:pt>
                <c:pt idx="7">
                  <c:v>9.733803</c:v>
                </c:pt>
                <c:pt idx="8">
                  <c:v>9.7712149999999998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27-4F47-A38B-2D5D371F5D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Unpacked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0.87400299999999997</c:v>
                </c:pt>
                <c:pt idx="1">
                  <c:v>1.171821</c:v>
                </c:pt>
                <c:pt idx="2">
                  <c:v>1.751395</c:v>
                </c:pt>
                <c:pt idx="3">
                  <c:v>3.5492889999999999</c:v>
                </c:pt>
                <c:pt idx="4">
                  <c:v>5.1250869999999997</c:v>
                </c:pt>
                <c:pt idx="5">
                  <c:v>5.8698259999999998</c:v>
                </c:pt>
                <c:pt idx="6">
                  <c:v>5.9055650000000002</c:v>
                </c:pt>
                <c:pt idx="7">
                  <c:v>5.9014360000000003</c:v>
                </c:pt>
                <c:pt idx="8">
                  <c:v>5.904973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27-4F47-A38B-2D5D371F5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6405744"/>
        <c:axId val="1098237808"/>
      </c:lineChart>
      <c:catAx>
        <c:axId val="102640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98237808"/>
        <c:crosses val="autoZero"/>
        <c:auto val="1"/>
        <c:lblAlgn val="ctr"/>
        <c:lblOffset val="100"/>
        <c:noMultiLvlLbl val="0"/>
      </c:catAx>
      <c:valAx>
        <c:axId val="109823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640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Packed</a:t>
            </a:r>
            <a:r>
              <a:rPr lang="en-US" altLang="zh-TW" baseline="0" dirty="0"/>
              <a:t> vs Unpacked (RF Predicting Time)</a:t>
            </a:r>
            <a:endParaRPr lang="en-US" alt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Packed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4.5775000000000003E-2</c:v>
                </c:pt>
                <c:pt idx="1">
                  <c:v>4.8521000000000002E-2</c:v>
                </c:pt>
                <c:pt idx="2">
                  <c:v>5.2059000000000001E-2</c:v>
                </c:pt>
                <c:pt idx="3">
                  <c:v>6.1665999999999999E-2</c:v>
                </c:pt>
                <c:pt idx="4">
                  <c:v>6.7963999999999997E-2</c:v>
                </c:pt>
                <c:pt idx="5">
                  <c:v>7.6916999999999999E-2</c:v>
                </c:pt>
                <c:pt idx="6">
                  <c:v>8.0130999999999994E-2</c:v>
                </c:pt>
                <c:pt idx="7">
                  <c:v>8.0518999999999993E-2</c:v>
                </c:pt>
                <c:pt idx="8">
                  <c:v>8.0813999999999997E-2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27-4F47-A38B-2D5D371F5D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Unpacked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Depth=2</c:v>
                </c:pt>
                <c:pt idx="1">
                  <c:v>Depth=3</c:v>
                </c:pt>
                <c:pt idx="2">
                  <c:v>Depth=5</c:v>
                </c:pt>
                <c:pt idx="3">
                  <c:v>Depth=10</c:v>
                </c:pt>
                <c:pt idx="4">
                  <c:v>Depth=15</c:v>
                </c:pt>
                <c:pt idx="5">
                  <c:v>Depth=30</c:v>
                </c:pt>
                <c:pt idx="6">
                  <c:v>Depth=50</c:v>
                </c:pt>
                <c:pt idx="7">
                  <c:v>Depth=100</c:v>
                </c:pt>
                <c:pt idx="8">
                  <c:v>Depth=1000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3.7783999999999998E-2</c:v>
                </c:pt>
                <c:pt idx="1">
                  <c:v>3.9909E-2</c:v>
                </c:pt>
                <c:pt idx="2">
                  <c:v>4.4075999999999997E-2</c:v>
                </c:pt>
                <c:pt idx="3">
                  <c:v>5.2891000000000001E-2</c:v>
                </c:pt>
                <c:pt idx="4">
                  <c:v>5.7513000000000002E-2</c:v>
                </c:pt>
                <c:pt idx="5">
                  <c:v>6.2476999999999998E-2</c:v>
                </c:pt>
                <c:pt idx="6">
                  <c:v>6.4227999999999993E-2</c:v>
                </c:pt>
                <c:pt idx="7">
                  <c:v>6.3963000000000006E-2</c:v>
                </c:pt>
                <c:pt idx="8">
                  <c:v>6.3691999999999999E-2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27-4F47-A38B-2D5D371F5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6405744"/>
        <c:axId val="1098237808"/>
      </c:lineChart>
      <c:catAx>
        <c:axId val="102640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98237808"/>
        <c:crosses val="autoZero"/>
        <c:auto val="1"/>
        <c:lblAlgn val="ctr"/>
        <c:lblOffset val="100"/>
        <c:noMultiLvlLbl val="0"/>
      </c:catAx>
      <c:valAx>
        <c:axId val="109823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640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DD8E-DD65-440E-A887-0FDA72DE7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1C86-81A1-46EB-BD5D-16EAC8BFB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B8E4-0DE3-4068-B5E4-F9D7087B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A691-9252-4616-9CD3-1C3D69EC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5D96B-B193-4553-AE94-0324DAA7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2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1DB2-5BF7-44D6-9649-884090A7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1191D-0867-4A2D-8E41-31161C897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9719-DA3A-43E5-8329-5A038461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2B098-2E37-425A-BC19-F1ADBB1B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3C15-D95C-4564-9C74-101330CE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5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36A00-AB53-430F-AB7D-52A6C3A60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93203-E95D-40CD-A3B8-51F9BB98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2DBC-3EE5-4BF9-B164-E79CD99A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E5D0-6A4B-4101-8AA8-2F6C71D7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7AB7-2943-4676-9EA6-0F8D3926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79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9A63-3FBF-4364-88A7-9B4D9BE1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D0E1-15F4-4819-822D-47B041EE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DC0A-FE03-4806-A80F-73381C91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B869-105F-4004-971E-FBF44169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5D16-9F92-4B49-9C41-16AD165A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10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E8A8-E6D1-42C8-A11F-4EEED459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E6891-8EF0-483F-A2F4-40AB037E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69C41-7764-4958-8B3A-EDAAD39C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C224-B109-4845-BB7D-AFC45514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6E21D-1D30-495D-9E9A-72997F5F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34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7532-BCAF-4B98-B47C-1A253D24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D63B-108E-409E-9490-611931B9D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EF2F2-E660-465C-8F12-A089F4DD6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3B15E-81E9-423C-A9FE-6E2BF6AD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96301-55F4-44B4-864C-30588182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32A10-5B31-4276-8404-BE1C8BBE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56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BBFC-3EB1-4BD5-BE18-3E8C8E86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5813B-E029-4B24-85EB-5058CA622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8CA45-7591-42C7-951D-5EABF4810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E0BFA-C00A-4AF3-ADFF-6559E9E92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3E58F-6DD4-477D-B3C6-51F30063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441DE-2D46-41DA-8709-E3A474AA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1A5D2-51FE-4DD8-A24E-37758A8C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15C6D-591B-4A89-AF72-D6679997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3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816C-70D4-4133-9D18-D7900248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4C687-E928-4613-8879-83E360E7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FDB0A-84A4-4CFD-8575-97EC5C9A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5D55-EA87-482D-A418-1203E755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43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70BCB-EBFC-470F-B2CD-C9898681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5BFCD-00D6-43EF-9849-E785BE1D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B20B-B2DC-4A54-8BA0-9F650FED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1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35D6-3F0C-41F5-8C22-A8DF6ED0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9574-6346-4A54-B841-5E2A1AA4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C52D5-9B00-425E-A8F7-63291A72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95A4E-0E58-4878-9BF3-A40C114C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039E5-56A1-4A4C-8CFD-74D38948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63F8-EC3C-4F98-9473-28774F85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47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A771-B50E-4D6F-9E1B-7E59409D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F2403-4100-48CD-9AF5-28E10800D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19016-9D2C-4044-A823-420DB1F9D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40BD9-074B-452D-A98F-20724E3C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C10-650A-41FC-8194-EC6CE3845871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FCE72-C18C-4EF7-B638-19951ED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365B-A99C-41C4-9FAF-3195929F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8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155E2-49B4-42B5-BC7D-A3F5C136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FD6E6-13E3-4359-B848-B4EA8862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7099-B48A-413B-AD5E-1E726C3E7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CC10-650A-41FC-8194-EC6CE3845871}" type="datetimeFigureOut">
              <a:rPr lang="zh-TW" altLang="en-US" smtClean="0"/>
              <a:t>2022/12/2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69556-BFB8-4939-A74A-215B12773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D215-3361-4F12-855C-42EFE4FDF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746C-B063-4385-B91D-9064B80799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3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BB870F-E147-4E84-ACDC-AC812817E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9659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389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84D74E-EDE8-44BD-AC01-5F07554F5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6866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3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84D74E-EDE8-44BD-AC01-5F07554F5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9823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654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8847</TotalTime>
  <Words>23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馬順哲 Shun Che Ma</dc:creator>
  <cp:lastModifiedBy>馬順哲 Shun Che Ma</cp:lastModifiedBy>
  <cp:revision>8</cp:revision>
  <dcterms:created xsi:type="dcterms:W3CDTF">2022-12-02T04:47:02Z</dcterms:created>
  <dcterms:modified xsi:type="dcterms:W3CDTF">2022-12-08T08:14:32Z</dcterms:modified>
</cp:coreProperties>
</file>