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With REs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5400">
                <a:solidFill>
                  <a:srgbClr val="FF0000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2000 samples</c:v>
                </c:pt>
                <c:pt idx="1">
                  <c:v>10000 samples</c:v>
                </c:pt>
                <c:pt idx="2">
                  <c:v>20000 samples</c:v>
                </c:pt>
                <c:pt idx="3">
                  <c:v>76211 samples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6F-4C02-8F51-D2834EA610C2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Without REs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2000 samples</c:v>
                </c:pt>
                <c:pt idx="1">
                  <c:v>10000 samples</c:v>
                </c:pt>
                <c:pt idx="2">
                  <c:v>20000 samples</c:v>
                </c:pt>
                <c:pt idx="3">
                  <c:v>76211 samples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DC-46EE-842B-3F8625A6B2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7974528"/>
        <c:axId val="1317971200"/>
      </c:lineChart>
      <c:catAx>
        <c:axId val="1317974528"/>
        <c:scaling>
          <c:orientation val="minMax"/>
        </c:scaling>
        <c:delete val="0"/>
        <c:axPos val="b"/>
        <c:numFmt formatCode="0.0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17971200"/>
        <c:crosses val="autoZero"/>
        <c:auto val="1"/>
        <c:lblAlgn val="ctr"/>
        <c:lblOffset val="100"/>
        <c:noMultiLvlLbl val="0"/>
      </c:catAx>
      <c:valAx>
        <c:axId val="131797120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179745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Dimension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5400">
                <a:solidFill>
                  <a:srgbClr val="FF0000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2000 samples</c:v>
                </c:pt>
                <c:pt idx="1">
                  <c:v>10000 samples</c:v>
                </c:pt>
                <c:pt idx="2">
                  <c:v>20000 samples</c:v>
                </c:pt>
                <c:pt idx="3">
                  <c:v>76211 samples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987</c:v>
                </c:pt>
                <c:pt idx="1">
                  <c:v>1346</c:v>
                </c:pt>
                <c:pt idx="2">
                  <c:v>1483</c:v>
                </c:pt>
                <c:pt idx="3">
                  <c:v>2005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6F-4C02-8F51-D2834EA610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7974528"/>
        <c:axId val="1317971200"/>
      </c:lineChart>
      <c:catAx>
        <c:axId val="1317974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17971200"/>
        <c:crosses val="autoZero"/>
        <c:auto val="1"/>
        <c:lblAlgn val="ctr"/>
        <c:lblOffset val="100"/>
        <c:noMultiLvlLbl val="0"/>
      </c:catAx>
      <c:valAx>
        <c:axId val="1317971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179745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Training</a:t>
            </a:r>
            <a:r>
              <a:rPr lang="en-US" altLang="zh-TW" baseline="0" dirty="0"/>
              <a:t>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With REs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2000 samples</c:v>
                </c:pt>
                <c:pt idx="1">
                  <c:v>10000 samples</c:v>
                </c:pt>
                <c:pt idx="2">
                  <c:v>20000 samples</c:v>
                </c:pt>
                <c:pt idx="3">
                  <c:v>76211 samples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0.37362265586853</c:v>
                </c:pt>
                <c:pt idx="1">
                  <c:v>1.10841083526611</c:v>
                </c:pt>
                <c:pt idx="2">
                  <c:v>2.5792829990386901</c:v>
                </c:pt>
                <c:pt idx="3">
                  <c:v>8.4087924957275302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6F-4C02-8F51-D2834EA610C2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Without REs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2000 samples</c:v>
                </c:pt>
                <c:pt idx="1">
                  <c:v>10000 samples</c:v>
                </c:pt>
                <c:pt idx="2">
                  <c:v>20000 samples</c:v>
                </c:pt>
                <c:pt idx="3">
                  <c:v>76211 samples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0.298511743545532</c:v>
                </c:pt>
                <c:pt idx="1">
                  <c:v>1.4482789039611801</c:v>
                </c:pt>
                <c:pt idx="2">
                  <c:v>2.2786951065063401</c:v>
                </c:pt>
                <c:pt idx="3">
                  <c:v>8.2145493030548096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81-44DF-8416-578774F55C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7974528"/>
        <c:axId val="1317971200"/>
      </c:lineChart>
      <c:catAx>
        <c:axId val="1317974528"/>
        <c:scaling>
          <c:orientation val="minMax"/>
        </c:scaling>
        <c:delete val="0"/>
        <c:axPos val="b"/>
        <c:numFmt formatCode="0.0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17971200"/>
        <c:crosses val="autoZero"/>
        <c:auto val="1"/>
        <c:lblAlgn val="ctr"/>
        <c:lblOffset val="100"/>
        <c:noMultiLvlLbl val="0"/>
      </c:catAx>
      <c:valAx>
        <c:axId val="1317971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179745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baseline="0" dirty="0"/>
              <a:t>Predicting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With REs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2000 samples</c:v>
                </c:pt>
                <c:pt idx="1">
                  <c:v>10000 samples</c:v>
                </c:pt>
                <c:pt idx="2">
                  <c:v>20000 samples</c:v>
                </c:pt>
                <c:pt idx="3">
                  <c:v>76211 samples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1.23920440673828E-2</c:v>
                </c:pt>
                <c:pt idx="1">
                  <c:v>2.90427207946777E-2</c:v>
                </c:pt>
                <c:pt idx="2">
                  <c:v>0.12560009956359799</c:v>
                </c:pt>
                <c:pt idx="3">
                  <c:v>0.20657944679260201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6F-4C02-8F51-D2834EA610C2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Without REs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2000 samples</c:v>
                </c:pt>
                <c:pt idx="1">
                  <c:v>10000 samples</c:v>
                </c:pt>
                <c:pt idx="2">
                  <c:v>20000 samples</c:v>
                </c:pt>
                <c:pt idx="3">
                  <c:v>76211 samples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1.2912511825561499E-2</c:v>
                </c:pt>
                <c:pt idx="1">
                  <c:v>2.76205539703369E-2</c:v>
                </c:pt>
                <c:pt idx="2">
                  <c:v>4.82635498046875E-2</c:v>
                </c:pt>
                <c:pt idx="3">
                  <c:v>0.17823767662048301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81-44DF-8416-578774F55C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7974528"/>
        <c:axId val="1317971200"/>
      </c:lineChart>
      <c:catAx>
        <c:axId val="1317974528"/>
        <c:scaling>
          <c:orientation val="minMax"/>
        </c:scaling>
        <c:delete val="0"/>
        <c:axPos val="b"/>
        <c:numFmt formatCode="0.0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17971200"/>
        <c:crosses val="autoZero"/>
        <c:auto val="1"/>
        <c:lblAlgn val="ctr"/>
        <c:lblOffset val="100"/>
        <c:noMultiLvlLbl val="0"/>
      </c:catAx>
      <c:valAx>
        <c:axId val="1317971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179745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solidFill>
            <a:schemeClr val="tx1">
              <a:lumMod val="15000"/>
              <a:lumOff val="85000"/>
            </a:scheme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34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98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47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92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52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80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13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01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24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67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82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2D997-ED13-4C7D-A7EF-681BA0ABC563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1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圖表 5"/>
          <p:cNvGraphicFramePr/>
          <p:nvPr>
            <p:extLst>
              <p:ext uri="{D42A27DB-BD31-4B8C-83A1-F6EECF244321}">
                <p14:modId xmlns:p14="http://schemas.microsoft.com/office/powerpoint/2010/main" val="1421339079"/>
              </p:ext>
            </p:extLst>
          </p:nvPr>
        </p:nvGraphicFramePr>
        <p:xfrm>
          <a:off x="1816675" y="80287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885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圖表 5"/>
          <p:cNvGraphicFramePr/>
          <p:nvPr>
            <p:extLst>
              <p:ext uri="{D42A27DB-BD31-4B8C-83A1-F6EECF244321}">
                <p14:modId xmlns:p14="http://schemas.microsoft.com/office/powerpoint/2010/main" val="1653801899"/>
              </p:ext>
            </p:extLst>
          </p:nvPr>
        </p:nvGraphicFramePr>
        <p:xfrm>
          <a:off x="1816675" y="80287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757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圖表 5"/>
          <p:cNvGraphicFramePr/>
          <p:nvPr>
            <p:extLst>
              <p:ext uri="{D42A27DB-BD31-4B8C-83A1-F6EECF244321}">
                <p14:modId xmlns:p14="http://schemas.microsoft.com/office/powerpoint/2010/main" val="3280284015"/>
              </p:ext>
            </p:extLst>
          </p:nvPr>
        </p:nvGraphicFramePr>
        <p:xfrm>
          <a:off x="1816675" y="80287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38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圖表 5"/>
          <p:cNvGraphicFramePr/>
          <p:nvPr>
            <p:extLst>
              <p:ext uri="{D42A27DB-BD31-4B8C-83A1-F6EECF244321}">
                <p14:modId xmlns:p14="http://schemas.microsoft.com/office/powerpoint/2010/main" val="3566997273"/>
              </p:ext>
            </p:extLst>
          </p:nvPr>
        </p:nvGraphicFramePr>
        <p:xfrm>
          <a:off x="1816675" y="80287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1798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順哲 馬</dc:creator>
  <cp:lastModifiedBy>rb3041</cp:lastModifiedBy>
  <cp:revision>5</cp:revision>
  <dcterms:created xsi:type="dcterms:W3CDTF">2022-07-02T07:00:59Z</dcterms:created>
  <dcterms:modified xsi:type="dcterms:W3CDTF">2022-07-05T07:14:03Z</dcterms:modified>
</cp:coreProperties>
</file>