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100000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100000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1C-43D2-AC90-E48D428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Dimension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Uni_CPU Dimension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100000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987</c:v>
                </c:pt>
                <c:pt idx="1">
                  <c:v>1346</c:v>
                </c:pt>
                <c:pt idx="2">
                  <c:v>1483</c:v>
                </c:pt>
                <c:pt idx="3">
                  <c:v>2005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Multi_CPU Dimension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100000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1583</c:v>
                </c:pt>
                <c:pt idx="1">
                  <c:v>1930</c:v>
                </c:pt>
                <c:pt idx="2">
                  <c:v>2262</c:v>
                </c:pt>
                <c:pt idx="3">
                  <c:v>3211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5B-4BFE-A98B-E655B0D40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Training</a:t>
            </a:r>
            <a:r>
              <a:rPr lang="en-US" altLang="zh-TW" baseline="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Uni_With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1600 trainData</c:v>
                </c:pt>
                <c:pt idx="1">
                  <c:v>8000 trainData</c:v>
                </c:pt>
                <c:pt idx="2">
                  <c:v>16000 trainData</c:v>
                </c:pt>
                <c:pt idx="3">
                  <c:v>60968 trainData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2.3351415991783124E-4</c:v>
                </c:pt>
                <c:pt idx="1">
                  <c:v>1.3855135440826375E-4</c:v>
                </c:pt>
                <c:pt idx="2">
                  <c:v>1.6120518743991812E-4</c:v>
                </c:pt>
                <c:pt idx="3">
                  <c:v>1.3792140952183983E-4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Multi_With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1600 trainData</c:v>
                </c:pt>
                <c:pt idx="1">
                  <c:v>8000 trainData</c:v>
                </c:pt>
                <c:pt idx="2">
                  <c:v>16000 trainData</c:v>
                </c:pt>
                <c:pt idx="3">
                  <c:v>60968 trainData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6.5900772809981869E-4</c:v>
                </c:pt>
                <c:pt idx="1">
                  <c:v>6.2829959392547501E-4</c:v>
                </c:pt>
                <c:pt idx="2">
                  <c:v>8.692933022975875E-4</c:v>
                </c:pt>
                <c:pt idx="3">
                  <c:v>1.304774874448775E-3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baseline="0" dirty="0"/>
              <a:t>Testing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Uni_With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400 testData</c:v>
                </c:pt>
                <c:pt idx="1">
                  <c:v>2000 testData</c:v>
                </c:pt>
                <c:pt idx="2">
                  <c:v>4000 testData</c:v>
                </c:pt>
                <c:pt idx="3">
                  <c:v>15243 testData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9.3405663967132497E-4</c:v>
                </c:pt>
                <c:pt idx="1">
                  <c:v>5.5420541763305498E-4</c:v>
                </c:pt>
                <c:pt idx="2">
                  <c:v>6.4482074975967247E-4</c:v>
                </c:pt>
                <c:pt idx="3">
                  <c:v>5.5164944536689167E-4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Multi_With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400 testData</c:v>
                </c:pt>
                <c:pt idx="1">
                  <c:v>2000 testData</c:v>
                </c:pt>
                <c:pt idx="2">
                  <c:v>4000 testData</c:v>
                </c:pt>
                <c:pt idx="3">
                  <c:v>15243 testData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6.2417447566985996E-4</c:v>
                </c:pt>
                <c:pt idx="1">
                  <c:v>7.2292208671569504E-4</c:v>
                </c:pt>
                <c:pt idx="2">
                  <c:v>7.3246401548385503E-4</c:v>
                </c:pt>
                <c:pt idx="3">
                  <c:v>1.1933545351028401E-3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D997-ED13-4C7D-A7EF-681BA0ABC563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555626300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8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71635050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296158401"/>
              </p:ext>
            </p:extLst>
          </p:nvPr>
        </p:nvGraphicFramePr>
        <p:xfrm>
          <a:off x="269422" y="802870"/>
          <a:ext cx="116667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842142674"/>
              </p:ext>
            </p:extLst>
          </p:nvPr>
        </p:nvGraphicFramePr>
        <p:xfrm>
          <a:off x="498020" y="802870"/>
          <a:ext cx="112095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79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A6067-C1FA-4942-98B5-95744CD3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33" y="1864139"/>
            <a:ext cx="5158734" cy="31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17650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順哲 馬</dc:creator>
  <cp:lastModifiedBy>rb3041</cp:lastModifiedBy>
  <cp:revision>19</cp:revision>
  <dcterms:created xsi:type="dcterms:W3CDTF">2022-07-02T07:00:59Z</dcterms:created>
  <dcterms:modified xsi:type="dcterms:W3CDTF">2022-07-25T03:21:02Z</dcterms:modified>
</cp:coreProperties>
</file>