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DC-46EE-842B-3F8625A6B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Dimension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rgbClr val="FF0000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2000 samples</c:v>
                </c:pt>
                <c:pt idx="1">
                  <c:v>10000 samples</c:v>
                </c:pt>
                <c:pt idx="2">
                  <c:v>20000 samples</c:v>
                </c:pt>
                <c:pt idx="3">
                  <c:v>76211 samples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987</c:v>
                </c:pt>
                <c:pt idx="1">
                  <c:v>1346</c:v>
                </c:pt>
                <c:pt idx="2">
                  <c:v>1483</c:v>
                </c:pt>
                <c:pt idx="3">
                  <c:v>2005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Training</a:t>
            </a:r>
            <a:r>
              <a:rPr lang="en-US" altLang="zh-TW" baseline="0" dirty="0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987 Dimension (1600 trainData)</c:v>
                </c:pt>
                <c:pt idx="1">
                  <c:v>1346 Dimension (8000 trainData)</c:v>
                </c:pt>
                <c:pt idx="2">
                  <c:v>1486 Dimension (16000 trainData)</c:v>
                </c:pt>
                <c:pt idx="3">
                  <c:v>2005 Dimension (60968 trainData)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2.3351415991783124E-4</c:v>
                </c:pt>
                <c:pt idx="1">
                  <c:v>1.3855135440826375E-4</c:v>
                </c:pt>
                <c:pt idx="2">
                  <c:v>1.6120518743991812E-4</c:v>
                </c:pt>
                <c:pt idx="3">
                  <c:v>1.3792140952183983E-4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987 Dimension (1600 trainData)</c:v>
                </c:pt>
                <c:pt idx="1">
                  <c:v>1346 Dimension (8000 trainData)</c:v>
                </c:pt>
                <c:pt idx="2">
                  <c:v>1486 Dimension (16000 trainData)</c:v>
                </c:pt>
                <c:pt idx="3">
                  <c:v>2005 Dimension (60968 trainData)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1.865698397159575E-4</c:v>
                </c:pt>
                <c:pt idx="1">
                  <c:v>1.8103486299514751E-4</c:v>
                </c:pt>
                <c:pt idx="2">
                  <c:v>1.4241844415664625E-4</c:v>
                </c:pt>
                <c:pt idx="3">
                  <c:v>1.3473542355095804E-4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baseline="0" dirty="0"/>
              <a:t>Testing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With 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987 Dimension (400 testData)</c:v>
                </c:pt>
                <c:pt idx="1">
                  <c:v>1346 Dimension (2000 testData)</c:v>
                </c:pt>
                <c:pt idx="2">
                  <c:v>1486 Dimension (4000 testData)</c:v>
                </c:pt>
                <c:pt idx="3">
                  <c:v>2005 Dimension (15243 testData)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9.3405663967132497E-4</c:v>
                </c:pt>
                <c:pt idx="1">
                  <c:v>5.5420541763305498E-4</c:v>
                </c:pt>
                <c:pt idx="2">
                  <c:v>6.4482074975967247E-4</c:v>
                </c:pt>
                <c:pt idx="3">
                  <c:v>5.5164944536689167E-4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6F-4C02-8F51-D2834EA610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Without REs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987 Dimension (400 testData)</c:v>
                </c:pt>
                <c:pt idx="1">
                  <c:v>1346 Dimension (2000 testData)</c:v>
                </c:pt>
                <c:pt idx="2">
                  <c:v>1486 Dimension (4000 testData)</c:v>
                </c:pt>
                <c:pt idx="3">
                  <c:v>2005 Dimension (15243 testData)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7.4627935886383001E-4</c:v>
                </c:pt>
                <c:pt idx="1">
                  <c:v>7.2413945198059005E-4</c:v>
                </c:pt>
                <c:pt idx="2">
                  <c:v>5.6967377662658501E-4</c:v>
                </c:pt>
                <c:pt idx="3">
                  <c:v>5.3890633753557763E-4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1-44DF-8416-578774F55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4528"/>
        <c:axId val="1317971200"/>
      </c:lineChart>
      <c:catAx>
        <c:axId val="1317974528"/>
        <c:scaling>
          <c:orientation val="minMax"/>
        </c:scaling>
        <c:delete val="0"/>
        <c:axPos val="b"/>
        <c:numFmt formatCode="0.0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1200"/>
        <c:crosses val="autoZero"/>
        <c:auto val="1"/>
        <c:lblAlgn val="ctr"/>
        <c:lblOffset val="100"/>
        <c:noMultiLvlLbl val="0"/>
      </c:catAx>
      <c:valAx>
        <c:axId val="131797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17974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dTable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4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47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9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5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80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1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0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4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6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82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2D997-ED13-4C7D-A7EF-681BA0ABC563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121F-5DCD-454F-9961-A19647C3CC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1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1421339079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88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1653801899"/>
              </p:ext>
            </p:extLst>
          </p:nvPr>
        </p:nvGraphicFramePr>
        <p:xfrm>
          <a:off x="1816675" y="8028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75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641809790"/>
              </p:ext>
            </p:extLst>
          </p:nvPr>
        </p:nvGraphicFramePr>
        <p:xfrm>
          <a:off x="269422" y="802870"/>
          <a:ext cx="116667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3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3518824222"/>
              </p:ext>
            </p:extLst>
          </p:nvPr>
        </p:nvGraphicFramePr>
        <p:xfrm>
          <a:off x="498020" y="802870"/>
          <a:ext cx="112095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179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10431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順哲 馬</dc:creator>
  <cp:lastModifiedBy>rb3041</cp:lastModifiedBy>
  <cp:revision>11</cp:revision>
  <dcterms:created xsi:type="dcterms:W3CDTF">2022-07-02T07:00:59Z</dcterms:created>
  <dcterms:modified xsi:type="dcterms:W3CDTF">2022-07-12T02:49:23Z</dcterms:modified>
</cp:coreProperties>
</file>