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cmag.com/roundup/300318/the-best-password-manag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Newbie’s Thought on React 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6BEE1-53AC-44AD-AB12-BEF7FDDD1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a password keeper app</a:t>
            </a:r>
          </a:p>
        </p:txBody>
      </p:sp>
    </p:spTree>
    <p:extLst>
      <p:ext uri="{BB962C8B-B14F-4D97-AF65-F5344CB8AC3E}">
        <p14:creationId xmlns:p14="http://schemas.microsoft.com/office/powerpoint/2010/main" val="26910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1381"/>
            <a:ext cx="8825658" cy="971402"/>
          </a:xfrm>
        </p:spPr>
        <p:txBody>
          <a:bodyPr/>
          <a:lstStyle/>
          <a:p>
            <a:r>
              <a:rPr lang="en-US" dirty="0"/>
              <a:t>Existing apps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E837E5-DA39-4532-958A-18A5C8CDD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22783"/>
            <a:ext cx="8825658" cy="39160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https://www.pcmag.com/roundup/300318/the-best-password-managers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Norton password manager (Identity safe)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Sometimes login is slow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Insecure – resuming app doesn’t require reauthentication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92277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1381"/>
            <a:ext cx="8825658" cy="971402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E837E5-DA39-4532-958A-18A5C8CDD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22783"/>
            <a:ext cx="8825658" cy="39160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Store login information on local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Retrieve login information from local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Sync to offsite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Require re-authentication when app resumes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Auto-generate password</a:t>
            </a:r>
          </a:p>
        </p:txBody>
      </p:sp>
    </p:spTree>
    <p:extLst>
      <p:ext uri="{BB962C8B-B14F-4D97-AF65-F5344CB8AC3E}">
        <p14:creationId xmlns:p14="http://schemas.microsoft.com/office/powerpoint/2010/main" val="136799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1381"/>
            <a:ext cx="8825658" cy="971402"/>
          </a:xfrm>
        </p:spPr>
        <p:txBody>
          <a:bodyPr/>
          <a:lstStyle/>
          <a:p>
            <a:r>
              <a:rPr lang="en-US" dirty="0"/>
              <a:t>Apple/IOS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E837E5-DA39-4532-958A-18A5C8CDD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22783"/>
            <a:ext cx="8825658" cy="391601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 don’t own a mac or an IOS device, so never tested this on 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Macincloud.com for testing?</a:t>
            </a:r>
          </a:p>
        </p:txBody>
      </p:sp>
    </p:spTree>
    <p:extLst>
      <p:ext uri="{BB962C8B-B14F-4D97-AF65-F5344CB8AC3E}">
        <p14:creationId xmlns:p14="http://schemas.microsoft.com/office/powerpoint/2010/main" val="208555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1381"/>
            <a:ext cx="8825658" cy="971402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E837E5-DA39-4532-958A-18A5C8CDD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22783"/>
            <a:ext cx="8825658" cy="391601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components are functional with hooks (first time writing with hooks)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expo managed workflow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Supports building IOS app in cloud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None of its restrictions were a problem for this app.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358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1381"/>
            <a:ext cx="8825658" cy="971402"/>
          </a:xfrm>
        </p:spPr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E837E5-DA39-4532-958A-18A5C8CDD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22783"/>
            <a:ext cx="8825658" cy="391601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New version of node </a:t>
            </a:r>
            <a:r>
              <a:rPr lang="en-US" sz="2800" dirty="0" err="1"/>
              <a:t>lts</a:t>
            </a:r>
            <a:r>
              <a:rPr lang="en-US" sz="2800" dirty="0"/>
              <a:t> released recently. React Native doesn’t seem to work with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States some error about regular expressions. Didn’t spend much time debugging.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old </a:t>
            </a:r>
            <a:r>
              <a:rPr lang="en-US" sz="2800" dirty="0" err="1"/>
              <a:t>lts</a:t>
            </a:r>
            <a:r>
              <a:rPr lang="en-US" sz="2800" dirty="0"/>
              <a:t> version (10.17.0)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Worked fine out of the 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91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686" y="2850535"/>
            <a:ext cx="8825658" cy="971402"/>
          </a:xfrm>
        </p:spPr>
        <p:txBody>
          <a:bodyPr/>
          <a:lstStyle/>
          <a:p>
            <a:r>
              <a:rPr lang="en-US" dirty="0"/>
              <a:t>App Demo</a:t>
            </a:r>
          </a:p>
        </p:txBody>
      </p:sp>
    </p:spTree>
    <p:extLst>
      <p:ext uri="{BB962C8B-B14F-4D97-AF65-F5344CB8AC3E}">
        <p14:creationId xmlns:p14="http://schemas.microsoft.com/office/powerpoint/2010/main" val="137442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51381"/>
            <a:ext cx="9022715" cy="971402"/>
          </a:xfrm>
        </p:spPr>
        <p:txBody>
          <a:bodyPr/>
          <a:lstStyle/>
          <a:p>
            <a:r>
              <a:rPr lang="en-US" dirty="0"/>
              <a:t>Comparisons with Xamarin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E837E5-DA39-4532-958A-18A5C8CDD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22783"/>
            <a:ext cx="8825658" cy="391601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Xamarin is older/handles windows universal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C# stricter language. Better debug info?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ORM built into the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Layouts can be tested without running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Must explicitly state where to put </a:t>
            </a:r>
            <a:r>
              <a:rPr lang="en-US" sz="2800" dirty="0" err="1"/>
              <a:t>sqlite</a:t>
            </a:r>
            <a:r>
              <a:rPr lang="en-US" sz="2800" dirty="0"/>
              <a:t> database file and it’s a different path for android vs. </a:t>
            </a:r>
            <a:r>
              <a:rPr lang="en-US" sz="2800" dirty="0" err="1"/>
              <a:t>ios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291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781-981F-42FF-9E50-0D39610A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951243"/>
            <a:ext cx="9022715" cy="97140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1024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225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Newbie’s Thought on React Native</vt:lpstr>
      <vt:lpstr>Existing apps</vt:lpstr>
      <vt:lpstr>Goals</vt:lpstr>
      <vt:lpstr>Apple/IOS</vt:lpstr>
      <vt:lpstr>Approach</vt:lpstr>
      <vt:lpstr>Node</vt:lpstr>
      <vt:lpstr>App Demo</vt:lpstr>
      <vt:lpstr>Comparisons with Xamarin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Newbie’s Thought on React Native</dc:title>
  <dc:creator>Jason Brunelle</dc:creator>
  <cp:lastModifiedBy>Jason Brunelle</cp:lastModifiedBy>
  <cp:revision>10</cp:revision>
  <dcterms:created xsi:type="dcterms:W3CDTF">2019-11-20T19:51:22Z</dcterms:created>
  <dcterms:modified xsi:type="dcterms:W3CDTF">2019-11-20T20:14:53Z</dcterms:modified>
</cp:coreProperties>
</file>