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120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C62B9-7053-4856-9F6C-CA3259244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019E2-2FE9-4B5E-91E2-CC684CF1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A58B8F-B404-4D01-BD72-0333CA2D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F4E56B-FEAF-48CB-AAD8-D8576BCF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A6401B-8F6F-4C8E-AA4D-6323B3CA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54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E25DA-C8FF-46C9-A75A-420E56B6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F87E05-5AE6-4636-B5F3-1CB7A154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DC0289-6BE4-480A-85E8-9A8F3A7A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44AB83-F749-4219-A9F7-67210C95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77AA6B-89DA-4E0D-81F7-3F9A0879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78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252E88-9182-4378-B7F5-ADD261551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304480-BCC8-4279-9E86-5C7EF9D0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6377B6-B677-494F-9477-F3A478E9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EAF5D5-2BEF-4286-8ADB-522E0505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097112-BC8C-4E1F-8B6E-D5C4F02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52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47027-251A-433F-AD78-11E1F67E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8311AE-9513-4923-A520-B9CC2041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E43E4E-2D02-452A-9D2A-0282E3CB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1F6C86-D6DE-4A9D-8CFF-3A2EF885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CBF6E-E3B7-4975-B8A3-5C7DBE03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553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FE4DD-5E9D-4567-A535-010B978F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EED85B-1A0E-48CA-9D17-035EA90D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16D3F9-0A08-4F4B-A003-166FCEEC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463395-EBCA-4E3E-BC36-D1F006B4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304647-FB8D-4514-B4C3-5CF7557D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29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72C5-D6C5-4FC4-AD08-8ED2418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99B72B-8FFC-46DC-85EA-BE0EB39A0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6630BD-074F-4BEF-A804-DE3C68D9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331667-A3F4-4325-8971-79AF8EE7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1DCEBE-B77A-490D-BFC8-0C2995B1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27CF34-7147-44C0-9FB8-3B96D1C2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27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30F91-2C67-4E5F-9F6F-CF43DFD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535084F-7CFD-4541-802F-7AB2ACE4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64FB3F5-0B7F-416C-85AA-D1B98A0D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07A715E-9EBA-4619-AE1D-8B062B4A1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7271386-DE75-471C-A19F-A8C75EAC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21EC39D-7273-4F16-B721-D7A8029B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9BFB470-4CEE-4FDA-8596-EBE06201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B4601D6-987F-4B9E-9A57-3129F7EA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245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41229-AC14-40DA-8BD2-37C39525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18A16A3-ABC6-4CA8-A6F4-DC54BC62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3EBA9D-83B6-46D1-AD73-BB8CDEFF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5C2CCE8-BF1F-41FB-AD8D-ABD2E1C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36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A37AB79-ABC6-4A15-951E-59B68C3A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08DF637-5631-4B8B-B817-08DA63F3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3F1BCF1-3C00-498B-9E77-86DA3D03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2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F2AB-9380-4FA3-BA2B-4C21AF82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F430C0-15CB-4A08-B637-012B8F51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FF2D56-17DC-478E-AF94-43D24EF5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4F2DCB3-ADF9-4751-A765-3382F250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0A0EE5-E74E-4521-8C22-0601B4B0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060A2B-633F-4E0A-9A78-5F117E98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04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43EA1-7EE5-4FE6-9A3E-4559C329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89049D4-10D2-474A-9BF4-256BC6D7C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07D412-F5A6-4302-8E47-069122D51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A8D451-7343-4F4F-88E8-6E72D2DB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7573E9-223B-47D0-9350-94DDDC65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08874D-3CE8-47CE-B668-D74B6D97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61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33E8397-3166-481F-9F20-E61B6B98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A75C9A-8F1C-4627-8CF1-9E6795BA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E8A85A-851C-4D20-B6CF-5EFD2FF30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C3967-2468-455D-8140-F028F8EE0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49801F-5E3F-4168-B235-649539438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34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2134B-213F-44A2-9806-7D41E7AD0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Fitness League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FF71E0-8744-4E38-8BF8-C68D04CC2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Um Ginásio Virtual</a:t>
            </a:r>
          </a:p>
        </p:txBody>
      </p:sp>
    </p:spTree>
    <p:extLst>
      <p:ext uri="{BB962C8B-B14F-4D97-AF65-F5344CB8AC3E}">
        <p14:creationId xmlns:p14="http://schemas.microsoft.com/office/powerpoint/2010/main" val="353170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E13AC-B1D0-4219-89B7-AF00CA8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Tópicos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2F799-8A37-4EE8-993E-81679ECD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Objectivo</a:t>
            </a:r>
            <a:r>
              <a:rPr lang="pt-PT" dirty="0"/>
              <a:t> do Projeto</a:t>
            </a:r>
          </a:p>
          <a:p>
            <a:r>
              <a:rPr lang="pt-PT" dirty="0"/>
              <a:t>Funcionalidade de Web</a:t>
            </a:r>
          </a:p>
          <a:p>
            <a:r>
              <a:rPr lang="pt-PT" dirty="0"/>
              <a:t>Funcionalidade do Android</a:t>
            </a:r>
          </a:p>
        </p:txBody>
      </p:sp>
    </p:spTree>
    <p:extLst>
      <p:ext uri="{BB962C8B-B14F-4D97-AF65-F5344CB8AC3E}">
        <p14:creationId xmlns:p14="http://schemas.microsoft.com/office/powerpoint/2010/main" val="51643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E016B-16B1-4A25-AD02-BDE666AE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6AF31E-CA07-4B68-BDB2-BA33CDC8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uma plataforma para ajudar os clientes a poderem treinar tanto num ginásio como em casa</a:t>
            </a:r>
          </a:p>
        </p:txBody>
      </p:sp>
    </p:spTree>
    <p:extLst>
      <p:ext uri="{BB962C8B-B14F-4D97-AF65-F5344CB8AC3E}">
        <p14:creationId xmlns:p14="http://schemas.microsoft.com/office/powerpoint/2010/main" val="349054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8E23-3A35-45E4-843E-12DBF47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804FDD-E73D-4262-AABF-F325C1E1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Cliente</a:t>
            </a:r>
          </a:p>
          <a:p>
            <a:pPr lvl="1"/>
            <a:r>
              <a:rPr lang="pt-PT" dirty="0"/>
              <a:t>Ver Perfil</a:t>
            </a:r>
          </a:p>
          <a:p>
            <a:pPr lvl="1"/>
            <a:r>
              <a:rPr lang="pt-PT" dirty="0"/>
              <a:t>Inscrever/Renovar as subscrições</a:t>
            </a:r>
          </a:p>
          <a:p>
            <a:pPr lvl="1"/>
            <a:r>
              <a:rPr lang="pt-PT" dirty="0"/>
              <a:t>Eliminar Subscrições</a:t>
            </a:r>
          </a:p>
          <a:p>
            <a:pPr lvl="1"/>
            <a:r>
              <a:rPr lang="pt-PT" dirty="0"/>
              <a:t>Pedir/Trocar de Nutricionista e/ou </a:t>
            </a:r>
            <a:r>
              <a:rPr lang="pt-PT" dirty="0" err="1"/>
              <a:t>Personal</a:t>
            </a:r>
            <a:r>
              <a:rPr lang="pt-PT" dirty="0"/>
              <a:t> </a:t>
            </a:r>
            <a:r>
              <a:rPr lang="pt-PT" dirty="0" err="1"/>
              <a:t>Trainer</a:t>
            </a:r>
            <a:endParaRPr lang="pt-PT" dirty="0"/>
          </a:p>
          <a:p>
            <a:pPr lvl="1"/>
            <a:r>
              <a:rPr lang="pt-PT" dirty="0"/>
              <a:t>Ver Planos de Treino e Planos de Nutrição</a:t>
            </a:r>
          </a:p>
          <a:p>
            <a:pPr lvl="1"/>
            <a:r>
              <a:rPr lang="pt-PT" dirty="0"/>
              <a:t>Ver Horário de Aulas</a:t>
            </a:r>
          </a:p>
          <a:p>
            <a:pPr lvl="1"/>
            <a:r>
              <a:rPr lang="pt-PT" dirty="0"/>
              <a:t>Editar a </a:t>
            </a:r>
            <a:r>
              <a:rPr lang="pt-PT" dirty="0" err="1"/>
              <a:t>Altura,Peso</a:t>
            </a:r>
            <a:r>
              <a:rPr lang="pt-PT" dirty="0"/>
              <a:t>, Massa Muscular e Massa Gorda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900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97750-83B7-4681-8E2B-EADE0BEF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CBA244-A99B-4BD8-B138-796A2CC8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Nutricionista</a:t>
            </a:r>
          </a:p>
          <a:p>
            <a:pPr lvl="1"/>
            <a:r>
              <a:rPr lang="pt-PT" dirty="0"/>
              <a:t>Ver Perfil</a:t>
            </a:r>
          </a:p>
          <a:p>
            <a:pPr lvl="1"/>
            <a:r>
              <a:rPr lang="pt-PT" dirty="0"/>
              <a:t>Ver Planos de Nutrição</a:t>
            </a:r>
          </a:p>
          <a:p>
            <a:pPr lvl="1"/>
            <a:r>
              <a:rPr lang="pt-PT" dirty="0"/>
              <a:t>Criar Planos de Nutrição e Ementas</a:t>
            </a:r>
          </a:p>
          <a:p>
            <a:pPr lvl="1"/>
            <a:r>
              <a:rPr lang="pt-PT" dirty="0"/>
              <a:t>Ver Horário de Aulas</a:t>
            </a:r>
          </a:p>
          <a:p>
            <a:pPr lvl="1"/>
            <a:r>
              <a:rPr lang="pt-PT" dirty="0"/>
              <a:t>Criar Aulas no Horário de Aulas</a:t>
            </a:r>
          </a:p>
        </p:txBody>
      </p:sp>
    </p:spTree>
    <p:extLst>
      <p:ext uri="{BB962C8B-B14F-4D97-AF65-F5344CB8AC3E}">
        <p14:creationId xmlns:p14="http://schemas.microsoft.com/office/powerpoint/2010/main" val="392634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FE110-9032-441C-A73C-89D176A1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749C68-608E-48BE-A6DF-48F1958A2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Personal</a:t>
            </a:r>
            <a:r>
              <a:rPr lang="pt-PT" dirty="0"/>
              <a:t> </a:t>
            </a:r>
            <a:r>
              <a:rPr lang="pt-PT" dirty="0" err="1"/>
              <a:t>Trainer</a:t>
            </a:r>
            <a:endParaRPr lang="pt-PT" dirty="0"/>
          </a:p>
          <a:p>
            <a:pPr lvl="1"/>
            <a:r>
              <a:rPr lang="pt-PT" dirty="0"/>
              <a:t>Ver Perfil</a:t>
            </a:r>
          </a:p>
          <a:p>
            <a:pPr lvl="1"/>
            <a:r>
              <a:rPr lang="pt-PT" dirty="0"/>
              <a:t>Ver Planos de Treino</a:t>
            </a:r>
          </a:p>
          <a:p>
            <a:pPr lvl="1"/>
            <a:r>
              <a:rPr lang="pt-PT" dirty="0"/>
              <a:t>Criar Planos de Treino e Exercícios</a:t>
            </a:r>
          </a:p>
          <a:p>
            <a:pPr lvl="1"/>
            <a:r>
              <a:rPr lang="pt-PT" dirty="0"/>
              <a:t>Ver Horário de Aulas</a:t>
            </a:r>
          </a:p>
          <a:p>
            <a:pPr lvl="1"/>
            <a:r>
              <a:rPr lang="pt-PT" dirty="0"/>
              <a:t>Criar Aulas no Horário de Aulas</a:t>
            </a:r>
          </a:p>
        </p:txBody>
      </p:sp>
    </p:spTree>
    <p:extLst>
      <p:ext uri="{BB962C8B-B14F-4D97-AF65-F5344CB8AC3E}">
        <p14:creationId xmlns:p14="http://schemas.microsoft.com/office/powerpoint/2010/main" val="40368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E5ADD-2E98-49FE-A938-20952156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1F514D-547B-4C37-B7DB-1A0F83AA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Admin</a:t>
            </a:r>
            <a:endParaRPr lang="pt-PT" dirty="0"/>
          </a:p>
          <a:p>
            <a:pPr lvl="1"/>
            <a:r>
              <a:rPr lang="pt-PT" dirty="0"/>
              <a:t>Ver </a:t>
            </a:r>
            <a:r>
              <a:rPr lang="pt-PT" dirty="0" err="1"/>
              <a:t>Clientes,Subscrições</a:t>
            </a:r>
            <a:r>
              <a:rPr lang="pt-PT" dirty="0"/>
              <a:t> e Funcionários</a:t>
            </a:r>
          </a:p>
          <a:p>
            <a:pPr lvl="1"/>
            <a:r>
              <a:rPr lang="pt-PT" dirty="0"/>
              <a:t>Registar Funcionários</a:t>
            </a:r>
          </a:p>
          <a:p>
            <a:pPr lvl="1"/>
            <a:r>
              <a:rPr lang="pt-PT" dirty="0"/>
              <a:t>Editar Clientes e </a:t>
            </a:r>
            <a:r>
              <a:rPr lang="pt-PT" dirty="0" err="1"/>
              <a:t>Subcrições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741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149</Words>
  <Application>Microsoft Office PowerPoint</Application>
  <PresentationFormat>Ecrã Panorâmico</PresentationFormat>
  <Paragraphs>36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Fitness League</vt:lpstr>
      <vt:lpstr>Tópicos</vt:lpstr>
      <vt:lpstr>Objetivo do projeto</vt:lpstr>
      <vt:lpstr>Funcionalidades do Web</vt:lpstr>
      <vt:lpstr>Funcionalidades do Web</vt:lpstr>
      <vt:lpstr>Funcionalidades do Web</vt:lpstr>
      <vt:lpstr>Funcionalidades do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League</dc:title>
  <dc:creator>Tiago Antunes</dc:creator>
  <cp:lastModifiedBy>Tiago Antunes</cp:lastModifiedBy>
  <cp:revision>4</cp:revision>
  <dcterms:created xsi:type="dcterms:W3CDTF">2021-02-17T15:25:08Z</dcterms:created>
  <dcterms:modified xsi:type="dcterms:W3CDTF">2021-02-17T16:37:12Z</dcterms:modified>
</cp:coreProperties>
</file>