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7" r:id="rId2"/>
    <p:sldId id="258" r:id="rId3"/>
    <p:sldId id="259" r:id="rId4"/>
    <p:sldId id="261" r:id="rId5"/>
    <p:sldId id="264" r:id="rId6"/>
    <p:sldId id="262" r:id="rId7"/>
    <p:sldId id="265" r:id="rId8"/>
    <p:sldId id="266" r:id="rId9"/>
    <p:sldId id="270" r:id="rId10"/>
    <p:sldId id="271" r:id="rId11"/>
    <p:sldId id="267" r:id="rId12"/>
    <p:sldId id="268" r:id="rId13"/>
    <p:sldId id="279" r:id="rId14"/>
    <p:sldId id="269" r:id="rId15"/>
    <p:sldId id="260" r:id="rId16"/>
    <p:sldId id="263" r:id="rId17"/>
    <p:sldId id="272" r:id="rId18"/>
    <p:sldId id="273" r:id="rId19"/>
    <p:sldId id="274" r:id="rId20"/>
    <p:sldId id="275" r:id="rId21"/>
    <p:sldId id="277" r:id="rId22"/>
    <p:sldId id="276" r:id="rId23"/>
    <p:sldId id="278" r:id="rId24"/>
    <p:sldId id="280" r:id="rId2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0B9CA-696E-4CB4-9B8A-04A85ABF8F24}" v="103" dt="2018-11-07T08:47:33.896"/>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notesViewPr>
    <p:cSldViewPr snapToGrid="0">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Rickel" userId="ac5a81d23fae1c93" providerId="LiveId" clId="{12B0B9CA-696E-4CB4-9B8A-04A85ABF8F24}"/>
    <pc:docChg chg="undo custSel addSld delSld modSld">
      <pc:chgData name="Jan Rickel" userId="ac5a81d23fae1c93" providerId="LiveId" clId="{12B0B9CA-696E-4CB4-9B8A-04A85ABF8F24}" dt="2018-11-07T08:48:29.077" v="3528" actId="20577"/>
      <pc:docMkLst>
        <pc:docMk/>
      </pc:docMkLst>
      <pc:sldChg chg="modSp">
        <pc:chgData name="Jan Rickel" userId="ac5a81d23fae1c93" providerId="LiveId" clId="{12B0B9CA-696E-4CB4-9B8A-04A85ABF8F24}" dt="2018-10-24T07:51:08.585" v="3211" actId="790"/>
        <pc:sldMkLst>
          <pc:docMk/>
          <pc:sldMk cId="3081074109" sldId="258"/>
        </pc:sldMkLst>
        <pc:spChg chg="mod">
          <ac:chgData name="Jan Rickel" userId="ac5a81d23fae1c93" providerId="LiveId" clId="{12B0B9CA-696E-4CB4-9B8A-04A85ABF8F24}" dt="2018-10-24T06:43:45.212" v="2693" actId="20577"/>
          <ac:spMkLst>
            <pc:docMk/>
            <pc:sldMk cId="3081074109" sldId="258"/>
            <ac:spMk id="13" creationId="{00000000-0000-0000-0000-000000000000}"/>
          </ac:spMkLst>
        </pc:spChg>
        <pc:spChg chg="mod">
          <ac:chgData name="Jan Rickel" userId="ac5a81d23fae1c93" providerId="LiveId" clId="{12B0B9CA-696E-4CB4-9B8A-04A85ABF8F24}" dt="2018-10-24T07:51:08.585" v="3211" actId="790"/>
          <ac:spMkLst>
            <pc:docMk/>
            <pc:sldMk cId="3081074109" sldId="258"/>
            <ac:spMk id="14" creationId="{00000000-0000-0000-0000-000000000000}"/>
          </ac:spMkLst>
        </pc:spChg>
      </pc:sldChg>
      <pc:sldChg chg="modSp modAnim">
        <pc:chgData name="Jan Rickel" userId="ac5a81d23fae1c93" providerId="LiveId" clId="{12B0B9CA-696E-4CB4-9B8A-04A85ABF8F24}" dt="2018-10-24T07:13:17.895" v="2802"/>
        <pc:sldMkLst>
          <pc:docMk/>
          <pc:sldMk cId="2869724106" sldId="259"/>
        </pc:sldMkLst>
        <pc:spChg chg="mod">
          <ac:chgData name="Jan Rickel" userId="ac5a81d23fae1c93" providerId="LiveId" clId="{12B0B9CA-696E-4CB4-9B8A-04A85ABF8F24}" dt="2018-10-24T07:13:17.895" v="2802"/>
          <ac:spMkLst>
            <pc:docMk/>
            <pc:sldMk cId="2869724106" sldId="259"/>
            <ac:spMk id="4" creationId="{8613D029-E7ED-49DB-B591-AEBDE4DF29FA}"/>
          </ac:spMkLst>
        </pc:spChg>
      </pc:sldChg>
      <pc:sldChg chg="modSp">
        <pc:chgData name="Jan Rickel" userId="ac5a81d23fae1c93" providerId="LiveId" clId="{12B0B9CA-696E-4CB4-9B8A-04A85ABF8F24}" dt="2018-11-04T18:40:22.587" v="3246" actId="20577"/>
        <pc:sldMkLst>
          <pc:docMk/>
          <pc:sldMk cId="4126411450" sldId="262"/>
        </pc:sldMkLst>
        <pc:spChg chg="mod">
          <ac:chgData name="Jan Rickel" userId="ac5a81d23fae1c93" providerId="LiveId" clId="{12B0B9CA-696E-4CB4-9B8A-04A85ABF8F24}" dt="2018-11-04T18:40:22.587" v="3246" actId="20577"/>
          <ac:spMkLst>
            <pc:docMk/>
            <pc:sldMk cId="4126411450" sldId="262"/>
            <ac:spMk id="3" creationId="{E3DA293D-EC26-4F27-AB15-BC3CA752C546}"/>
          </ac:spMkLst>
        </pc:spChg>
      </pc:sldChg>
      <pc:sldChg chg="addSp delSp modSp">
        <pc:chgData name="Jan Rickel" userId="ac5a81d23fae1c93" providerId="LiveId" clId="{12B0B9CA-696E-4CB4-9B8A-04A85ABF8F24}" dt="2018-10-22T10:35:24.357" v="2605" actId="1076"/>
        <pc:sldMkLst>
          <pc:docMk/>
          <pc:sldMk cId="3136555638" sldId="263"/>
        </pc:sldMkLst>
        <pc:picChg chg="add del mod modCrop">
          <ac:chgData name="Jan Rickel" userId="ac5a81d23fae1c93" providerId="LiveId" clId="{12B0B9CA-696E-4CB4-9B8A-04A85ABF8F24}" dt="2018-10-22T09:39:35.287" v="1453" actId="478"/>
          <ac:picMkLst>
            <pc:docMk/>
            <pc:sldMk cId="3136555638" sldId="263"/>
            <ac:picMk id="3" creationId="{F8CD54C3-D2A8-4DF7-BCB0-B91E8F11F031}"/>
          </ac:picMkLst>
        </pc:picChg>
        <pc:picChg chg="mod">
          <ac:chgData name="Jan Rickel" userId="ac5a81d23fae1c93" providerId="LiveId" clId="{12B0B9CA-696E-4CB4-9B8A-04A85ABF8F24}" dt="2018-10-22T10:35:24.357" v="2605" actId="1076"/>
          <ac:picMkLst>
            <pc:docMk/>
            <pc:sldMk cId="3136555638" sldId="263"/>
            <ac:picMk id="4" creationId="{3ED74EE4-00D2-4CFC-BDF0-3FE30F733BA4}"/>
          </ac:picMkLst>
        </pc:picChg>
      </pc:sldChg>
      <pc:sldChg chg="modSp">
        <pc:chgData name="Jan Rickel" userId="ac5a81d23fae1c93" providerId="LiveId" clId="{12B0B9CA-696E-4CB4-9B8A-04A85ABF8F24}" dt="2018-10-24T06:46:03.827" v="2695" actId="20577"/>
        <pc:sldMkLst>
          <pc:docMk/>
          <pc:sldMk cId="3070686478" sldId="264"/>
        </pc:sldMkLst>
        <pc:spChg chg="mod">
          <ac:chgData name="Jan Rickel" userId="ac5a81d23fae1c93" providerId="LiveId" clId="{12B0B9CA-696E-4CB4-9B8A-04A85ABF8F24}" dt="2018-10-24T06:46:03.827" v="2695" actId="20577"/>
          <ac:spMkLst>
            <pc:docMk/>
            <pc:sldMk cId="3070686478" sldId="264"/>
            <ac:spMk id="2" creationId="{110B1024-56A4-4895-9C58-0192791554E9}"/>
          </ac:spMkLst>
        </pc:spChg>
        <pc:spChg chg="mod">
          <ac:chgData name="Jan Rickel" userId="ac5a81d23fae1c93" providerId="LiveId" clId="{12B0B9CA-696E-4CB4-9B8A-04A85ABF8F24}" dt="2018-10-22T10:37:12.920" v="2635" actId="1076"/>
          <ac:spMkLst>
            <pc:docMk/>
            <pc:sldMk cId="3070686478" sldId="264"/>
            <ac:spMk id="5" creationId="{0CAA4483-8604-4F23-A1AF-3AD73BB6BA7B}"/>
          </ac:spMkLst>
        </pc:spChg>
      </pc:sldChg>
      <pc:sldChg chg="modSp">
        <pc:chgData name="Jan Rickel" userId="ac5a81d23fae1c93" providerId="LiveId" clId="{12B0B9CA-696E-4CB4-9B8A-04A85ABF8F24}" dt="2018-10-24T07:52:04.502" v="3214" actId="1036"/>
        <pc:sldMkLst>
          <pc:docMk/>
          <pc:sldMk cId="489928746" sldId="265"/>
        </pc:sldMkLst>
        <pc:spChg chg="mod">
          <ac:chgData name="Jan Rickel" userId="ac5a81d23fae1c93" providerId="LiveId" clId="{12B0B9CA-696E-4CB4-9B8A-04A85ABF8F24}" dt="2018-10-24T07:51:21.614" v="3212" actId="790"/>
          <ac:spMkLst>
            <pc:docMk/>
            <pc:sldMk cId="489928746" sldId="265"/>
            <ac:spMk id="2" creationId="{ED8736C3-803B-4BDC-9096-36C4CB10CE33}"/>
          </ac:spMkLst>
        </pc:spChg>
        <pc:spChg chg="mod">
          <ac:chgData name="Jan Rickel" userId="ac5a81d23fae1c93" providerId="LiveId" clId="{12B0B9CA-696E-4CB4-9B8A-04A85ABF8F24}" dt="2018-10-24T07:52:04.502" v="3214" actId="1036"/>
          <ac:spMkLst>
            <pc:docMk/>
            <pc:sldMk cId="489928746" sldId="265"/>
            <ac:spMk id="3" creationId="{7D0885F0-95C5-48CB-9E55-A4F01FD6C818}"/>
          </ac:spMkLst>
        </pc:spChg>
      </pc:sldChg>
      <pc:sldChg chg="addSp delSp modSp add">
        <pc:chgData name="Jan Rickel" userId="ac5a81d23fae1c93" providerId="LiveId" clId="{12B0B9CA-696E-4CB4-9B8A-04A85ABF8F24}" dt="2018-10-24T06:46:17.489" v="2704" actId="20577"/>
        <pc:sldMkLst>
          <pc:docMk/>
          <pc:sldMk cId="3970659441" sldId="266"/>
        </pc:sldMkLst>
        <pc:spChg chg="mod">
          <ac:chgData name="Jan Rickel" userId="ac5a81d23fae1c93" providerId="LiveId" clId="{12B0B9CA-696E-4CB4-9B8A-04A85ABF8F24}" dt="2018-10-24T06:46:17.489" v="2704" actId="20577"/>
          <ac:spMkLst>
            <pc:docMk/>
            <pc:sldMk cId="3970659441" sldId="266"/>
            <ac:spMk id="2" creationId="{ED8736C3-803B-4BDC-9096-36C4CB10CE33}"/>
          </ac:spMkLst>
        </pc:spChg>
        <pc:spChg chg="del mod">
          <ac:chgData name="Jan Rickel" userId="ac5a81d23fae1c93" providerId="LiveId" clId="{12B0B9CA-696E-4CB4-9B8A-04A85ABF8F24}" dt="2018-10-22T08:51:12.524" v="32"/>
          <ac:spMkLst>
            <pc:docMk/>
            <pc:sldMk cId="3970659441" sldId="266"/>
            <ac:spMk id="3" creationId="{7D0885F0-95C5-48CB-9E55-A4F01FD6C818}"/>
          </ac:spMkLst>
        </pc:spChg>
        <pc:spChg chg="add mod">
          <ac:chgData name="Jan Rickel" userId="ac5a81d23fae1c93" providerId="LiveId" clId="{12B0B9CA-696E-4CB4-9B8A-04A85ABF8F24}" dt="2018-10-22T10:36:48.308" v="2625" actId="1076"/>
          <ac:spMkLst>
            <pc:docMk/>
            <pc:sldMk cId="3970659441" sldId="266"/>
            <ac:spMk id="5" creationId="{DA9D5C35-B3E5-4AEB-9DE6-4B3142A2FB2C}"/>
          </ac:spMkLst>
        </pc:spChg>
        <pc:picChg chg="add mod modCrop">
          <ac:chgData name="Jan Rickel" userId="ac5a81d23fae1c93" providerId="LiveId" clId="{12B0B9CA-696E-4CB4-9B8A-04A85ABF8F24}" dt="2018-10-22T08:52:33.276" v="84" actId="14100"/>
          <ac:picMkLst>
            <pc:docMk/>
            <pc:sldMk cId="3970659441" sldId="266"/>
            <ac:picMk id="4" creationId="{E3103998-3FEB-403D-9A06-CD66FB692744}"/>
          </ac:picMkLst>
        </pc:picChg>
      </pc:sldChg>
      <pc:sldChg chg="addSp modSp add">
        <pc:chgData name="Jan Rickel" userId="ac5a81d23fae1c93" providerId="LiveId" clId="{12B0B9CA-696E-4CB4-9B8A-04A85ABF8F24}" dt="2018-10-24T07:23:53.724" v="3208" actId="20577"/>
        <pc:sldMkLst>
          <pc:docMk/>
          <pc:sldMk cId="467037843" sldId="267"/>
        </pc:sldMkLst>
        <pc:spChg chg="mod">
          <ac:chgData name="Jan Rickel" userId="ac5a81d23fae1c93" providerId="LiveId" clId="{12B0B9CA-696E-4CB4-9B8A-04A85ABF8F24}" dt="2018-10-24T06:46:39.355" v="2724" actId="20577"/>
          <ac:spMkLst>
            <pc:docMk/>
            <pc:sldMk cId="467037843" sldId="267"/>
            <ac:spMk id="2" creationId="{3B65A049-6D09-4C0A-9A76-9B587DBCE14C}"/>
          </ac:spMkLst>
        </pc:spChg>
        <pc:spChg chg="mod">
          <ac:chgData name="Jan Rickel" userId="ac5a81d23fae1c93" providerId="LiveId" clId="{12B0B9CA-696E-4CB4-9B8A-04A85ABF8F24}" dt="2018-10-24T07:23:53.724" v="3208" actId="20577"/>
          <ac:spMkLst>
            <pc:docMk/>
            <pc:sldMk cId="467037843" sldId="267"/>
            <ac:spMk id="3" creationId="{80CB2F48-7724-4376-B552-A83D6D846B58}"/>
          </ac:spMkLst>
        </pc:spChg>
        <pc:spChg chg="add mod">
          <ac:chgData name="Jan Rickel" userId="ac5a81d23fae1c93" providerId="LiveId" clId="{12B0B9CA-696E-4CB4-9B8A-04A85ABF8F24}" dt="2018-10-22T10:35:49.793" v="2615" actId="1035"/>
          <ac:spMkLst>
            <pc:docMk/>
            <pc:sldMk cId="467037843" sldId="267"/>
            <ac:spMk id="4" creationId="{3E03BEDF-9D33-4057-914C-1A8F8ADD4C85}"/>
          </ac:spMkLst>
        </pc:spChg>
      </pc:sldChg>
      <pc:sldChg chg="modSp add">
        <pc:chgData name="Jan Rickel" userId="ac5a81d23fae1c93" providerId="LiveId" clId="{12B0B9CA-696E-4CB4-9B8A-04A85ABF8F24}" dt="2018-11-04T18:53:01.541" v="3382" actId="20577"/>
        <pc:sldMkLst>
          <pc:docMk/>
          <pc:sldMk cId="1168852846" sldId="268"/>
        </pc:sldMkLst>
        <pc:spChg chg="mod">
          <ac:chgData name="Jan Rickel" userId="ac5a81d23fae1c93" providerId="LiveId" clId="{12B0B9CA-696E-4CB4-9B8A-04A85ABF8F24}" dt="2018-10-24T06:46:45.231" v="2728" actId="20577"/>
          <ac:spMkLst>
            <pc:docMk/>
            <pc:sldMk cId="1168852846" sldId="268"/>
            <ac:spMk id="2" creationId="{EDF49E7F-32D9-48B6-98DB-D399B6AA9662}"/>
          </ac:spMkLst>
        </pc:spChg>
        <pc:spChg chg="mod">
          <ac:chgData name="Jan Rickel" userId="ac5a81d23fae1c93" providerId="LiveId" clId="{12B0B9CA-696E-4CB4-9B8A-04A85ABF8F24}" dt="2018-11-04T18:53:01.541" v="3382" actId="20577"/>
          <ac:spMkLst>
            <pc:docMk/>
            <pc:sldMk cId="1168852846" sldId="268"/>
            <ac:spMk id="3" creationId="{AB48CD63-EDCE-4457-A36E-971DA1AC557A}"/>
          </ac:spMkLst>
        </pc:spChg>
      </pc:sldChg>
      <pc:sldChg chg="addSp modSp add">
        <pc:chgData name="Jan Rickel" userId="ac5a81d23fae1c93" providerId="LiveId" clId="{12B0B9CA-696E-4CB4-9B8A-04A85ABF8F24}" dt="2018-10-24T08:16:04.897" v="3243" actId="1036"/>
        <pc:sldMkLst>
          <pc:docMk/>
          <pc:sldMk cId="1500089378" sldId="269"/>
        </pc:sldMkLst>
        <pc:spChg chg="mod">
          <ac:chgData name="Jan Rickel" userId="ac5a81d23fae1c93" providerId="LiveId" clId="{12B0B9CA-696E-4CB4-9B8A-04A85ABF8F24}" dt="2018-10-22T09:16:33.715" v="973" actId="20577"/>
          <ac:spMkLst>
            <pc:docMk/>
            <pc:sldMk cId="1500089378" sldId="269"/>
            <ac:spMk id="2" creationId="{C8603049-ED80-4EDE-A363-32C3D1F4D10B}"/>
          </ac:spMkLst>
        </pc:spChg>
        <pc:spChg chg="mod">
          <ac:chgData name="Jan Rickel" userId="ac5a81d23fae1c93" providerId="LiveId" clId="{12B0B9CA-696E-4CB4-9B8A-04A85ABF8F24}" dt="2018-10-24T07:52:51.254" v="3233" actId="20577"/>
          <ac:spMkLst>
            <pc:docMk/>
            <pc:sldMk cId="1500089378" sldId="269"/>
            <ac:spMk id="3" creationId="{B2A445E3-66E7-4297-AAEB-EB5C09CA1A55}"/>
          </ac:spMkLst>
        </pc:spChg>
        <pc:spChg chg="add mod">
          <ac:chgData name="Jan Rickel" userId="ac5a81d23fae1c93" providerId="LiveId" clId="{12B0B9CA-696E-4CB4-9B8A-04A85ABF8F24}" dt="2018-10-24T08:16:04.897" v="3243" actId="1036"/>
          <ac:spMkLst>
            <pc:docMk/>
            <pc:sldMk cId="1500089378" sldId="269"/>
            <ac:spMk id="4" creationId="{1A331F8C-0392-4D6F-8B42-32B43A8F7FD8}"/>
          </ac:spMkLst>
        </pc:spChg>
      </pc:sldChg>
      <pc:sldChg chg="addSp modSp add modAnim">
        <pc:chgData name="Jan Rickel" userId="ac5a81d23fae1c93" providerId="LiveId" clId="{12B0B9CA-696E-4CB4-9B8A-04A85ABF8F24}" dt="2018-10-24T08:15:34.549" v="3240"/>
        <pc:sldMkLst>
          <pc:docMk/>
          <pc:sldMk cId="2204662317" sldId="270"/>
        </pc:sldMkLst>
        <pc:spChg chg="mod">
          <ac:chgData name="Jan Rickel" userId="ac5a81d23fae1c93" providerId="LiveId" clId="{12B0B9CA-696E-4CB4-9B8A-04A85ABF8F24}" dt="2018-10-24T06:46:24.165" v="2712" actId="20577"/>
          <ac:spMkLst>
            <pc:docMk/>
            <pc:sldMk cId="2204662317" sldId="270"/>
            <ac:spMk id="2" creationId="{81CA2A5B-C2D2-4C4F-8975-897067B17655}"/>
          </ac:spMkLst>
        </pc:spChg>
        <pc:spChg chg="mod">
          <ac:chgData name="Jan Rickel" userId="ac5a81d23fae1c93" providerId="LiveId" clId="{12B0B9CA-696E-4CB4-9B8A-04A85ABF8F24}" dt="2018-10-24T07:20:44.400" v="3002" actId="115"/>
          <ac:spMkLst>
            <pc:docMk/>
            <pc:sldMk cId="2204662317" sldId="270"/>
            <ac:spMk id="3" creationId="{6F670AE0-A0E9-4ECB-B802-3D038EAF8119}"/>
          </ac:spMkLst>
        </pc:spChg>
        <pc:spChg chg="add mod">
          <ac:chgData name="Jan Rickel" userId="ac5a81d23fae1c93" providerId="LiveId" clId="{12B0B9CA-696E-4CB4-9B8A-04A85ABF8F24}" dt="2018-10-22T10:36:29.564" v="2620" actId="1076"/>
          <ac:spMkLst>
            <pc:docMk/>
            <pc:sldMk cId="2204662317" sldId="270"/>
            <ac:spMk id="4" creationId="{D2BD4892-21FD-41C8-A2D8-1C521FEADB48}"/>
          </ac:spMkLst>
        </pc:spChg>
        <pc:spChg chg="add mod">
          <ac:chgData name="Jan Rickel" userId="ac5a81d23fae1c93" providerId="LiveId" clId="{12B0B9CA-696E-4CB4-9B8A-04A85ABF8F24}" dt="2018-10-24T07:20:36.885" v="2998" actId="1076"/>
          <ac:spMkLst>
            <pc:docMk/>
            <pc:sldMk cId="2204662317" sldId="270"/>
            <ac:spMk id="8" creationId="{E82C8634-3C2F-41D9-90BE-20988A272212}"/>
          </ac:spMkLst>
        </pc:spChg>
        <pc:spChg chg="add mod">
          <ac:chgData name="Jan Rickel" userId="ac5a81d23fae1c93" providerId="LiveId" clId="{12B0B9CA-696E-4CB4-9B8A-04A85ABF8F24}" dt="2018-10-24T07:23:14.219" v="3167" actId="1076"/>
          <ac:spMkLst>
            <pc:docMk/>
            <pc:sldMk cId="2204662317" sldId="270"/>
            <ac:spMk id="9" creationId="{9DBE15FB-CB9A-467B-AF40-E964D8326D84}"/>
          </ac:spMkLst>
        </pc:spChg>
      </pc:sldChg>
      <pc:sldChg chg="addSp modSp add modAnim">
        <pc:chgData name="Jan Rickel" userId="ac5a81d23fae1c93" providerId="LiveId" clId="{12B0B9CA-696E-4CB4-9B8A-04A85ABF8F24}" dt="2018-10-24T08:15:44.458" v="3242"/>
        <pc:sldMkLst>
          <pc:docMk/>
          <pc:sldMk cId="714090353" sldId="271"/>
        </pc:sldMkLst>
        <pc:spChg chg="mod">
          <ac:chgData name="Jan Rickel" userId="ac5a81d23fae1c93" providerId="LiveId" clId="{12B0B9CA-696E-4CB4-9B8A-04A85ABF8F24}" dt="2018-10-24T06:46:31.604" v="2720" actId="20577"/>
          <ac:spMkLst>
            <pc:docMk/>
            <pc:sldMk cId="714090353" sldId="271"/>
            <ac:spMk id="2" creationId="{81CA2A5B-C2D2-4C4F-8975-897067B17655}"/>
          </ac:spMkLst>
        </pc:spChg>
        <pc:spChg chg="mod">
          <ac:chgData name="Jan Rickel" userId="ac5a81d23fae1c93" providerId="LiveId" clId="{12B0B9CA-696E-4CB4-9B8A-04A85ABF8F24}" dt="2018-10-24T07:20:59.118" v="3006" actId="115"/>
          <ac:spMkLst>
            <pc:docMk/>
            <pc:sldMk cId="714090353" sldId="271"/>
            <ac:spMk id="3" creationId="{6F670AE0-A0E9-4ECB-B802-3D038EAF8119}"/>
          </ac:spMkLst>
        </pc:spChg>
        <pc:spChg chg="mod">
          <ac:chgData name="Jan Rickel" userId="ac5a81d23fae1c93" providerId="LiveId" clId="{12B0B9CA-696E-4CB4-9B8A-04A85ABF8F24}" dt="2018-10-22T10:36:06.277" v="2617" actId="1076"/>
          <ac:spMkLst>
            <pc:docMk/>
            <pc:sldMk cId="714090353" sldId="271"/>
            <ac:spMk id="4" creationId="{D2BD4892-21FD-41C8-A2D8-1C521FEADB48}"/>
          </ac:spMkLst>
        </pc:spChg>
        <pc:spChg chg="add mod">
          <ac:chgData name="Jan Rickel" userId="ac5a81d23fae1c93" providerId="LiveId" clId="{12B0B9CA-696E-4CB4-9B8A-04A85ABF8F24}" dt="2018-10-24T07:21:44.866" v="3069" actId="1076"/>
          <ac:spMkLst>
            <pc:docMk/>
            <pc:sldMk cId="714090353" sldId="271"/>
            <ac:spMk id="8" creationId="{2F3ACFEE-16A7-4EFF-A575-DF68DFF6CCDD}"/>
          </ac:spMkLst>
        </pc:spChg>
        <pc:spChg chg="add mod">
          <ac:chgData name="Jan Rickel" userId="ac5a81d23fae1c93" providerId="LiveId" clId="{12B0B9CA-696E-4CB4-9B8A-04A85ABF8F24}" dt="2018-10-24T07:22:56.060" v="3166" actId="20577"/>
          <ac:spMkLst>
            <pc:docMk/>
            <pc:sldMk cId="714090353" sldId="271"/>
            <ac:spMk id="9" creationId="{63A478EF-965E-4907-B17A-B99524B0223E}"/>
          </ac:spMkLst>
        </pc:spChg>
      </pc:sldChg>
      <pc:sldChg chg="addSp delSp modSp add">
        <pc:chgData name="Jan Rickel" userId="ac5a81d23fae1c93" providerId="LiveId" clId="{12B0B9CA-696E-4CB4-9B8A-04A85ABF8F24}" dt="2018-10-24T08:17:05.044" v="3244" actId="1582"/>
        <pc:sldMkLst>
          <pc:docMk/>
          <pc:sldMk cId="802940467" sldId="272"/>
        </pc:sldMkLst>
        <pc:spChg chg="mod">
          <ac:chgData name="Jan Rickel" userId="ac5a81d23fae1c93" providerId="LiveId" clId="{12B0B9CA-696E-4CB4-9B8A-04A85ABF8F24}" dt="2018-10-22T09:40:01.213" v="1489" actId="20577"/>
          <ac:spMkLst>
            <pc:docMk/>
            <pc:sldMk cId="802940467" sldId="272"/>
            <ac:spMk id="2" creationId="{1CFD55B6-5B86-4180-92B1-0073258DF9EC}"/>
          </ac:spMkLst>
        </pc:spChg>
        <pc:spChg chg="add mod">
          <ac:chgData name="Jan Rickel" userId="ac5a81d23fae1c93" providerId="LiveId" clId="{12B0B9CA-696E-4CB4-9B8A-04A85ABF8F24}" dt="2018-10-24T07:02:09.413" v="2758" actId="1582"/>
          <ac:spMkLst>
            <pc:docMk/>
            <pc:sldMk cId="802940467" sldId="272"/>
            <ac:spMk id="4" creationId="{617B6536-77A7-4C68-BB26-6339C3F93DB9}"/>
          </ac:spMkLst>
        </pc:spChg>
        <pc:spChg chg="add mod">
          <ac:chgData name="Jan Rickel" userId="ac5a81d23fae1c93" providerId="LiveId" clId="{12B0B9CA-696E-4CB4-9B8A-04A85ABF8F24}" dt="2018-10-24T07:02:46.314" v="2773" actId="1076"/>
          <ac:spMkLst>
            <pc:docMk/>
            <pc:sldMk cId="802940467" sldId="272"/>
            <ac:spMk id="5" creationId="{3C467087-EF38-4895-8B24-9B4728BC62A8}"/>
          </ac:spMkLst>
        </pc:spChg>
        <pc:spChg chg="add mod">
          <ac:chgData name="Jan Rickel" userId="ac5a81d23fae1c93" providerId="LiveId" clId="{12B0B9CA-696E-4CB4-9B8A-04A85ABF8F24}" dt="2018-10-24T08:17:05.044" v="3244" actId="1582"/>
          <ac:spMkLst>
            <pc:docMk/>
            <pc:sldMk cId="802940467" sldId="272"/>
            <ac:spMk id="6" creationId="{58FA5A5F-2494-4F66-A738-950626AFD9A9}"/>
          </ac:spMkLst>
        </pc:spChg>
        <pc:spChg chg="add del mod">
          <ac:chgData name="Jan Rickel" userId="ac5a81d23fae1c93" providerId="LiveId" clId="{12B0B9CA-696E-4CB4-9B8A-04A85ABF8F24}" dt="2018-10-22T09:39:27.062" v="1449" actId="478"/>
          <ac:spMkLst>
            <pc:docMk/>
            <pc:sldMk cId="802940467" sldId="272"/>
            <ac:spMk id="6" creationId="{F73DE9E8-94C5-4ED4-B3DA-ACE3984B56ED}"/>
          </ac:spMkLst>
        </pc:spChg>
        <pc:spChg chg="add mod">
          <ac:chgData name="Jan Rickel" userId="ac5a81d23fae1c93" providerId="LiveId" clId="{12B0B9CA-696E-4CB4-9B8A-04A85ABF8F24}" dt="2018-10-24T07:03:49.827" v="2799" actId="1076"/>
          <ac:spMkLst>
            <pc:docMk/>
            <pc:sldMk cId="802940467" sldId="272"/>
            <ac:spMk id="10" creationId="{9AC85801-A431-4B7B-A165-597F79D35984}"/>
          </ac:spMkLst>
        </pc:spChg>
        <pc:picChg chg="mod">
          <ac:chgData name="Jan Rickel" userId="ac5a81d23fae1c93" providerId="LiveId" clId="{12B0B9CA-696E-4CB4-9B8A-04A85ABF8F24}" dt="2018-10-22T09:39:33.168" v="1452" actId="1076"/>
          <ac:picMkLst>
            <pc:docMk/>
            <pc:sldMk cId="802940467" sldId="272"/>
            <ac:picMk id="3" creationId="{F8CD54C3-D2A8-4DF7-BCB0-B91E8F11F031}"/>
          </ac:picMkLst>
        </pc:picChg>
        <pc:picChg chg="del">
          <ac:chgData name="Jan Rickel" userId="ac5a81d23fae1c93" providerId="LiveId" clId="{12B0B9CA-696E-4CB4-9B8A-04A85ABF8F24}" dt="2018-10-22T09:39:24.183" v="1448" actId="478"/>
          <ac:picMkLst>
            <pc:docMk/>
            <pc:sldMk cId="802940467" sldId="272"/>
            <ac:picMk id="4" creationId="{3ED74EE4-00D2-4CFC-BDF0-3FE30F733BA4}"/>
          </ac:picMkLst>
        </pc:picChg>
      </pc:sldChg>
      <pc:sldChg chg="modSp add">
        <pc:chgData name="Jan Rickel" userId="ac5a81d23fae1c93" providerId="LiveId" clId="{12B0B9CA-696E-4CB4-9B8A-04A85ABF8F24}" dt="2018-10-24T07:00:56.036" v="2755" actId="790"/>
        <pc:sldMkLst>
          <pc:docMk/>
          <pc:sldMk cId="1550435280" sldId="273"/>
        </pc:sldMkLst>
        <pc:spChg chg="mod">
          <ac:chgData name="Jan Rickel" userId="ac5a81d23fae1c93" providerId="LiveId" clId="{12B0B9CA-696E-4CB4-9B8A-04A85ABF8F24}" dt="2018-10-24T06:48:09.757" v="2754" actId="20577"/>
          <ac:spMkLst>
            <pc:docMk/>
            <pc:sldMk cId="1550435280" sldId="273"/>
            <ac:spMk id="2" creationId="{FB850DA5-61D2-4D9C-B2CB-8BF0D0F4E3F5}"/>
          </ac:spMkLst>
        </pc:spChg>
        <pc:spChg chg="mod">
          <ac:chgData name="Jan Rickel" userId="ac5a81d23fae1c93" providerId="LiveId" clId="{12B0B9CA-696E-4CB4-9B8A-04A85ABF8F24}" dt="2018-10-24T07:00:56.036" v="2755" actId="790"/>
          <ac:spMkLst>
            <pc:docMk/>
            <pc:sldMk cId="1550435280" sldId="273"/>
            <ac:spMk id="3" creationId="{E4C844F8-3D16-4193-8BD6-44623C38A5D3}"/>
          </ac:spMkLst>
        </pc:spChg>
      </pc:sldChg>
      <pc:sldChg chg="addSp delSp modSp add">
        <pc:chgData name="Jan Rickel" userId="ac5a81d23fae1c93" providerId="LiveId" clId="{12B0B9CA-696E-4CB4-9B8A-04A85ABF8F24}" dt="2018-10-22T10:41:08.690" v="2671" actId="732"/>
        <pc:sldMkLst>
          <pc:docMk/>
          <pc:sldMk cId="2511409021" sldId="274"/>
        </pc:sldMkLst>
        <pc:spChg chg="mod">
          <ac:chgData name="Jan Rickel" userId="ac5a81d23fae1c93" providerId="LiveId" clId="{12B0B9CA-696E-4CB4-9B8A-04A85ABF8F24}" dt="2018-10-22T10:23:19.574" v="1902" actId="20577"/>
          <ac:spMkLst>
            <pc:docMk/>
            <pc:sldMk cId="2511409021" sldId="274"/>
            <ac:spMk id="2" creationId="{5DBB14C3-87C5-4939-90EA-7D3280877E00}"/>
          </ac:spMkLst>
        </pc:spChg>
        <pc:spChg chg="del">
          <ac:chgData name="Jan Rickel" userId="ac5a81d23fae1c93" providerId="LiveId" clId="{12B0B9CA-696E-4CB4-9B8A-04A85ABF8F24}" dt="2018-10-22T10:24:25.074" v="1903"/>
          <ac:spMkLst>
            <pc:docMk/>
            <pc:sldMk cId="2511409021" sldId="274"/>
            <ac:spMk id="3" creationId="{56423122-9CFA-448A-9916-2A9E31526AD4}"/>
          </ac:spMkLst>
        </pc:spChg>
        <pc:spChg chg="add mod">
          <ac:chgData name="Jan Rickel" userId="ac5a81d23fae1c93" providerId="LiveId" clId="{12B0B9CA-696E-4CB4-9B8A-04A85ABF8F24}" dt="2018-10-22T10:35:10.015" v="2603" actId="1076"/>
          <ac:spMkLst>
            <pc:docMk/>
            <pc:sldMk cId="2511409021" sldId="274"/>
            <ac:spMk id="5" creationId="{A7DB0210-EADF-4B51-8973-1AEAA32E37DC}"/>
          </ac:spMkLst>
        </pc:spChg>
        <pc:picChg chg="add mod modCrop">
          <ac:chgData name="Jan Rickel" userId="ac5a81d23fae1c93" providerId="LiveId" clId="{12B0B9CA-696E-4CB4-9B8A-04A85ABF8F24}" dt="2018-10-22T10:41:08.690" v="2671" actId="732"/>
          <ac:picMkLst>
            <pc:docMk/>
            <pc:sldMk cId="2511409021" sldId="274"/>
            <ac:picMk id="4" creationId="{0452884F-32F6-4EC2-BBF2-6ED2A69CAF07}"/>
          </ac:picMkLst>
        </pc:picChg>
      </pc:sldChg>
      <pc:sldChg chg="addSp delSp modSp add">
        <pc:chgData name="Jan Rickel" userId="ac5a81d23fae1c93" providerId="LiveId" clId="{12B0B9CA-696E-4CB4-9B8A-04A85ABF8F24}" dt="2018-10-22T10:27:20.789" v="1975" actId="20577"/>
        <pc:sldMkLst>
          <pc:docMk/>
          <pc:sldMk cId="2002057810" sldId="275"/>
        </pc:sldMkLst>
        <pc:spChg chg="mod">
          <ac:chgData name="Jan Rickel" userId="ac5a81d23fae1c93" providerId="LiveId" clId="{12B0B9CA-696E-4CB4-9B8A-04A85ABF8F24}" dt="2018-10-22T10:27:20.789" v="1975" actId="20577"/>
          <ac:spMkLst>
            <pc:docMk/>
            <pc:sldMk cId="2002057810" sldId="275"/>
            <ac:spMk id="5" creationId="{A7DB0210-EADF-4B51-8973-1AEAA32E37DC}"/>
          </ac:spMkLst>
        </pc:spChg>
        <pc:spChg chg="add del mod">
          <ac:chgData name="Jan Rickel" userId="ac5a81d23fae1c93" providerId="LiveId" clId="{12B0B9CA-696E-4CB4-9B8A-04A85ABF8F24}" dt="2018-10-22T10:25:59.984" v="1930" actId="478"/>
          <ac:spMkLst>
            <pc:docMk/>
            <pc:sldMk cId="2002057810" sldId="275"/>
            <ac:spMk id="6" creationId="{F34C977C-F035-426A-9A0A-3B16D620A488}"/>
          </ac:spMkLst>
        </pc:spChg>
        <pc:picChg chg="del">
          <ac:chgData name="Jan Rickel" userId="ac5a81d23fae1c93" providerId="LiveId" clId="{12B0B9CA-696E-4CB4-9B8A-04A85ABF8F24}" dt="2018-10-22T10:25:35.185" v="1924" actId="478"/>
          <ac:picMkLst>
            <pc:docMk/>
            <pc:sldMk cId="2002057810" sldId="275"/>
            <ac:picMk id="4" creationId="{0452884F-32F6-4EC2-BBF2-6ED2A69CAF07}"/>
          </ac:picMkLst>
        </pc:picChg>
        <pc:picChg chg="add mod modCrop">
          <ac:chgData name="Jan Rickel" userId="ac5a81d23fae1c93" providerId="LiveId" clId="{12B0B9CA-696E-4CB4-9B8A-04A85ABF8F24}" dt="2018-10-22T10:26:47.883" v="1935" actId="1076"/>
          <ac:picMkLst>
            <pc:docMk/>
            <pc:sldMk cId="2002057810" sldId="275"/>
            <ac:picMk id="7" creationId="{C51ED2B5-B206-4905-BCE1-F426E175CADB}"/>
          </ac:picMkLst>
        </pc:picChg>
      </pc:sldChg>
      <pc:sldChg chg="modSp add">
        <pc:chgData name="Jan Rickel" userId="ac5a81d23fae1c93" providerId="LiveId" clId="{12B0B9CA-696E-4CB4-9B8A-04A85ABF8F24}" dt="2018-10-24T07:27:39.777" v="3210" actId="20577"/>
        <pc:sldMkLst>
          <pc:docMk/>
          <pc:sldMk cId="3718197833" sldId="276"/>
        </pc:sldMkLst>
        <pc:spChg chg="mod">
          <ac:chgData name="Jan Rickel" userId="ac5a81d23fae1c93" providerId="LiveId" clId="{12B0B9CA-696E-4CB4-9B8A-04A85ABF8F24}" dt="2018-10-22T10:28:02.335" v="1990" actId="20577"/>
          <ac:spMkLst>
            <pc:docMk/>
            <pc:sldMk cId="3718197833" sldId="276"/>
            <ac:spMk id="2" creationId="{8282B23F-78DD-45CC-9547-416F2806DD5F}"/>
          </ac:spMkLst>
        </pc:spChg>
        <pc:spChg chg="mod">
          <ac:chgData name="Jan Rickel" userId="ac5a81d23fae1c93" providerId="LiveId" clId="{12B0B9CA-696E-4CB4-9B8A-04A85ABF8F24}" dt="2018-10-24T07:27:39.777" v="3210" actId="20577"/>
          <ac:spMkLst>
            <pc:docMk/>
            <pc:sldMk cId="3718197833" sldId="276"/>
            <ac:spMk id="3" creationId="{697C7B3C-3395-420F-B8E3-DA7FAC666CB7}"/>
          </ac:spMkLst>
        </pc:spChg>
      </pc:sldChg>
      <pc:sldChg chg="addSp delSp modSp add">
        <pc:chgData name="Jan Rickel" userId="ac5a81d23fae1c93" providerId="LiveId" clId="{12B0B9CA-696E-4CB4-9B8A-04A85ABF8F24}" dt="2018-10-22T10:28:45.323" v="2019" actId="20577"/>
        <pc:sldMkLst>
          <pc:docMk/>
          <pc:sldMk cId="324225228" sldId="277"/>
        </pc:sldMkLst>
        <pc:spChg chg="del">
          <ac:chgData name="Jan Rickel" userId="ac5a81d23fae1c93" providerId="LiveId" clId="{12B0B9CA-696E-4CB4-9B8A-04A85ABF8F24}" dt="2018-10-22T10:28:18.093" v="1992"/>
          <ac:spMkLst>
            <pc:docMk/>
            <pc:sldMk cId="324225228" sldId="277"/>
            <ac:spMk id="2" creationId="{67BE7CCD-CD3A-4CB6-A068-319AED45D0B0}"/>
          </ac:spMkLst>
        </pc:spChg>
        <pc:spChg chg="del">
          <ac:chgData name="Jan Rickel" userId="ac5a81d23fae1c93" providerId="LiveId" clId="{12B0B9CA-696E-4CB4-9B8A-04A85ABF8F24}" dt="2018-10-22T10:28:18.093" v="1992"/>
          <ac:spMkLst>
            <pc:docMk/>
            <pc:sldMk cId="324225228" sldId="277"/>
            <ac:spMk id="3" creationId="{4A52AB6E-3F1C-44E0-9D44-1DA918AC9AD0}"/>
          </ac:spMkLst>
        </pc:spChg>
        <pc:spChg chg="add mod">
          <ac:chgData name="Jan Rickel" userId="ac5a81d23fae1c93" providerId="LiveId" clId="{12B0B9CA-696E-4CB4-9B8A-04A85ABF8F24}" dt="2018-10-22T10:28:23.094" v="2006" actId="20577"/>
          <ac:spMkLst>
            <pc:docMk/>
            <pc:sldMk cId="324225228" sldId="277"/>
            <ac:spMk id="4" creationId="{E86A5307-5F65-4905-AB83-696CA61C6ED7}"/>
          </ac:spMkLst>
        </pc:spChg>
        <pc:spChg chg="add mod">
          <ac:chgData name="Jan Rickel" userId="ac5a81d23fae1c93" providerId="LiveId" clId="{12B0B9CA-696E-4CB4-9B8A-04A85ABF8F24}" dt="2018-10-22T10:28:45.323" v="2019" actId="20577"/>
          <ac:spMkLst>
            <pc:docMk/>
            <pc:sldMk cId="324225228" sldId="277"/>
            <ac:spMk id="5" creationId="{94BABB59-60FB-48CC-B5B3-F3A7F2F622D9}"/>
          </ac:spMkLst>
        </pc:spChg>
      </pc:sldChg>
      <pc:sldChg chg="addSp delSp modSp add">
        <pc:chgData name="Jan Rickel" userId="ac5a81d23fae1c93" providerId="LiveId" clId="{12B0B9CA-696E-4CB4-9B8A-04A85ABF8F24}" dt="2018-10-22T10:34:17.726" v="2602" actId="1076"/>
        <pc:sldMkLst>
          <pc:docMk/>
          <pc:sldMk cId="4029657141" sldId="278"/>
        </pc:sldMkLst>
        <pc:spChg chg="del">
          <ac:chgData name="Jan Rickel" userId="ac5a81d23fae1c93" providerId="LiveId" clId="{12B0B9CA-696E-4CB4-9B8A-04A85ABF8F24}" dt="2018-10-22T10:32:35.991" v="2454"/>
          <ac:spMkLst>
            <pc:docMk/>
            <pc:sldMk cId="4029657141" sldId="278"/>
            <ac:spMk id="2" creationId="{7C6C37CC-C3D3-425D-84E1-C25DEDE4028E}"/>
          </ac:spMkLst>
        </pc:spChg>
        <pc:spChg chg="del">
          <ac:chgData name="Jan Rickel" userId="ac5a81d23fae1c93" providerId="LiveId" clId="{12B0B9CA-696E-4CB4-9B8A-04A85ABF8F24}" dt="2018-10-22T10:32:35.991" v="2454"/>
          <ac:spMkLst>
            <pc:docMk/>
            <pc:sldMk cId="4029657141" sldId="278"/>
            <ac:spMk id="3" creationId="{BE42029E-4FBB-46D9-A1E2-B424B6F0E6A8}"/>
          </ac:spMkLst>
        </pc:spChg>
        <pc:spChg chg="add mod">
          <ac:chgData name="Jan Rickel" userId="ac5a81d23fae1c93" providerId="LiveId" clId="{12B0B9CA-696E-4CB4-9B8A-04A85ABF8F24}" dt="2018-10-22T10:33:45.239" v="2594" actId="790"/>
          <ac:spMkLst>
            <pc:docMk/>
            <pc:sldMk cId="4029657141" sldId="278"/>
            <ac:spMk id="4" creationId="{676C818D-CDD3-4A26-909F-81B4B41921EE}"/>
          </ac:spMkLst>
        </pc:spChg>
        <pc:spChg chg="add mod">
          <ac:chgData name="Jan Rickel" userId="ac5a81d23fae1c93" providerId="LiveId" clId="{12B0B9CA-696E-4CB4-9B8A-04A85ABF8F24}" dt="2018-10-22T10:33:50.807" v="2595" actId="790"/>
          <ac:spMkLst>
            <pc:docMk/>
            <pc:sldMk cId="4029657141" sldId="278"/>
            <ac:spMk id="5" creationId="{1A5FA1A9-5C3E-4B91-A853-B38EC33E4B1A}"/>
          </ac:spMkLst>
        </pc:spChg>
        <pc:picChg chg="add mod modCrop">
          <ac:chgData name="Jan Rickel" userId="ac5a81d23fae1c93" providerId="LiveId" clId="{12B0B9CA-696E-4CB4-9B8A-04A85ABF8F24}" dt="2018-10-22T10:34:17.726" v="2602" actId="1076"/>
          <ac:picMkLst>
            <pc:docMk/>
            <pc:sldMk cId="4029657141" sldId="278"/>
            <ac:picMk id="6" creationId="{4A58EC71-06B0-41DD-B065-19CF48DDA608}"/>
          </ac:picMkLst>
        </pc:picChg>
      </pc:sldChg>
      <pc:sldChg chg="addSp delSp modSp add">
        <pc:chgData name="Jan Rickel" userId="ac5a81d23fae1c93" providerId="LiveId" clId="{12B0B9CA-696E-4CB4-9B8A-04A85ABF8F24}" dt="2018-11-04T18:52:47.037" v="3372" actId="14100"/>
        <pc:sldMkLst>
          <pc:docMk/>
          <pc:sldMk cId="2348908596" sldId="279"/>
        </pc:sldMkLst>
        <pc:spChg chg="mod">
          <ac:chgData name="Jan Rickel" userId="ac5a81d23fae1c93" providerId="LiveId" clId="{12B0B9CA-696E-4CB4-9B8A-04A85ABF8F24}" dt="2018-11-04T18:42:00.043" v="3251" actId="20577"/>
          <ac:spMkLst>
            <pc:docMk/>
            <pc:sldMk cId="2348908596" sldId="279"/>
            <ac:spMk id="2" creationId="{EDF49E7F-32D9-48B6-98DB-D399B6AA9662}"/>
          </ac:spMkLst>
        </pc:spChg>
        <pc:spChg chg="mod">
          <ac:chgData name="Jan Rickel" userId="ac5a81d23fae1c93" providerId="LiveId" clId="{12B0B9CA-696E-4CB4-9B8A-04A85ABF8F24}" dt="2018-11-04T18:42:04.882" v="3253" actId="27636"/>
          <ac:spMkLst>
            <pc:docMk/>
            <pc:sldMk cId="2348908596" sldId="279"/>
            <ac:spMk id="3" creationId="{AB48CD63-EDCE-4457-A36E-971DA1AC557A}"/>
          </ac:spMkLst>
        </pc:spChg>
        <pc:spChg chg="add mod">
          <ac:chgData name="Jan Rickel" userId="ac5a81d23fae1c93" providerId="LiveId" clId="{12B0B9CA-696E-4CB4-9B8A-04A85ABF8F24}" dt="2018-11-04T18:45:21.416" v="3322" actId="14100"/>
          <ac:spMkLst>
            <pc:docMk/>
            <pc:sldMk cId="2348908596" sldId="279"/>
            <ac:spMk id="7" creationId="{4F65F4A4-06CA-4A63-AE18-F1B5D08B58FA}"/>
          </ac:spMkLst>
        </pc:spChg>
        <pc:spChg chg="add mod">
          <ac:chgData name="Jan Rickel" userId="ac5a81d23fae1c93" providerId="LiveId" clId="{12B0B9CA-696E-4CB4-9B8A-04A85ABF8F24}" dt="2018-11-04T18:45:25.312" v="3323" actId="14100"/>
          <ac:spMkLst>
            <pc:docMk/>
            <pc:sldMk cId="2348908596" sldId="279"/>
            <ac:spMk id="8" creationId="{EC32E2E5-CA04-4D1E-A33D-065CA999CBA5}"/>
          </ac:spMkLst>
        </pc:spChg>
        <pc:spChg chg="add mod">
          <ac:chgData name="Jan Rickel" userId="ac5a81d23fae1c93" providerId="LiveId" clId="{12B0B9CA-696E-4CB4-9B8A-04A85ABF8F24}" dt="2018-11-04T18:45:34.349" v="3326" actId="1076"/>
          <ac:spMkLst>
            <pc:docMk/>
            <pc:sldMk cId="2348908596" sldId="279"/>
            <ac:spMk id="9" creationId="{A8A9F97C-1F8F-4BA4-9079-2C4D33765354}"/>
          </ac:spMkLst>
        </pc:spChg>
        <pc:spChg chg="add mod ord">
          <ac:chgData name="Jan Rickel" userId="ac5a81d23fae1c93" providerId="LiveId" clId="{12B0B9CA-696E-4CB4-9B8A-04A85ABF8F24}" dt="2018-11-04T18:44:10.844" v="3306" actId="20577"/>
          <ac:spMkLst>
            <pc:docMk/>
            <pc:sldMk cId="2348908596" sldId="279"/>
            <ac:spMk id="10" creationId="{9A7F85B7-504E-4CB3-81F4-1ECC596BC155}"/>
          </ac:spMkLst>
        </pc:spChg>
        <pc:spChg chg="add del mod">
          <ac:chgData name="Jan Rickel" userId="ac5a81d23fae1c93" providerId="LiveId" clId="{12B0B9CA-696E-4CB4-9B8A-04A85ABF8F24}" dt="2018-11-04T18:47:40.607" v="3330" actId="478"/>
          <ac:spMkLst>
            <pc:docMk/>
            <pc:sldMk cId="2348908596" sldId="279"/>
            <ac:spMk id="16" creationId="{EA3D32BB-4A83-44CD-8D0D-846AD41249CA}"/>
          </ac:spMkLst>
        </pc:spChg>
        <pc:spChg chg="add mod">
          <ac:chgData name="Jan Rickel" userId="ac5a81d23fae1c93" providerId="LiveId" clId="{12B0B9CA-696E-4CB4-9B8A-04A85ABF8F24}" dt="2018-11-04T18:48:29.276" v="3356" actId="1076"/>
          <ac:spMkLst>
            <pc:docMk/>
            <pc:sldMk cId="2348908596" sldId="279"/>
            <ac:spMk id="17" creationId="{A1823D82-7595-406E-8E12-9DE50D6CA841}"/>
          </ac:spMkLst>
        </pc:spChg>
        <pc:spChg chg="add mod">
          <ac:chgData name="Jan Rickel" userId="ac5a81d23fae1c93" providerId="LiveId" clId="{12B0B9CA-696E-4CB4-9B8A-04A85ABF8F24}" dt="2018-11-04T18:49:54.743" v="3364" actId="1076"/>
          <ac:spMkLst>
            <pc:docMk/>
            <pc:sldMk cId="2348908596" sldId="279"/>
            <ac:spMk id="18" creationId="{0EE5481D-7F80-4C5C-8B4A-D238C2F600E6}"/>
          </ac:spMkLst>
        </pc:spChg>
        <pc:spChg chg="add mod">
          <ac:chgData name="Jan Rickel" userId="ac5a81d23fae1c93" providerId="LiveId" clId="{12B0B9CA-696E-4CB4-9B8A-04A85ABF8F24}" dt="2018-11-04T18:49:46.366" v="3363" actId="1076"/>
          <ac:spMkLst>
            <pc:docMk/>
            <pc:sldMk cId="2348908596" sldId="279"/>
            <ac:spMk id="19" creationId="{A2B094BF-FEEF-46F2-8DFB-0A2D387A72FF}"/>
          </ac:spMkLst>
        </pc:spChg>
        <pc:spChg chg="add mod">
          <ac:chgData name="Jan Rickel" userId="ac5a81d23fae1c93" providerId="LiveId" clId="{12B0B9CA-696E-4CB4-9B8A-04A85ABF8F24}" dt="2018-11-04T18:50:35.717" v="3369" actId="1076"/>
          <ac:spMkLst>
            <pc:docMk/>
            <pc:sldMk cId="2348908596" sldId="279"/>
            <ac:spMk id="21" creationId="{B2B063A6-8A22-480C-AD02-2AD6743FA3EB}"/>
          </ac:spMkLst>
        </pc:spChg>
        <pc:spChg chg="add mod">
          <ac:chgData name="Jan Rickel" userId="ac5a81d23fae1c93" providerId="LiveId" clId="{12B0B9CA-696E-4CB4-9B8A-04A85ABF8F24}" dt="2018-11-04T18:50:41.043" v="3371" actId="1076"/>
          <ac:spMkLst>
            <pc:docMk/>
            <pc:sldMk cId="2348908596" sldId="279"/>
            <ac:spMk id="22" creationId="{610C6E0A-38C6-4414-B9CD-DF75F31259DB}"/>
          </ac:spMkLst>
        </pc:spChg>
        <pc:cxnChg chg="add mod">
          <ac:chgData name="Jan Rickel" userId="ac5a81d23fae1c93" providerId="LiveId" clId="{12B0B9CA-696E-4CB4-9B8A-04A85ABF8F24}" dt="2018-11-04T18:45:31.938" v="3325" actId="1076"/>
          <ac:cxnSpMkLst>
            <pc:docMk/>
            <pc:sldMk cId="2348908596" sldId="279"/>
            <ac:cxnSpMk id="12" creationId="{AE11B358-00B6-42A3-A9DB-81F5A5EB46E9}"/>
          </ac:cxnSpMkLst>
        </pc:cxnChg>
        <pc:cxnChg chg="add mod">
          <ac:chgData name="Jan Rickel" userId="ac5a81d23fae1c93" providerId="LiveId" clId="{12B0B9CA-696E-4CB4-9B8A-04A85ABF8F24}" dt="2018-11-04T18:49:57.519" v="3365" actId="14100"/>
          <ac:cxnSpMkLst>
            <pc:docMk/>
            <pc:sldMk cId="2348908596" sldId="279"/>
            <ac:cxnSpMk id="13" creationId="{59BF2C71-C289-47F6-992F-01575B855B01}"/>
          </ac:cxnSpMkLst>
        </pc:cxnChg>
        <pc:cxnChg chg="add mod">
          <ac:chgData name="Jan Rickel" userId="ac5a81d23fae1c93" providerId="LiveId" clId="{12B0B9CA-696E-4CB4-9B8A-04A85ABF8F24}" dt="2018-11-04T18:52:47.037" v="3372" actId="14100"/>
          <ac:cxnSpMkLst>
            <pc:docMk/>
            <pc:sldMk cId="2348908596" sldId="279"/>
            <ac:cxnSpMk id="14" creationId="{69B5AD6C-7E02-4449-8042-E3FAB5F39A9A}"/>
          </ac:cxnSpMkLst>
        </pc:cxnChg>
      </pc:sldChg>
      <pc:sldChg chg="modSp add">
        <pc:chgData name="Jan Rickel" userId="ac5a81d23fae1c93" providerId="LiveId" clId="{12B0B9CA-696E-4CB4-9B8A-04A85ABF8F24}" dt="2018-11-07T08:48:29.077" v="3528" actId="20577"/>
        <pc:sldMkLst>
          <pc:docMk/>
          <pc:sldMk cId="1796902015" sldId="280"/>
        </pc:sldMkLst>
        <pc:spChg chg="mod">
          <ac:chgData name="Jan Rickel" userId="ac5a81d23fae1c93" providerId="LiveId" clId="{12B0B9CA-696E-4CB4-9B8A-04A85ABF8F24}" dt="2018-11-07T08:45:18.613" v="3414" actId="20577"/>
          <ac:spMkLst>
            <pc:docMk/>
            <pc:sldMk cId="1796902015" sldId="280"/>
            <ac:spMk id="2" creationId="{3BA3AB6D-77C0-4B3A-A41F-EE001D49B8F7}"/>
          </ac:spMkLst>
        </pc:spChg>
        <pc:spChg chg="mod">
          <ac:chgData name="Jan Rickel" userId="ac5a81d23fae1c93" providerId="LiveId" clId="{12B0B9CA-696E-4CB4-9B8A-04A85ABF8F24}" dt="2018-11-07T08:48:29.077" v="3528" actId="20577"/>
          <ac:spMkLst>
            <pc:docMk/>
            <pc:sldMk cId="1796902015" sldId="280"/>
            <ac:spMk id="3" creationId="{B1FA569F-49D3-480C-A53B-7984FAF652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E433E0F-0BD9-4E8F-A998-797C493C518A}" type="datetime1">
              <a:rPr lang="de-DE" smtClean="0"/>
              <a:t>07.11.2018</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de-DE" smtClean="0"/>
              <a:pPr algn="r" rtl="0"/>
              <a:t>‹Nr.›</a:t>
            </a:fld>
            <a:endParaRPr lang="de-DE" dirty="0"/>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EFBF0576-C552-488E-8E68-A4E03AE6F498}" type="datetime1">
              <a:rPr lang="de-DE" smtClean="0"/>
              <a:pPr/>
              <a:t>07.11.2018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Textmasterformat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C8DC57A8-AE18-4654-B6AF-04B3577165BE}" type="slidenum">
              <a:rPr lang="de-DE" smtClean="0"/>
              <a:pPr/>
              <a:t>‹Nr.›</a:t>
            </a:fld>
            <a:endParaRPr lang="de-DE"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8DC57A8-AE18-4654-B6AF-04B3577165BE}" type="slidenum">
              <a:rPr lang="de-DE" smtClean="0"/>
              <a:pPr/>
              <a:t>1</a:t>
            </a:fld>
            <a:endParaRPr lang="de-DE" dirty="0"/>
          </a:p>
        </p:txBody>
      </p:sp>
    </p:spTree>
    <p:extLst>
      <p:ext uri="{BB962C8B-B14F-4D97-AF65-F5344CB8AC3E}">
        <p14:creationId xmlns:p14="http://schemas.microsoft.com/office/powerpoint/2010/main" val="38288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8DC57A8-AE18-4654-B6AF-04B3577165BE}" type="slidenum">
              <a:rPr lang="de-DE" smtClean="0"/>
              <a:pPr/>
              <a:t>2</a:t>
            </a:fld>
            <a:endParaRPr lang="de-DE" dirty="0"/>
          </a:p>
        </p:txBody>
      </p:sp>
    </p:spTree>
    <p:extLst>
      <p:ext uri="{BB962C8B-B14F-4D97-AF65-F5344CB8AC3E}">
        <p14:creationId xmlns:p14="http://schemas.microsoft.com/office/powerpoint/2010/main" val="998566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de-DE"/>
              <a:t>Mastertitelformat bearbeiten</a:t>
            </a:r>
            <a:endParaRPr lang="de-DE" dirty="0"/>
          </a:p>
        </p:txBody>
      </p:sp>
      <p:sp>
        <p:nvSpPr>
          <p:cNvPr id="3" name="Untertitel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lang="de-DE"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Bilder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066214" y="421594"/>
            <a:ext cx="2286000" cy="1885508"/>
          </a:xfrm>
        </p:spPr>
        <p:txBody>
          <a:bodyPr rtlCol="0">
            <a:normAutofit/>
          </a:bodyPr>
          <a:lstStyle>
            <a:lvl1pPr algn="l" rtl="0">
              <a:defRPr sz="2400"/>
            </a:lvl1pPr>
          </a:lstStyle>
          <a:p>
            <a:pPr rtl="0"/>
            <a:r>
              <a:rPr lang="de-DE"/>
              <a:t>Mastertitelformat bearbeiten</a:t>
            </a:r>
            <a:endParaRPr lang="de-DE" dirty="0"/>
          </a:p>
        </p:txBody>
      </p:sp>
      <p:grpSp>
        <p:nvGrpSpPr>
          <p:cNvPr id="84" name="Gruppe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6"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7"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8"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9"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0"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1"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2"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3"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4"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5"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6"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97" name="Bildplatzhalter 33" descr="Leerer Platzhalter zum Hinzufügen eines Bilds. Klicken Sie auf den Platzhalter, und wählen Sie das hinzuzufügende Bild aus."/>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grpSp>
        <p:nvGrpSpPr>
          <p:cNvPr id="98" name="Gruppe 97"/>
          <p:cNvGrpSpPr/>
          <p:nvPr/>
        </p:nvGrpSpPr>
        <p:grpSpPr>
          <a:xfrm>
            <a:off x="5322489" y="319177"/>
            <a:ext cx="3389607" cy="2710838"/>
            <a:chOff x="895350" y="3313113"/>
            <a:chExt cx="3613151" cy="2790825"/>
          </a:xfrm>
          <a:solidFill>
            <a:schemeClr val="tx1">
              <a:lumMod val="50000"/>
            </a:schemeClr>
          </a:solidFill>
        </p:grpSpPr>
        <p:sp>
          <p:nvSpPr>
            <p:cNvPr id="99"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0"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1"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2"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3"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4"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5"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6"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7"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8"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9"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0"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111" name="Bildplatzhalter 33" descr="Leerer Platzhalter zum Hinzufügen eines Bilds. Klicken Sie auf den Platzhalter, und wählen Sie das hinzuzufügende Bild aus."/>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grpSp>
        <p:nvGrpSpPr>
          <p:cNvPr id="112" name="Gruppe 111"/>
          <p:cNvGrpSpPr/>
          <p:nvPr/>
        </p:nvGrpSpPr>
        <p:grpSpPr>
          <a:xfrm>
            <a:off x="5322489" y="3245640"/>
            <a:ext cx="3389607" cy="2710838"/>
            <a:chOff x="895350" y="3313113"/>
            <a:chExt cx="3613151" cy="2790825"/>
          </a:xfrm>
          <a:solidFill>
            <a:schemeClr val="tx1">
              <a:lumMod val="50000"/>
            </a:schemeClr>
          </a:solidFill>
        </p:grpSpPr>
        <p:sp>
          <p:nvSpPr>
            <p:cNvPr id="113"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4"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5"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6"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7"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8"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9"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0"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1"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2"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3"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4"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125" name="Bildplatzhalter 33" descr="Leerer Platzhalter zum Hinzufügen eines Bilds. Klicken Sie auf den Platzhalter, und wählen Sie das hinzuzufügende Bild aus."/>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126" name="Textplatzhalter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sp>
        <p:nvSpPr>
          <p:cNvPr id="8" name="Foliennummernplatzhalter 7"/>
          <p:cNvSpPr>
            <a:spLocks noGrp="1"/>
          </p:cNvSpPr>
          <p:nvPr>
            <p:ph type="sldNum" sz="quarter" idx="12"/>
          </p:nvPr>
        </p:nvSpPr>
        <p:spPr/>
        <p:txBody>
          <a:bodyPr rtlCol="0"/>
          <a:lstStyle/>
          <a:p>
            <a:pPr rtl="0"/>
            <a:fld id="{022B156B-59AE-415F-B24B-8756D48BB977}" type="slidenum">
              <a:rPr lang="de-DE" smtClean="0"/>
              <a:pPr/>
              <a:t>‹Nr.›</a:t>
            </a:fld>
            <a:endParaRPr lang="de-DE" dirty="0"/>
          </a:p>
        </p:txBody>
      </p:sp>
      <p:sp>
        <p:nvSpPr>
          <p:cNvPr id="7" name="Fußzeilenplatzhalter 6"/>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6" name="Datumsplatzhalter 5"/>
          <p:cNvSpPr>
            <a:spLocks noGrp="1"/>
          </p:cNvSpPr>
          <p:nvPr>
            <p:ph type="dt" sz="half" idx="10"/>
          </p:nvPr>
        </p:nvSpPr>
        <p:spPr/>
        <p:txBody>
          <a:bodyPr rtlCol="0"/>
          <a:lstStyle>
            <a:lvl1pPr>
              <a:defRPr/>
            </a:lvl1pPr>
          </a:lstStyle>
          <a:p>
            <a:fld id="{FF8BC807-3D69-43DF-9301-611B5D04587D}" type="datetime1">
              <a:rPr lang="de-DE" smtClean="0"/>
              <a:t>07.11.2018</a:t>
            </a:fld>
            <a:endParaRPr lang="de-DE"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de-DE"/>
              <a:t>Mastertitelformat bearbeiten</a:t>
            </a:r>
            <a:endParaRPr lang="de-DE" dirty="0"/>
          </a:p>
        </p:txBody>
      </p:sp>
      <p:sp>
        <p:nvSpPr>
          <p:cNvPr id="3" name="Inhaltsplatzhalter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sp>
        <p:nvSpPr>
          <p:cNvPr id="7" name="Foliennummernplatzhalter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de-DE" smtClean="0"/>
              <a:pPr/>
              <a:t>‹Nr.›</a:t>
            </a:fld>
            <a:endParaRPr lang="de-DE" dirty="0"/>
          </a:p>
        </p:txBody>
      </p:sp>
      <p:sp>
        <p:nvSpPr>
          <p:cNvPr id="6" name="Fußzeilenplatzhalter 5"/>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5" name="Datumsplatzhalter 4"/>
          <p:cNvSpPr>
            <a:spLocks noGrp="1"/>
          </p:cNvSpPr>
          <p:nvPr>
            <p:ph type="dt" sz="half" idx="10"/>
          </p:nvPr>
        </p:nvSpPr>
        <p:spPr>
          <a:xfrm>
            <a:off x="8075611" y="6019801"/>
            <a:ext cx="1396260" cy="228600"/>
          </a:xfrm>
        </p:spPr>
        <p:txBody>
          <a:bodyPr rtlCol="0"/>
          <a:lstStyle>
            <a:lvl1pPr>
              <a:defRPr/>
            </a:lvl1pPr>
          </a:lstStyle>
          <a:p>
            <a:fld id="{85ADD5A6-8BBB-4C1B-B9D0-225CF989EF68}" type="datetime1">
              <a:rPr lang="de-DE" smtClean="0"/>
              <a:t>07.11.2018</a:t>
            </a:fld>
            <a:endParaRPr lang="de-DE"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7492891" y="1330347"/>
            <a:ext cx="3840480" cy="2103120"/>
          </a:xfrm>
        </p:spPr>
        <p:txBody>
          <a:bodyPr rtlCol="0" anchor="b">
            <a:normAutofit/>
          </a:bodyPr>
          <a:lstStyle>
            <a:lvl1pPr algn="l" rtl="0">
              <a:defRPr sz="3600"/>
            </a:lvl1pPr>
          </a:lstStyle>
          <a:p>
            <a:pPr rtl="0"/>
            <a:r>
              <a:rPr lang="de-DE"/>
              <a:t>Mastertitelformat bearbeiten</a:t>
            </a:r>
            <a:endParaRPr lang="de-DE" dirty="0"/>
          </a:p>
        </p:txBody>
      </p:sp>
      <p:grpSp>
        <p:nvGrpSpPr>
          <p:cNvPr id="8" name="Gruppe 7"/>
          <p:cNvGrpSpPr/>
          <p:nvPr/>
        </p:nvGrpSpPr>
        <p:grpSpPr>
          <a:xfrm>
            <a:off x="595546" y="781398"/>
            <a:ext cx="6433398" cy="5053665"/>
            <a:chOff x="5162444" y="781398"/>
            <a:chExt cx="6433398" cy="5053665"/>
          </a:xfrm>
        </p:grpSpPr>
        <p:sp>
          <p:nvSpPr>
            <p:cNvPr id="9" name="Freihand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 name="Freihand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11" name="Gruppe 10"/>
            <p:cNvGrpSpPr/>
            <p:nvPr/>
          </p:nvGrpSpPr>
          <p:grpSpPr>
            <a:xfrm>
              <a:off x="5814205" y="859113"/>
              <a:ext cx="5129146" cy="4880471"/>
              <a:chOff x="7856559" y="859113"/>
              <a:chExt cx="3086791" cy="4880471"/>
            </a:xfrm>
          </p:grpSpPr>
          <p:sp>
            <p:nvSpPr>
              <p:cNvPr id="20" name="Freihand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Freihand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12" name="Freihand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Freihand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4" name="Freihand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Freihand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7" name="Freihand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8" name="Freihand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 name="Bildplatzhalter 2" descr="Leerer Platzhalter zum Hinzufügen eines Bilds. Klicken Sie auf den Platzhalter, und wählen Sie das hinzuzufügende Bild aus."/>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7492891" y="3555521"/>
            <a:ext cx="3840480" cy="216851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sp>
        <p:nvSpPr>
          <p:cNvPr id="7" name="Foliennummernplatzhalter 6"/>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6" name="Fußzeilenplatzhalter 5"/>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5" name="Datumsplatzhalter 4"/>
          <p:cNvSpPr>
            <a:spLocks noGrp="1"/>
          </p:cNvSpPr>
          <p:nvPr>
            <p:ph type="dt" sz="half" idx="10"/>
          </p:nvPr>
        </p:nvSpPr>
        <p:spPr/>
        <p:txBody>
          <a:bodyPr rtlCol="0"/>
          <a:lstStyle>
            <a:lvl1pPr>
              <a:defRPr/>
            </a:lvl1pPr>
          </a:lstStyle>
          <a:p>
            <a:fld id="{5A8F9251-BA7C-4FD4-B4B6-D704E8CA2387}" type="datetime1">
              <a:rPr lang="de-DE" smtClean="0"/>
              <a:t>07.11.2018</a:t>
            </a:fld>
            <a:endParaRPr lang="de-DE"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Vertikaler Textplatzhalter 2"/>
          <p:cNvSpPr>
            <a:spLocks noGrp="1"/>
          </p:cNvSpPr>
          <p:nvPr>
            <p:ph type="body" orient="vert" idx="1"/>
          </p:nvPr>
        </p:nvSpPr>
        <p:spPr/>
        <p:txBody>
          <a:bodyPr vert="eaVert"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oliennummernplatzhalter 5"/>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5" name="Fußzeilenplatzhalter 4"/>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4" name="Datumsplatzhalter 3"/>
          <p:cNvSpPr>
            <a:spLocks noGrp="1"/>
          </p:cNvSpPr>
          <p:nvPr>
            <p:ph type="dt" sz="half" idx="10"/>
          </p:nvPr>
        </p:nvSpPr>
        <p:spPr/>
        <p:txBody>
          <a:bodyPr rtlCol="0"/>
          <a:lstStyle>
            <a:lvl1pPr>
              <a:defRPr/>
            </a:lvl1pPr>
          </a:lstStyle>
          <a:p>
            <a:fld id="{6BF9CF38-2F0E-4F76-AFFE-63BFFEEA5634}" type="datetime1">
              <a:rPr lang="de-DE" smtClean="0"/>
              <a:t>07.11.2018</a:t>
            </a:fld>
            <a:endParaRPr lang="de-DE"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624268" y="304800"/>
            <a:ext cx="1729531" cy="5676900"/>
          </a:xfrm>
        </p:spPr>
        <p:txBody>
          <a:bodyPr vert="eaVert" rtlCol="0"/>
          <a:lstStyle/>
          <a:p>
            <a:pPr rtl="0"/>
            <a:r>
              <a:rPr lang="de-DE"/>
              <a:t>Mastertitelformat bearbeiten</a:t>
            </a:r>
            <a:endParaRPr lang="de-DE" dirty="0"/>
          </a:p>
        </p:txBody>
      </p:sp>
      <p:sp>
        <p:nvSpPr>
          <p:cNvPr id="3" name="Vertikaler Textplatzhalter 2"/>
          <p:cNvSpPr>
            <a:spLocks noGrp="1"/>
          </p:cNvSpPr>
          <p:nvPr>
            <p:ph type="body" orient="vert" idx="1"/>
          </p:nvPr>
        </p:nvSpPr>
        <p:spPr>
          <a:xfrm>
            <a:off x="838199" y="304800"/>
            <a:ext cx="8633671" cy="5676900"/>
          </a:xfrm>
        </p:spPr>
        <p:txBody>
          <a:bodyPr vert="eaVert"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oliennummernplatzhalter 5"/>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5" name="Fußzeilenplatzhalter 4"/>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4" name="Datumsplatzhalter 3"/>
          <p:cNvSpPr>
            <a:spLocks noGrp="1"/>
          </p:cNvSpPr>
          <p:nvPr>
            <p:ph type="dt" sz="half" idx="10"/>
          </p:nvPr>
        </p:nvSpPr>
        <p:spPr/>
        <p:txBody>
          <a:bodyPr rtlCol="0"/>
          <a:lstStyle>
            <a:lvl1pPr>
              <a:defRPr/>
            </a:lvl1pPr>
          </a:lstStyle>
          <a:p>
            <a:fld id="{915CACDD-6A9D-43DD-827E-6537212DDE67}" type="datetime1">
              <a:rPr lang="de-DE" smtClean="0"/>
              <a:t>07.11.2018</a:t>
            </a:fld>
            <a:endParaRPr lang="de-DE"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oliennummernplatzhalter 5"/>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5" name="Fußzeilenplatzhalter 4"/>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4" name="Datumsplatzhalter 3"/>
          <p:cNvSpPr>
            <a:spLocks noGrp="1"/>
          </p:cNvSpPr>
          <p:nvPr>
            <p:ph type="dt" sz="half" idx="10"/>
          </p:nvPr>
        </p:nvSpPr>
        <p:spPr/>
        <p:txBody>
          <a:bodyPr rtlCol="0"/>
          <a:lstStyle>
            <a:lvl1pPr>
              <a:defRPr/>
            </a:lvl1pPr>
          </a:lstStyle>
          <a:p>
            <a:fld id="{A6333CEB-30A7-4995-BEE8-F281470F9309}" type="datetime1">
              <a:rPr lang="de-DE" smtClean="0"/>
              <a:t>07.11.2018</a:t>
            </a:fld>
            <a:endParaRPr lang="de-DE"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de-DE"/>
              <a:t>Mastertitelformat bearbeiten</a:t>
            </a:r>
            <a:endParaRPr lang="de-DE" dirty="0"/>
          </a:p>
        </p:txBody>
      </p:sp>
      <p:sp>
        <p:nvSpPr>
          <p:cNvPr id="3" name="Textplatzhalter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a:t>Mastertextformat bearbeiten</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sz="half" idx="1"/>
          </p:nvPr>
        </p:nvSpPr>
        <p:spPr>
          <a:xfrm>
            <a:off x="1065212" y="1825625"/>
            <a:ext cx="4954588" cy="4187952"/>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172200" y="1825625"/>
            <a:ext cx="4951414" cy="4187952"/>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7" name="Foliennummernplatzhalter 6"/>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6" name="Fußzeilenplatzhalter 5"/>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5" name="Datumsplatzhalter 4"/>
          <p:cNvSpPr>
            <a:spLocks noGrp="1"/>
          </p:cNvSpPr>
          <p:nvPr>
            <p:ph type="dt" sz="half" idx="10"/>
          </p:nvPr>
        </p:nvSpPr>
        <p:spPr/>
        <p:txBody>
          <a:bodyPr rtlCol="0"/>
          <a:lstStyle>
            <a:lvl1pPr>
              <a:defRPr/>
            </a:lvl1pPr>
          </a:lstStyle>
          <a:p>
            <a:fld id="{44F0AC53-84DE-4419-B5C1-AEC1AE4B30D2}" type="datetime1">
              <a:rPr lang="de-DE" smtClean="0"/>
              <a:t>07.11.2018</a:t>
            </a:fld>
            <a:endParaRPr lang="de-DE"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Textplatzhalter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Mastertextformat bearbeiten</a:t>
            </a:r>
          </a:p>
        </p:txBody>
      </p:sp>
      <p:sp>
        <p:nvSpPr>
          <p:cNvPr id="4" name="Inhaltsplatzhalter 3"/>
          <p:cNvSpPr>
            <a:spLocks noGrp="1"/>
          </p:cNvSpPr>
          <p:nvPr>
            <p:ph sz="half" idx="2"/>
          </p:nvPr>
        </p:nvSpPr>
        <p:spPr>
          <a:xfrm>
            <a:off x="1069848" y="2505075"/>
            <a:ext cx="4956048" cy="3476625"/>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a:t>Mastertextformat bearbeiten</a:t>
            </a:r>
          </a:p>
        </p:txBody>
      </p:sp>
      <p:sp>
        <p:nvSpPr>
          <p:cNvPr id="6" name="Inhaltsplatzhalter 5"/>
          <p:cNvSpPr>
            <a:spLocks noGrp="1"/>
          </p:cNvSpPr>
          <p:nvPr>
            <p:ph sz="quarter" idx="4"/>
          </p:nvPr>
        </p:nvSpPr>
        <p:spPr>
          <a:xfrm>
            <a:off x="6172200" y="2505075"/>
            <a:ext cx="4956048" cy="3476625"/>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9" name="Foliennummernplatzhalter 8"/>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8" name="Fußzeilenplatzhalter 7"/>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7" name="Datumsplatzhalter 6"/>
          <p:cNvSpPr>
            <a:spLocks noGrp="1"/>
          </p:cNvSpPr>
          <p:nvPr>
            <p:ph type="dt" sz="half" idx="10"/>
          </p:nvPr>
        </p:nvSpPr>
        <p:spPr/>
        <p:txBody>
          <a:bodyPr rtlCol="0"/>
          <a:lstStyle>
            <a:lvl1pPr>
              <a:defRPr/>
            </a:lvl1pPr>
          </a:lstStyle>
          <a:p>
            <a:fld id="{8EC05257-C23B-44E1-ADD0-BBA1DCCE3D9F}" type="datetime1">
              <a:rPr lang="de-DE" smtClean="0"/>
              <a:t>07.11.2018</a:t>
            </a:fld>
            <a:endParaRPr lang="de-DE"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5" name="Foliennummernplatzhalter 4"/>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4" name="Fußzeilenplatzhalter 3"/>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3" name="Datumsplatzhalter 2"/>
          <p:cNvSpPr>
            <a:spLocks noGrp="1"/>
          </p:cNvSpPr>
          <p:nvPr>
            <p:ph type="dt" sz="half" idx="10"/>
          </p:nvPr>
        </p:nvSpPr>
        <p:spPr/>
        <p:txBody>
          <a:bodyPr rtlCol="0"/>
          <a:lstStyle>
            <a:lvl1pPr>
              <a:defRPr/>
            </a:lvl1pPr>
          </a:lstStyle>
          <a:p>
            <a:fld id="{3FB30B03-B879-4EBF-ABAC-58C58E636E2C}" type="datetime1">
              <a:rPr lang="de-DE" smtClean="0"/>
              <a:t>07.11.2018</a:t>
            </a:fld>
            <a:endParaRPr lang="de-DE"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rtlCol="0"/>
          <a:lstStyle/>
          <a:p>
            <a:pPr rtl="0"/>
            <a:fld id="{022B156B-59AE-415F-B24B-8756D48BB977}" type="slidenum">
              <a:rPr lang="de-DE" smtClean="0"/>
              <a:t>‹Nr.›</a:t>
            </a:fld>
            <a:endParaRPr lang="de-DE" dirty="0"/>
          </a:p>
        </p:txBody>
      </p:sp>
      <p:sp>
        <p:nvSpPr>
          <p:cNvPr id="3" name="Fußzeilenplatzhalter 2"/>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2" name="Datumsplatzhalter 1"/>
          <p:cNvSpPr>
            <a:spLocks noGrp="1"/>
          </p:cNvSpPr>
          <p:nvPr>
            <p:ph type="dt" sz="half" idx="10"/>
          </p:nvPr>
        </p:nvSpPr>
        <p:spPr/>
        <p:txBody>
          <a:bodyPr rtlCol="0"/>
          <a:lstStyle>
            <a:lvl1pPr>
              <a:defRPr/>
            </a:lvl1pPr>
          </a:lstStyle>
          <a:p>
            <a:fld id="{E82FFA4B-3DE9-4834-B029-EC2B5E80C64B}" type="datetime1">
              <a:rPr lang="de-DE" smtClean="0"/>
              <a:t>07.11.2018</a:t>
            </a:fld>
            <a:endParaRPr lang="de-DE"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Bilder mit Beschriftungen">
    <p:spTree>
      <p:nvGrpSpPr>
        <p:cNvPr id="1" name=""/>
        <p:cNvGrpSpPr/>
        <p:nvPr/>
      </p:nvGrpSpPr>
      <p:grpSpPr>
        <a:xfrm>
          <a:off x="0" y="0"/>
          <a:ext cx="0" cy="0"/>
          <a:chOff x="0" y="0"/>
          <a:chExt cx="0" cy="0"/>
        </a:xfrm>
      </p:grpSpPr>
      <p:sp>
        <p:nvSpPr>
          <p:cNvPr id="2" name="Titel 1"/>
          <p:cNvSpPr>
            <a:spLocks noGrp="1"/>
          </p:cNvSpPr>
          <p:nvPr>
            <p:ph type="title"/>
          </p:nvPr>
        </p:nvSpPr>
        <p:spPr>
          <a:xfrm>
            <a:off x="1065212" y="304799"/>
            <a:ext cx="10058402" cy="1216152"/>
          </a:xfrm>
        </p:spPr>
        <p:txBody>
          <a:bodyPr rtlCol="0"/>
          <a:lstStyle>
            <a:lvl1pPr algn="l" rtl="0">
              <a:defRPr/>
            </a:lvl1pPr>
          </a:lstStyle>
          <a:p>
            <a:pPr rtl="0"/>
            <a:r>
              <a:rPr lang="de-DE"/>
              <a:t>Mastertitelformat bearbeiten</a:t>
            </a:r>
            <a:endParaRPr lang="de-DE" dirty="0"/>
          </a:p>
        </p:txBody>
      </p:sp>
      <p:grpSp>
        <p:nvGrpSpPr>
          <p:cNvPr id="9" name="Gruppe 8"/>
          <p:cNvGrpSpPr/>
          <p:nvPr/>
        </p:nvGrpSpPr>
        <p:grpSpPr>
          <a:xfrm>
            <a:off x="1052422" y="1733550"/>
            <a:ext cx="4360503" cy="3050038"/>
            <a:chOff x="895350" y="3313113"/>
            <a:chExt cx="3613151" cy="2790825"/>
          </a:xfrm>
          <a:solidFill>
            <a:schemeClr val="tx1">
              <a:lumMod val="50000"/>
            </a:schemeClr>
          </a:solidFill>
        </p:grpSpPr>
        <p:sp>
          <p:nvSpPr>
            <p:cNvPr id="10"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2"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4"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7"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8"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6" name="Bildplatzhalter 33" descr="Leerer Platzhalter zum Hinzufügen eines Bilds. Klicken Sie auf den Platzhalter, und wählen Sie das hinzuzufügende Bild aus."/>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39" name="Textplatzhalter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grpSp>
        <p:nvGrpSpPr>
          <p:cNvPr id="22" name="Gruppe 21"/>
          <p:cNvGrpSpPr/>
          <p:nvPr/>
        </p:nvGrpSpPr>
        <p:grpSpPr>
          <a:xfrm>
            <a:off x="6763111" y="1733550"/>
            <a:ext cx="4360503" cy="3050038"/>
            <a:chOff x="895350" y="3313113"/>
            <a:chExt cx="3613151" cy="2790825"/>
          </a:xfrm>
          <a:solidFill>
            <a:schemeClr val="tx1">
              <a:lumMod val="50000"/>
            </a:schemeClr>
          </a:solidFill>
        </p:grpSpPr>
        <p:sp>
          <p:nvSpPr>
            <p:cNvPr id="23"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4"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5"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6"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7"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8"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9"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0"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1"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2"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3"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4"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7" name="Bildplatzhalter 33" descr="Leerer Platzhalter zum Hinzufügen eines Bilds. Klicken Sie auf den Platzhalter, und wählen Sie das hinzuzufügende Bild aus."/>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40" name="Textplatzhalter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sp>
        <p:nvSpPr>
          <p:cNvPr id="8" name="Foliennummernplatzhalter 7"/>
          <p:cNvSpPr>
            <a:spLocks noGrp="1"/>
          </p:cNvSpPr>
          <p:nvPr>
            <p:ph type="sldNum" sz="quarter" idx="12"/>
          </p:nvPr>
        </p:nvSpPr>
        <p:spPr/>
        <p:txBody>
          <a:bodyPr rtlCol="0"/>
          <a:lstStyle/>
          <a:p>
            <a:pPr rtl="0"/>
            <a:fld id="{022B156B-59AE-415F-B24B-8756D48BB977}" type="slidenum">
              <a:rPr lang="de-DE" smtClean="0"/>
              <a:pPr/>
              <a:t>‹Nr.›</a:t>
            </a:fld>
            <a:endParaRPr lang="de-DE" dirty="0"/>
          </a:p>
        </p:txBody>
      </p:sp>
      <p:sp>
        <p:nvSpPr>
          <p:cNvPr id="7" name="Fußzeilenplatzhalter 6"/>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6" name="Datumsplatzhalter 5"/>
          <p:cNvSpPr>
            <a:spLocks noGrp="1"/>
          </p:cNvSpPr>
          <p:nvPr>
            <p:ph type="dt" sz="half" idx="10"/>
          </p:nvPr>
        </p:nvSpPr>
        <p:spPr/>
        <p:txBody>
          <a:bodyPr rtlCol="0"/>
          <a:lstStyle>
            <a:lvl1pPr>
              <a:defRPr/>
            </a:lvl1pPr>
          </a:lstStyle>
          <a:p>
            <a:fld id="{7F97D98A-5FED-4884-AB29-1C1DBCC1AB63}" type="datetime1">
              <a:rPr lang="de-DE" smtClean="0"/>
              <a:t>07.11.2018</a:t>
            </a:fld>
            <a:endParaRPr lang="de-DE"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Bilder mit Beschriftungen">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grpSp>
        <p:nvGrpSpPr>
          <p:cNvPr id="52" name="Gruppe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4"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5"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6"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7"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8"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9"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60"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61"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62"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63"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64"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79" name="Bildplatzhalter 33" descr="Leerer Platzhalter zum Hinzufügen eines Bilds. Klicken Sie auf den Platzhalter, und wählen Sie das hinzuzufügende Bild aus."/>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81" name="Textplatzhalter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grpSp>
        <p:nvGrpSpPr>
          <p:cNvPr id="84" name="Gruppe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6"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7"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8"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9"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0"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1"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2"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3"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4"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5"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6"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78" name="Bildplatzhalter 33" descr="Leerer Platzhalter zum Hinzufügen eines Bilds. Klicken Sie auf den Platzhalter, und wählen Sie das hinzuzufügende Bild aus."/>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82" name="Textplatzhalter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grpSp>
        <p:nvGrpSpPr>
          <p:cNvPr id="97" name="Gruppe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ihand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99" name="Freihand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0" name="Freihand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1" name="Freihand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2" name="Freihand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3" name="Freihand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4" name="Freihand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5" name="Freihand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6" name="Freihand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7" name="Freihand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8" name="Freihand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09" name="Freihand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80" name="Bildplatzhalter 33" descr="Leerer Platzhalter zum Hinzufügen eines Bilds. Klicken Sie auf den Platzhalter, und wählen Sie das hinzuzufügende Bild aus."/>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vl1pPr>
          </a:lstStyle>
          <a:p>
            <a:pPr rtl="0"/>
            <a:r>
              <a:rPr lang="de-DE"/>
              <a:t>Bild durch Klicken auf Symbol hinzufügen</a:t>
            </a:r>
            <a:endParaRPr lang="de-DE" dirty="0"/>
          </a:p>
        </p:txBody>
      </p:sp>
      <p:sp>
        <p:nvSpPr>
          <p:cNvPr id="83" name="Textplatzhalter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a:t>Mastertextformat bearbeiten</a:t>
            </a:r>
          </a:p>
        </p:txBody>
      </p:sp>
      <p:sp>
        <p:nvSpPr>
          <p:cNvPr id="8" name="Foliennummernplatzhalter 7"/>
          <p:cNvSpPr>
            <a:spLocks noGrp="1"/>
          </p:cNvSpPr>
          <p:nvPr>
            <p:ph type="sldNum" sz="quarter" idx="12"/>
          </p:nvPr>
        </p:nvSpPr>
        <p:spPr/>
        <p:txBody>
          <a:bodyPr rtlCol="0"/>
          <a:lstStyle/>
          <a:p>
            <a:pPr rtl="0"/>
            <a:fld id="{022B156B-59AE-415F-B24B-8756D48BB977}" type="slidenum">
              <a:rPr lang="de-DE" smtClean="0"/>
              <a:pPr/>
              <a:t>‹Nr.›</a:t>
            </a:fld>
            <a:endParaRPr lang="de-DE" dirty="0"/>
          </a:p>
        </p:txBody>
      </p:sp>
      <p:sp>
        <p:nvSpPr>
          <p:cNvPr id="7" name="Fußzeilenplatzhalter 6"/>
          <p:cNvSpPr>
            <a:spLocks noGrp="1"/>
          </p:cNvSpPr>
          <p:nvPr>
            <p:ph type="ftr" sz="quarter" idx="11"/>
          </p:nvPr>
        </p:nvSpPr>
        <p:spPr/>
        <p:txBody>
          <a:bodyPr rtlCol="0"/>
          <a:lstStyle/>
          <a:p>
            <a:pPr rtl="0"/>
            <a:r>
              <a:rPr lang="en-US"/>
              <a:t>E-portfolio - Spring Reactive Web - TINF17B2 - SE - Jan Rickel</a:t>
            </a:r>
            <a:endParaRPr lang="de-DE" dirty="0"/>
          </a:p>
        </p:txBody>
      </p:sp>
      <p:sp>
        <p:nvSpPr>
          <p:cNvPr id="6" name="Datumsplatzhalter 5"/>
          <p:cNvSpPr>
            <a:spLocks noGrp="1"/>
          </p:cNvSpPr>
          <p:nvPr>
            <p:ph type="dt" sz="half" idx="10"/>
          </p:nvPr>
        </p:nvSpPr>
        <p:spPr/>
        <p:txBody>
          <a:bodyPr rtlCol="0"/>
          <a:lstStyle>
            <a:lvl1pPr>
              <a:defRPr/>
            </a:lvl1pPr>
          </a:lstStyle>
          <a:p>
            <a:fld id="{72A1F554-D18A-4556-A202-61F473EE4E36}" type="datetime1">
              <a:rPr lang="de-DE" smtClean="0"/>
              <a:t>07.11.2018</a:t>
            </a:fld>
            <a:endParaRPr lang="de-DE"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de-DE" dirty="0"/>
              <a:t>Textmasterformate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oliennummernplatzhalt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defRPr>
            </a:lvl1pPr>
          </a:lstStyle>
          <a:p>
            <a:pPr rtl="0"/>
            <a:fld id="{022B156B-59AE-415F-B24B-8756D48BB977}" type="slidenum">
              <a:rPr lang="de-DE" smtClean="0"/>
              <a:pPr/>
              <a:t>‹Nr.›</a:t>
            </a:fld>
            <a:endParaRPr lang="de-DE" dirty="0"/>
          </a:p>
        </p:txBody>
      </p:sp>
      <p:sp>
        <p:nvSpPr>
          <p:cNvPr id="5" name="Fußzeilenplatzhalt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defRPr>
            </a:lvl1pPr>
          </a:lstStyle>
          <a:p>
            <a:pPr rtl="0"/>
            <a:r>
              <a:rPr lang="en-US"/>
              <a:t>E-portfolio - Spring Reactive Web - TINF17B2 - SE - Jan Rickel</a:t>
            </a:r>
            <a:endParaRPr lang="de-DE" dirty="0"/>
          </a:p>
        </p:txBody>
      </p:sp>
      <p:sp>
        <p:nvSpPr>
          <p:cNvPr id="4" name="Datumsplatzhalt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defRPr>
            </a:lvl1pPr>
          </a:lstStyle>
          <a:p>
            <a:fld id="{D8842D16-9619-4B1D-B8D0-C8A4DD563CA2}" type="datetime1">
              <a:rPr lang="de-DE" smtClean="0"/>
              <a:t>07.11.2018</a:t>
            </a:fld>
            <a:endParaRPr lang="de-DE"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hf hdr="0"/>
  <p:txStyles>
    <p:titleStyle>
      <a:lvl1pPr algn="l" defTabSz="914400" rtl="0" eaLnBrk="1" latinLnBrk="0" hangingPunct="1">
        <a:lnSpc>
          <a:spcPct val="90000"/>
        </a:lnSpc>
        <a:spcBef>
          <a:spcPct val="0"/>
        </a:spcBef>
        <a:buNone/>
        <a:defRPr sz="34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reactivemanifesto.org/" TargetMode="External"/><Relationship Id="rId2" Type="http://schemas.openxmlformats.org/officeDocument/2006/relationships/hyperlink" Target="https://blog.redelastic.com/what-is-reactive-programming-bc9fa7f4a7f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zone.com/articles/what-are-reactive-streams-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eactive-stream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reactive-stream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zone.com/articles/what-are-reactive-streams-in-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spring.io/spring/docs/current/spring-framework-reference/web-reactive.html#spring-webflu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tart.spring.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zVNIZXf4BG8&amp;t=711s" TargetMode="External"/><Relationship Id="rId7" Type="http://schemas.openxmlformats.org/officeDocument/2006/relationships/hyperlink" Target="https://www.youtube.com/watch?v=27Lg96EwPEg" TargetMode="External"/><Relationship Id="rId2" Type="http://schemas.openxmlformats.org/officeDocument/2006/relationships/hyperlink" Target="http://spring.io/" TargetMode="External"/><Relationship Id="rId1" Type="http://schemas.openxmlformats.org/officeDocument/2006/relationships/slideLayout" Target="../slideLayouts/slideLayout2.xml"/><Relationship Id="rId6" Type="http://schemas.openxmlformats.org/officeDocument/2006/relationships/hyperlink" Target="https://www.youtube.com/watch?v=fiR7MWoTYjs&amp;t=219s" TargetMode="External"/><Relationship Id="rId5" Type="http://schemas.openxmlformats.org/officeDocument/2006/relationships/hyperlink" Target="https://www.youtube.com/watch?v=GbVpKF7tVeI" TargetMode="External"/><Relationship Id="rId4" Type="http://schemas.openxmlformats.org/officeDocument/2006/relationships/hyperlink" Target="https://www.youtube.com/watch?v=l7VBdWhtl7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pring-projects/spring-frame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proje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ring.i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activemanifest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activemanifesto.or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activemanifesto.org/" TargetMode="External"/><Relationship Id="rId2" Type="http://schemas.openxmlformats.org/officeDocument/2006/relationships/hyperlink" Target="https://blog.redelastic.com/what-is-reactive-programming-bc9fa7f4a7f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rtlCol="0"/>
          <a:lstStyle/>
          <a:p>
            <a:pPr rtl="0"/>
            <a:r>
              <a:rPr lang="de-DE" dirty="0" err="1"/>
              <a:t>Reactive</a:t>
            </a:r>
            <a:r>
              <a:rPr lang="de-DE" dirty="0"/>
              <a:t> Web</a:t>
            </a:r>
          </a:p>
        </p:txBody>
      </p:sp>
      <p:pic>
        <p:nvPicPr>
          <p:cNvPr id="5" name="Grafik 4">
            <a:extLst>
              <a:ext uri="{FF2B5EF4-FFF2-40B4-BE49-F238E27FC236}">
                <a16:creationId xmlns:a16="http://schemas.microsoft.com/office/drawing/2014/main" id="{50AB58CD-D2C1-4C80-8A10-4A4D881DB7A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8590" y1="73030" x2="35769" y2="68182"/>
                        <a14:foregroundMark x1="41282" y1="81515" x2="41410" y2="69697"/>
                        <a14:foregroundMark x1="48718" y1="66970" x2="48718" y2="75455"/>
                        <a14:foregroundMark x1="53205" y1="67879" x2="53205" y2="75455"/>
                        <a14:foregroundMark x1="55000" y1="66970" x2="55256" y2="75758"/>
                        <a14:foregroundMark x1="53333" y1="59091" x2="53205" y2="59091"/>
                        <a14:foregroundMark x1="66795" y1="80303" x2="66795" y2="67273"/>
                        <a14:foregroundMark x1="56538" y1="23333" x2="57051" y2="27576"/>
                        <a14:foregroundMark x1="47308" y1="39394" x2="53718" y2="33333"/>
                        <a14:foregroundMark x1="53718" y1="33333" x2="52692" y2="43636"/>
                        <a14:foregroundMark x1="53718" y1="43636" x2="55000" y2="39697"/>
                        <a14:foregroundMark x1="45769" y1="46061" x2="46026" y2="46364"/>
                      </a14:backgroundRemoval>
                    </a14:imgEffect>
                  </a14:imgLayer>
                </a14:imgProps>
              </a:ext>
              <a:ext uri="{28A0092B-C50C-407E-A947-70E740481C1C}">
                <a14:useLocalDpi xmlns:a14="http://schemas.microsoft.com/office/drawing/2010/main" val="0"/>
              </a:ext>
            </a:extLst>
          </a:blip>
          <a:srcRect l="33767" t="17475" r="30422" b="12858"/>
          <a:stretch/>
        </p:blipFill>
        <p:spPr>
          <a:xfrm>
            <a:off x="4047245" y="1331401"/>
            <a:ext cx="3117829" cy="2566172"/>
          </a:xfrm>
          <a:prstGeom prst="rect">
            <a:avLst/>
          </a:prstGeom>
        </p:spPr>
      </p:pic>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A2A5B-C2D2-4C4F-8975-897067B17655}"/>
              </a:ext>
            </a:extLst>
          </p:cNvPr>
          <p:cNvSpPr>
            <a:spLocks noGrp="1"/>
          </p:cNvSpPr>
          <p:nvPr>
            <p:ph type="title"/>
          </p:nvPr>
        </p:nvSpPr>
        <p:spPr/>
        <p:txBody>
          <a:bodyPr/>
          <a:lstStyle/>
          <a:p>
            <a:r>
              <a:rPr lang="de-DE" dirty="0" err="1"/>
              <a:t>Reactive</a:t>
            </a:r>
            <a:r>
              <a:rPr lang="de-DE" dirty="0"/>
              <a:t> </a:t>
            </a:r>
            <a:r>
              <a:rPr lang="de-DE" dirty="0" err="1"/>
              <a:t>Programming</a:t>
            </a:r>
            <a:r>
              <a:rPr lang="de-DE" dirty="0"/>
              <a:t> (4)</a:t>
            </a:r>
          </a:p>
        </p:txBody>
      </p:sp>
      <p:sp>
        <p:nvSpPr>
          <p:cNvPr id="3" name="Inhaltsplatzhalter 2">
            <a:extLst>
              <a:ext uri="{FF2B5EF4-FFF2-40B4-BE49-F238E27FC236}">
                <a16:creationId xmlns:a16="http://schemas.microsoft.com/office/drawing/2014/main" id="{6F670AE0-A0E9-4ECB-B802-3D038EAF8119}"/>
              </a:ext>
            </a:extLst>
          </p:cNvPr>
          <p:cNvSpPr>
            <a:spLocks noGrp="1"/>
          </p:cNvSpPr>
          <p:nvPr>
            <p:ph idx="1"/>
          </p:nvPr>
        </p:nvSpPr>
        <p:spPr/>
        <p:txBody>
          <a:bodyPr>
            <a:normAutofit fontScale="92500" lnSpcReduction="20000"/>
          </a:bodyPr>
          <a:lstStyle/>
          <a:p>
            <a:r>
              <a:rPr lang="en-US" b="1" u="sng" dirty="0"/>
              <a:t>Elastic</a:t>
            </a:r>
            <a:r>
              <a:rPr lang="en-US" dirty="0"/>
              <a:t>: react to </a:t>
            </a:r>
            <a:r>
              <a:rPr lang="en-US" b="1" dirty="0"/>
              <a:t>changes in the input rate </a:t>
            </a:r>
            <a:r>
              <a:rPr lang="en-US" dirty="0"/>
              <a:t>by increasing or decreasing the resources allocated to service these inputs. This implies designs that have no contention points or central bottlenecks, resulting in the ability to </a:t>
            </a:r>
            <a:r>
              <a:rPr lang="en-US" b="1" dirty="0"/>
              <a:t>shard or replicate components and distribute inputs </a:t>
            </a:r>
            <a:r>
              <a:rPr lang="en-US" dirty="0"/>
              <a:t>among them.</a:t>
            </a:r>
          </a:p>
          <a:p>
            <a:r>
              <a:rPr lang="de-DE" b="1" u="sng" dirty="0"/>
              <a:t>Message-</a:t>
            </a:r>
            <a:r>
              <a:rPr lang="de-DE" b="1" u="sng" dirty="0" err="1"/>
              <a:t>driven</a:t>
            </a:r>
            <a:r>
              <a:rPr lang="de-DE" dirty="0"/>
              <a:t>: </a:t>
            </a:r>
            <a:r>
              <a:rPr lang="en-US" dirty="0"/>
              <a:t>Reactive Systems rely on </a:t>
            </a:r>
            <a:r>
              <a:rPr lang="en-US" b="1" dirty="0"/>
              <a:t>asynchronous message-passing</a:t>
            </a:r>
            <a:r>
              <a:rPr lang="en-US" dirty="0"/>
              <a:t> to establish a boundary between components that ensures loose coupling, isolation and location transparency. Employing explicit message-passing enables load management, elasticity, and flow control by shaping and monitoring the message queues in the system and applying </a:t>
            </a:r>
            <a:r>
              <a:rPr lang="en-US" b="1" dirty="0"/>
              <a:t>back-pressure</a:t>
            </a:r>
            <a:r>
              <a:rPr lang="en-US" dirty="0"/>
              <a:t>. </a:t>
            </a:r>
            <a:r>
              <a:rPr lang="en-US" b="1" dirty="0"/>
              <a:t>Non-blocking communication </a:t>
            </a:r>
            <a:r>
              <a:rPr lang="en-US" dirty="0"/>
              <a:t>allows recipients to only consume resources while active, leading to less system overhead.</a:t>
            </a:r>
            <a:endParaRPr lang="de-DE" dirty="0"/>
          </a:p>
        </p:txBody>
      </p:sp>
      <p:sp>
        <p:nvSpPr>
          <p:cNvPr id="4" name="Textfeld 3">
            <a:extLst>
              <a:ext uri="{FF2B5EF4-FFF2-40B4-BE49-F238E27FC236}">
                <a16:creationId xmlns:a16="http://schemas.microsoft.com/office/drawing/2014/main" id="{D2BD4892-21FD-41C8-A2D8-1C521FEADB48}"/>
              </a:ext>
            </a:extLst>
          </p:cNvPr>
          <p:cNvSpPr txBox="1"/>
          <p:nvPr/>
        </p:nvSpPr>
        <p:spPr>
          <a:xfrm>
            <a:off x="1446213" y="5487770"/>
            <a:ext cx="10576322" cy="646331"/>
          </a:xfrm>
          <a:prstGeom prst="rect">
            <a:avLst/>
          </a:prstGeom>
          <a:noFill/>
        </p:spPr>
        <p:txBody>
          <a:bodyPr wrap="square" rtlCol="0">
            <a:spAutoFit/>
          </a:bodyPr>
          <a:lstStyle/>
          <a:p>
            <a:r>
              <a:rPr lang="de-DE" dirty="0" err="1"/>
              <a:t>From</a:t>
            </a:r>
            <a:r>
              <a:rPr lang="de-DE" dirty="0"/>
              <a:t>: </a:t>
            </a:r>
            <a:r>
              <a:rPr lang="de-DE" dirty="0">
                <a:hlinkClick r:id="rId2"/>
              </a:rPr>
              <a:t>https://blog.redelastic.com/what-is-reactive-programming-bc9fa7f4a7fc</a:t>
            </a:r>
            <a:r>
              <a:rPr lang="de-DE" dirty="0"/>
              <a:t> and </a:t>
            </a:r>
            <a:r>
              <a:rPr lang="de-DE" dirty="0">
                <a:hlinkClick r:id="rId3"/>
              </a:rPr>
              <a:t>https://www.reactivemanifesto.org/</a:t>
            </a:r>
            <a:r>
              <a:rPr lang="de-DE" dirty="0"/>
              <a:t> </a:t>
            </a:r>
          </a:p>
        </p:txBody>
      </p:sp>
      <p:sp>
        <p:nvSpPr>
          <p:cNvPr id="5" name="Datumsplatzhalter 4">
            <a:extLst>
              <a:ext uri="{FF2B5EF4-FFF2-40B4-BE49-F238E27FC236}">
                <a16:creationId xmlns:a16="http://schemas.microsoft.com/office/drawing/2014/main" id="{07F0C8A0-79C8-4A98-8EC5-6EA2708015BF}"/>
              </a:ext>
            </a:extLst>
          </p:cNvPr>
          <p:cNvSpPr>
            <a:spLocks noGrp="1"/>
          </p:cNvSpPr>
          <p:nvPr>
            <p:ph type="dt" sz="half" idx="10"/>
          </p:nvPr>
        </p:nvSpPr>
        <p:spPr/>
        <p:txBody>
          <a:bodyPr/>
          <a:lstStyle/>
          <a:p>
            <a:fld id="{696DBBBE-E447-49BA-9057-D1C9BF6210CB}" type="datetime1">
              <a:rPr lang="de-DE" smtClean="0"/>
              <a:t>07.11.2018</a:t>
            </a:fld>
            <a:endParaRPr lang="de-DE" dirty="0"/>
          </a:p>
        </p:txBody>
      </p:sp>
      <p:sp>
        <p:nvSpPr>
          <p:cNvPr id="6" name="Fußzeilenplatzhalter 5">
            <a:extLst>
              <a:ext uri="{FF2B5EF4-FFF2-40B4-BE49-F238E27FC236}">
                <a16:creationId xmlns:a16="http://schemas.microsoft.com/office/drawing/2014/main" id="{109E142E-543B-46A3-9EBC-578B66D550C9}"/>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EBB97A13-0E17-4DFF-8B68-98DE7883A21C}"/>
              </a:ext>
            </a:extLst>
          </p:cNvPr>
          <p:cNvSpPr>
            <a:spLocks noGrp="1"/>
          </p:cNvSpPr>
          <p:nvPr>
            <p:ph type="sldNum" sz="quarter" idx="12"/>
          </p:nvPr>
        </p:nvSpPr>
        <p:spPr/>
        <p:txBody>
          <a:bodyPr/>
          <a:lstStyle/>
          <a:p>
            <a:pPr rtl="0"/>
            <a:fld id="{022B156B-59AE-415F-B24B-8756D48BB977}" type="slidenum">
              <a:rPr lang="de-DE" smtClean="0"/>
              <a:t>10</a:t>
            </a:fld>
            <a:endParaRPr lang="de-DE" dirty="0"/>
          </a:p>
        </p:txBody>
      </p:sp>
      <p:sp>
        <p:nvSpPr>
          <p:cNvPr id="8" name="Textfeld 7">
            <a:extLst>
              <a:ext uri="{FF2B5EF4-FFF2-40B4-BE49-F238E27FC236}">
                <a16:creationId xmlns:a16="http://schemas.microsoft.com/office/drawing/2014/main" id="{2F3ACFEE-16A7-4EFF-A575-DF68DFF6CCDD}"/>
              </a:ext>
            </a:extLst>
          </p:cNvPr>
          <p:cNvSpPr txBox="1"/>
          <p:nvPr/>
        </p:nvSpPr>
        <p:spPr>
          <a:xfrm>
            <a:off x="3293394" y="1934610"/>
            <a:ext cx="5826784" cy="919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The application can handle any traffic without wasting resources.</a:t>
            </a:r>
          </a:p>
        </p:txBody>
      </p:sp>
      <p:sp>
        <p:nvSpPr>
          <p:cNvPr id="9" name="Textfeld 8">
            <a:extLst>
              <a:ext uri="{FF2B5EF4-FFF2-40B4-BE49-F238E27FC236}">
                <a16:creationId xmlns:a16="http://schemas.microsoft.com/office/drawing/2014/main" id="{63A478EF-965E-4907-B17A-B99524B0223E}"/>
              </a:ext>
            </a:extLst>
          </p:cNvPr>
          <p:cNvSpPr txBox="1"/>
          <p:nvPr/>
        </p:nvSpPr>
        <p:spPr>
          <a:xfrm>
            <a:off x="3285172" y="3867150"/>
            <a:ext cx="5826784" cy="132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Components are separated and communicate through asynchronous messaging. </a:t>
            </a:r>
          </a:p>
        </p:txBody>
      </p:sp>
    </p:spTree>
    <p:extLst>
      <p:ext uri="{BB962C8B-B14F-4D97-AF65-F5344CB8AC3E}">
        <p14:creationId xmlns:p14="http://schemas.microsoft.com/office/powerpoint/2010/main" val="71409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5A049-6D09-4C0A-9A76-9B587DBCE14C}"/>
              </a:ext>
            </a:extLst>
          </p:cNvPr>
          <p:cNvSpPr>
            <a:spLocks noGrp="1"/>
          </p:cNvSpPr>
          <p:nvPr>
            <p:ph type="title"/>
          </p:nvPr>
        </p:nvSpPr>
        <p:spPr/>
        <p:txBody>
          <a:bodyPr/>
          <a:lstStyle/>
          <a:p>
            <a:r>
              <a:rPr lang="de-DE" dirty="0" err="1"/>
              <a:t>Reactive</a:t>
            </a:r>
            <a:r>
              <a:rPr lang="de-DE" dirty="0"/>
              <a:t> </a:t>
            </a:r>
            <a:r>
              <a:rPr lang="de-DE" dirty="0" err="1"/>
              <a:t>Programming</a:t>
            </a:r>
            <a:r>
              <a:rPr lang="de-DE" dirty="0"/>
              <a:t> (5)</a:t>
            </a:r>
          </a:p>
        </p:txBody>
      </p:sp>
      <p:sp>
        <p:nvSpPr>
          <p:cNvPr id="3" name="Inhaltsplatzhalter 2">
            <a:extLst>
              <a:ext uri="{FF2B5EF4-FFF2-40B4-BE49-F238E27FC236}">
                <a16:creationId xmlns:a16="http://schemas.microsoft.com/office/drawing/2014/main" id="{80CB2F48-7724-4376-B552-A83D6D846B58}"/>
              </a:ext>
            </a:extLst>
          </p:cNvPr>
          <p:cNvSpPr>
            <a:spLocks noGrp="1"/>
          </p:cNvSpPr>
          <p:nvPr>
            <p:ph idx="1"/>
          </p:nvPr>
        </p:nvSpPr>
        <p:spPr/>
        <p:txBody>
          <a:bodyPr>
            <a:normAutofit fontScale="85000" lnSpcReduction="20000"/>
          </a:bodyPr>
          <a:lstStyle/>
          <a:p>
            <a:pPr marL="0" indent="0">
              <a:buNone/>
            </a:pPr>
            <a:r>
              <a:rPr lang="en-US" dirty="0"/>
              <a:t>Three main aspects / arguments for reactive programming:</a:t>
            </a:r>
          </a:p>
          <a:p>
            <a:r>
              <a:rPr lang="en-US" dirty="0"/>
              <a:t>Error = message</a:t>
            </a:r>
          </a:p>
          <a:p>
            <a:pPr lvl="1"/>
            <a:r>
              <a:rPr lang="en-US" dirty="0"/>
              <a:t>An error is a single message in the message stream</a:t>
            </a:r>
          </a:p>
          <a:p>
            <a:pPr lvl="1"/>
            <a:r>
              <a:rPr lang="en-US" dirty="0"/>
              <a:t>The receiver decides on how to handle the error (or not)</a:t>
            </a:r>
          </a:p>
          <a:p>
            <a:r>
              <a:rPr lang="en-US" dirty="0"/>
              <a:t>Backpressure (Controlled by demand)</a:t>
            </a:r>
          </a:p>
          <a:p>
            <a:pPr lvl="1"/>
            <a:r>
              <a:rPr lang="en-US" dirty="0"/>
              <a:t>Number of messages, that are passed through, depends on the capacity of the receiver</a:t>
            </a:r>
          </a:p>
          <a:p>
            <a:pPr lvl="1"/>
            <a:r>
              <a:rPr lang="en-US" dirty="0"/>
              <a:t>If the receiver doesn’t request new messages, the service can deal with other tasks.</a:t>
            </a:r>
          </a:p>
          <a:p>
            <a:r>
              <a:rPr lang="en-US" dirty="0"/>
              <a:t>Non-blocking architecture</a:t>
            </a:r>
          </a:p>
          <a:p>
            <a:pPr lvl="1"/>
            <a:r>
              <a:rPr lang="en-US" dirty="0"/>
              <a:t>No waiting threads -&gt; less threads required -&gt; less switches between threads -&gt; better performance</a:t>
            </a:r>
          </a:p>
        </p:txBody>
      </p:sp>
      <p:sp>
        <p:nvSpPr>
          <p:cNvPr id="4" name="Textfeld 3">
            <a:extLst>
              <a:ext uri="{FF2B5EF4-FFF2-40B4-BE49-F238E27FC236}">
                <a16:creationId xmlns:a16="http://schemas.microsoft.com/office/drawing/2014/main" id="{3E03BEDF-9D33-4057-914C-1A8F8ADD4C85}"/>
              </a:ext>
            </a:extLst>
          </p:cNvPr>
          <p:cNvSpPr txBox="1"/>
          <p:nvPr/>
        </p:nvSpPr>
        <p:spPr>
          <a:xfrm>
            <a:off x="3657600" y="5732058"/>
            <a:ext cx="8532813" cy="369332"/>
          </a:xfrm>
          <a:prstGeom prst="rect">
            <a:avLst/>
          </a:prstGeom>
          <a:noFill/>
        </p:spPr>
        <p:txBody>
          <a:bodyPr wrap="square" rtlCol="0">
            <a:spAutoFit/>
          </a:bodyPr>
          <a:lstStyle/>
          <a:p>
            <a:r>
              <a:rPr lang="de-DE" dirty="0" err="1"/>
              <a:t>From</a:t>
            </a:r>
            <a:r>
              <a:rPr lang="de-DE" dirty="0"/>
              <a:t>: </a:t>
            </a:r>
            <a:r>
              <a:rPr lang="de-DE" dirty="0">
                <a:hlinkClick r:id="rId2"/>
              </a:rPr>
              <a:t>https://dzone.com/articles/what-are-reactive-streams-in-java</a:t>
            </a:r>
            <a:r>
              <a:rPr lang="de-DE" dirty="0"/>
              <a:t> </a:t>
            </a:r>
          </a:p>
        </p:txBody>
      </p:sp>
      <p:sp>
        <p:nvSpPr>
          <p:cNvPr id="5" name="Datumsplatzhalter 4">
            <a:extLst>
              <a:ext uri="{FF2B5EF4-FFF2-40B4-BE49-F238E27FC236}">
                <a16:creationId xmlns:a16="http://schemas.microsoft.com/office/drawing/2014/main" id="{7968E68E-7ECE-4058-9FA6-B6EDC95F05CF}"/>
              </a:ext>
            </a:extLst>
          </p:cNvPr>
          <p:cNvSpPr>
            <a:spLocks noGrp="1"/>
          </p:cNvSpPr>
          <p:nvPr>
            <p:ph type="dt" sz="half" idx="10"/>
          </p:nvPr>
        </p:nvSpPr>
        <p:spPr/>
        <p:txBody>
          <a:bodyPr/>
          <a:lstStyle/>
          <a:p>
            <a:fld id="{6B562F2F-F918-4254-B15E-C519E7AA7EDD}" type="datetime1">
              <a:rPr lang="de-DE" smtClean="0"/>
              <a:t>07.11.2018</a:t>
            </a:fld>
            <a:endParaRPr lang="de-DE" dirty="0"/>
          </a:p>
        </p:txBody>
      </p:sp>
      <p:sp>
        <p:nvSpPr>
          <p:cNvPr id="6" name="Fußzeilenplatzhalter 5">
            <a:extLst>
              <a:ext uri="{FF2B5EF4-FFF2-40B4-BE49-F238E27FC236}">
                <a16:creationId xmlns:a16="http://schemas.microsoft.com/office/drawing/2014/main" id="{36C913B6-51BB-4AB4-96A5-8A5CD9D72C31}"/>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5BEF21FC-69D6-4F91-B07B-1650FEE31AC4}"/>
              </a:ext>
            </a:extLst>
          </p:cNvPr>
          <p:cNvSpPr>
            <a:spLocks noGrp="1"/>
          </p:cNvSpPr>
          <p:nvPr>
            <p:ph type="sldNum" sz="quarter" idx="12"/>
          </p:nvPr>
        </p:nvSpPr>
        <p:spPr/>
        <p:txBody>
          <a:bodyPr/>
          <a:lstStyle/>
          <a:p>
            <a:pPr rtl="0"/>
            <a:fld id="{022B156B-59AE-415F-B24B-8756D48BB977}" type="slidenum">
              <a:rPr lang="de-DE" smtClean="0"/>
              <a:t>11</a:t>
            </a:fld>
            <a:endParaRPr lang="de-DE" dirty="0"/>
          </a:p>
        </p:txBody>
      </p:sp>
    </p:spTree>
    <p:extLst>
      <p:ext uri="{BB962C8B-B14F-4D97-AF65-F5344CB8AC3E}">
        <p14:creationId xmlns:p14="http://schemas.microsoft.com/office/powerpoint/2010/main" val="46703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F49E7F-32D9-48B6-98DB-D399B6AA9662}"/>
              </a:ext>
            </a:extLst>
          </p:cNvPr>
          <p:cNvSpPr>
            <a:spLocks noGrp="1"/>
          </p:cNvSpPr>
          <p:nvPr>
            <p:ph type="title"/>
          </p:nvPr>
        </p:nvSpPr>
        <p:spPr/>
        <p:txBody>
          <a:bodyPr/>
          <a:lstStyle/>
          <a:p>
            <a:r>
              <a:rPr lang="de-DE" dirty="0" err="1"/>
              <a:t>Reactive</a:t>
            </a:r>
            <a:r>
              <a:rPr lang="de-DE" dirty="0"/>
              <a:t> </a:t>
            </a:r>
            <a:r>
              <a:rPr lang="de-DE" dirty="0" err="1"/>
              <a:t>Programming</a:t>
            </a:r>
            <a:r>
              <a:rPr lang="de-DE" dirty="0"/>
              <a:t> (6)</a:t>
            </a:r>
          </a:p>
        </p:txBody>
      </p:sp>
      <p:sp>
        <p:nvSpPr>
          <p:cNvPr id="3" name="Inhaltsplatzhalter 2">
            <a:extLst>
              <a:ext uri="{FF2B5EF4-FFF2-40B4-BE49-F238E27FC236}">
                <a16:creationId xmlns:a16="http://schemas.microsoft.com/office/drawing/2014/main" id="{AB48CD63-EDCE-4457-A36E-971DA1AC557A}"/>
              </a:ext>
            </a:extLst>
          </p:cNvPr>
          <p:cNvSpPr>
            <a:spLocks noGrp="1"/>
          </p:cNvSpPr>
          <p:nvPr>
            <p:ph idx="1"/>
          </p:nvPr>
        </p:nvSpPr>
        <p:spPr/>
        <p:txBody>
          <a:bodyPr>
            <a:normAutofit lnSpcReduction="10000"/>
          </a:bodyPr>
          <a:lstStyle/>
          <a:p>
            <a:pPr marL="0" indent="0">
              <a:buNone/>
            </a:pPr>
            <a:r>
              <a:rPr lang="en-US" dirty="0">
                <a:hlinkClick r:id="rId2"/>
              </a:rPr>
              <a:t>Reactive Streams API </a:t>
            </a:r>
            <a:r>
              <a:rPr lang="en-US" dirty="0"/>
              <a:t>(included in Java 9 API)</a:t>
            </a:r>
          </a:p>
          <a:p>
            <a:r>
              <a:rPr lang="en-US" dirty="0"/>
              <a:t>Publisher: published a possibly unlimited number of elements.</a:t>
            </a:r>
          </a:p>
          <a:p>
            <a:r>
              <a:rPr lang="en-US" dirty="0"/>
              <a:t>Subscriber: requests and receives a possibly unlimited number of elements.</a:t>
            </a:r>
          </a:p>
          <a:p>
            <a:r>
              <a:rPr lang="en-US" dirty="0"/>
              <a:t>Subscription: represents a one-to-one lifecycle of a Subscriber subscribing to a Publisher.</a:t>
            </a:r>
          </a:p>
          <a:p>
            <a:r>
              <a:rPr lang="en-US" dirty="0"/>
              <a:t>Processor: represents a processing stage — which is both a Subscriber and a Publisher and obeys the contracts of both. (e.g. a mapping mechanism) -&gt; bridge</a:t>
            </a:r>
          </a:p>
        </p:txBody>
      </p:sp>
      <p:sp>
        <p:nvSpPr>
          <p:cNvPr id="4" name="Datumsplatzhalter 3">
            <a:extLst>
              <a:ext uri="{FF2B5EF4-FFF2-40B4-BE49-F238E27FC236}">
                <a16:creationId xmlns:a16="http://schemas.microsoft.com/office/drawing/2014/main" id="{7B975857-6DCD-4EAF-8D1F-3975F3C9B49B}"/>
              </a:ext>
            </a:extLst>
          </p:cNvPr>
          <p:cNvSpPr>
            <a:spLocks noGrp="1"/>
          </p:cNvSpPr>
          <p:nvPr>
            <p:ph type="dt" sz="half" idx="10"/>
          </p:nvPr>
        </p:nvSpPr>
        <p:spPr/>
        <p:txBody>
          <a:bodyPr/>
          <a:lstStyle/>
          <a:p>
            <a:fld id="{B2F2D3A4-8A6A-40F1-962E-BD3C6D0AF88A}" type="datetime1">
              <a:rPr lang="de-DE" smtClean="0"/>
              <a:t>07.11.2018</a:t>
            </a:fld>
            <a:endParaRPr lang="de-DE" dirty="0"/>
          </a:p>
        </p:txBody>
      </p:sp>
      <p:sp>
        <p:nvSpPr>
          <p:cNvPr id="5" name="Fußzeilenplatzhalter 4">
            <a:extLst>
              <a:ext uri="{FF2B5EF4-FFF2-40B4-BE49-F238E27FC236}">
                <a16:creationId xmlns:a16="http://schemas.microsoft.com/office/drawing/2014/main" id="{4B065A01-2BE6-498D-AFBC-E084930A63F4}"/>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AA938615-9187-44CE-BFEC-0C407834B593}"/>
              </a:ext>
            </a:extLst>
          </p:cNvPr>
          <p:cNvSpPr>
            <a:spLocks noGrp="1"/>
          </p:cNvSpPr>
          <p:nvPr>
            <p:ph type="sldNum" sz="quarter" idx="12"/>
          </p:nvPr>
        </p:nvSpPr>
        <p:spPr/>
        <p:txBody>
          <a:bodyPr/>
          <a:lstStyle/>
          <a:p>
            <a:pPr rtl="0"/>
            <a:fld id="{022B156B-59AE-415F-B24B-8756D48BB977}" type="slidenum">
              <a:rPr lang="de-DE" smtClean="0"/>
              <a:t>12</a:t>
            </a:fld>
            <a:endParaRPr lang="de-DE" dirty="0"/>
          </a:p>
        </p:txBody>
      </p:sp>
    </p:spTree>
    <p:extLst>
      <p:ext uri="{BB962C8B-B14F-4D97-AF65-F5344CB8AC3E}">
        <p14:creationId xmlns:p14="http://schemas.microsoft.com/office/powerpoint/2010/main" val="116885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A7F85B7-504E-4CB3-81F4-1ECC596BC155}"/>
              </a:ext>
            </a:extLst>
          </p:cNvPr>
          <p:cNvSpPr/>
          <p:nvPr/>
        </p:nvSpPr>
        <p:spPr>
          <a:xfrm>
            <a:off x="937846" y="2926080"/>
            <a:ext cx="10316308" cy="25840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Subscription</a:t>
            </a:r>
            <a:endParaRPr lang="de-DE" dirty="0"/>
          </a:p>
        </p:txBody>
      </p:sp>
      <p:sp>
        <p:nvSpPr>
          <p:cNvPr id="2" name="Titel 1">
            <a:extLst>
              <a:ext uri="{FF2B5EF4-FFF2-40B4-BE49-F238E27FC236}">
                <a16:creationId xmlns:a16="http://schemas.microsoft.com/office/drawing/2014/main" id="{EDF49E7F-32D9-48B6-98DB-D399B6AA9662}"/>
              </a:ext>
            </a:extLst>
          </p:cNvPr>
          <p:cNvSpPr>
            <a:spLocks noGrp="1"/>
          </p:cNvSpPr>
          <p:nvPr>
            <p:ph type="title"/>
          </p:nvPr>
        </p:nvSpPr>
        <p:spPr/>
        <p:txBody>
          <a:bodyPr/>
          <a:lstStyle/>
          <a:p>
            <a:r>
              <a:rPr lang="de-DE" dirty="0" err="1"/>
              <a:t>Reactive</a:t>
            </a:r>
            <a:r>
              <a:rPr lang="de-DE" dirty="0"/>
              <a:t> </a:t>
            </a:r>
            <a:r>
              <a:rPr lang="de-DE" dirty="0" err="1"/>
              <a:t>Programming</a:t>
            </a:r>
            <a:r>
              <a:rPr lang="de-DE" dirty="0"/>
              <a:t> (7)</a:t>
            </a:r>
          </a:p>
        </p:txBody>
      </p:sp>
      <p:sp>
        <p:nvSpPr>
          <p:cNvPr id="3" name="Inhaltsplatzhalter 2">
            <a:extLst>
              <a:ext uri="{FF2B5EF4-FFF2-40B4-BE49-F238E27FC236}">
                <a16:creationId xmlns:a16="http://schemas.microsoft.com/office/drawing/2014/main" id="{AB48CD63-EDCE-4457-A36E-971DA1AC557A}"/>
              </a:ext>
            </a:extLst>
          </p:cNvPr>
          <p:cNvSpPr>
            <a:spLocks noGrp="1"/>
          </p:cNvSpPr>
          <p:nvPr>
            <p:ph idx="1"/>
          </p:nvPr>
        </p:nvSpPr>
        <p:spPr/>
        <p:txBody>
          <a:bodyPr>
            <a:normAutofit/>
          </a:bodyPr>
          <a:lstStyle/>
          <a:p>
            <a:pPr marL="0" indent="0">
              <a:buNone/>
            </a:pPr>
            <a:r>
              <a:rPr lang="en-US" dirty="0">
                <a:hlinkClick r:id="rId2"/>
              </a:rPr>
              <a:t>Reactive Streams API </a:t>
            </a:r>
            <a:r>
              <a:rPr lang="en-US" dirty="0"/>
              <a:t>(included in Java 9 API)</a:t>
            </a:r>
          </a:p>
        </p:txBody>
      </p:sp>
      <p:sp>
        <p:nvSpPr>
          <p:cNvPr id="4" name="Datumsplatzhalter 3">
            <a:extLst>
              <a:ext uri="{FF2B5EF4-FFF2-40B4-BE49-F238E27FC236}">
                <a16:creationId xmlns:a16="http://schemas.microsoft.com/office/drawing/2014/main" id="{7B975857-6DCD-4EAF-8D1F-3975F3C9B49B}"/>
              </a:ext>
            </a:extLst>
          </p:cNvPr>
          <p:cNvSpPr>
            <a:spLocks noGrp="1"/>
          </p:cNvSpPr>
          <p:nvPr>
            <p:ph type="dt" sz="half" idx="10"/>
          </p:nvPr>
        </p:nvSpPr>
        <p:spPr/>
        <p:txBody>
          <a:bodyPr/>
          <a:lstStyle/>
          <a:p>
            <a:fld id="{B2F2D3A4-8A6A-40F1-962E-BD3C6D0AF88A}" type="datetime1">
              <a:rPr lang="de-DE" smtClean="0"/>
              <a:t>07.11.2018</a:t>
            </a:fld>
            <a:endParaRPr lang="de-DE" dirty="0"/>
          </a:p>
        </p:txBody>
      </p:sp>
      <p:sp>
        <p:nvSpPr>
          <p:cNvPr id="5" name="Fußzeilenplatzhalter 4">
            <a:extLst>
              <a:ext uri="{FF2B5EF4-FFF2-40B4-BE49-F238E27FC236}">
                <a16:creationId xmlns:a16="http://schemas.microsoft.com/office/drawing/2014/main" id="{4B065A01-2BE6-498D-AFBC-E084930A63F4}"/>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AA938615-9187-44CE-BFEC-0C407834B593}"/>
              </a:ext>
            </a:extLst>
          </p:cNvPr>
          <p:cNvSpPr>
            <a:spLocks noGrp="1"/>
          </p:cNvSpPr>
          <p:nvPr>
            <p:ph type="sldNum" sz="quarter" idx="12"/>
          </p:nvPr>
        </p:nvSpPr>
        <p:spPr/>
        <p:txBody>
          <a:bodyPr/>
          <a:lstStyle/>
          <a:p>
            <a:pPr rtl="0"/>
            <a:fld id="{022B156B-59AE-415F-B24B-8756D48BB977}" type="slidenum">
              <a:rPr lang="de-DE" smtClean="0"/>
              <a:t>13</a:t>
            </a:fld>
            <a:endParaRPr lang="de-DE" dirty="0"/>
          </a:p>
        </p:txBody>
      </p:sp>
      <p:sp>
        <p:nvSpPr>
          <p:cNvPr id="7" name="Rechteck: abgerundete Ecken 6">
            <a:extLst>
              <a:ext uri="{FF2B5EF4-FFF2-40B4-BE49-F238E27FC236}">
                <a16:creationId xmlns:a16="http://schemas.microsoft.com/office/drawing/2014/main" id="{4F65F4A4-06CA-4A63-AE18-F1B5D08B58FA}"/>
              </a:ext>
            </a:extLst>
          </p:cNvPr>
          <p:cNvSpPr/>
          <p:nvPr/>
        </p:nvSpPr>
        <p:spPr>
          <a:xfrm>
            <a:off x="1068387" y="3038621"/>
            <a:ext cx="2546253" cy="2321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Publisher</a:t>
            </a:r>
          </a:p>
        </p:txBody>
      </p:sp>
      <p:sp>
        <p:nvSpPr>
          <p:cNvPr id="8" name="Rechteck: abgerundete Ecken 7">
            <a:extLst>
              <a:ext uri="{FF2B5EF4-FFF2-40B4-BE49-F238E27FC236}">
                <a16:creationId xmlns:a16="http://schemas.microsoft.com/office/drawing/2014/main" id="{EC32E2E5-CA04-4D1E-A33D-065CA999CBA5}"/>
              </a:ext>
            </a:extLst>
          </p:cNvPr>
          <p:cNvSpPr/>
          <p:nvPr/>
        </p:nvSpPr>
        <p:spPr>
          <a:xfrm>
            <a:off x="8577361" y="3038621"/>
            <a:ext cx="2546253" cy="2321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Subscriber</a:t>
            </a:r>
          </a:p>
        </p:txBody>
      </p:sp>
      <p:sp>
        <p:nvSpPr>
          <p:cNvPr id="9" name="Rechteck: abgerundete Ecken 8">
            <a:extLst>
              <a:ext uri="{FF2B5EF4-FFF2-40B4-BE49-F238E27FC236}">
                <a16:creationId xmlns:a16="http://schemas.microsoft.com/office/drawing/2014/main" id="{A8A9F97C-1F8F-4BA4-9079-2C4D33765354}"/>
              </a:ext>
            </a:extLst>
          </p:cNvPr>
          <p:cNvSpPr/>
          <p:nvPr/>
        </p:nvSpPr>
        <p:spPr>
          <a:xfrm>
            <a:off x="4951413" y="3235130"/>
            <a:ext cx="2177854" cy="61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Processor</a:t>
            </a:r>
            <a:endParaRPr lang="de-DE" dirty="0"/>
          </a:p>
        </p:txBody>
      </p:sp>
      <p:cxnSp>
        <p:nvCxnSpPr>
          <p:cNvPr id="12" name="Gerade Verbindung mit Pfeil 11">
            <a:extLst>
              <a:ext uri="{FF2B5EF4-FFF2-40B4-BE49-F238E27FC236}">
                <a16:creationId xmlns:a16="http://schemas.microsoft.com/office/drawing/2014/main" id="{AE11B358-00B6-42A3-A9DB-81F5A5EB46E9}"/>
              </a:ext>
            </a:extLst>
          </p:cNvPr>
          <p:cNvCxnSpPr/>
          <p:nvPr/>
        </p:nvCxnSpPr>
        <p:spPr>
          <a:xfrm>
            <a:off x="3784209" y="3545058"/>
            <a:ext cx="105507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59BF2C71-C289-47F6-992F-01575B855B01}"/>
              </a:ext>
            </a:extLst>
          </p:cNvPr>
          <p:cNvCxnSpPr>
            <a:cxnSpLocks/>
          </p:cNvCxnSpPr>
          <p:nvPr/>
        </p:nvCxnSpPr>
        <p:spPr>
          <a:xfrm>
            <a:off x="7257340" y="3545058"/>
            <a:ext cx="112815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69B5AD6C-7E02-4449-8042-E3FAB5F39A9A}"/>
              </a:ext>
            </a:extLst>
          </p:cNvPr>
          <p:cNvCxnSpPr>
            <a:cxnSpLocks/>
          </p:cNvCxnSpPr>
          <p:nvPr/>
        </p:nvCxnSpPr>
        <p:spPr>
          <a:xfrm>
            <a:off x="3784209" y="4836942"/>
            <a:ext cx="465481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 name="Pfeil: nach unten 16">
            <a:extLst>
              <a:ext uri="{FF2B5EF4-FFF2-40B4-BE49-F238E27FC236}">
                <a16:creationId xmlns:a16="http://schemas.microsoft.com/office/drawing/2014/main" id="{A1823D82-7595-406E-8E12-9DE50D6CA841}"/>
              </a:ext>
            </a:extLst>
          </p:cNvPr>
          <p:cNvSpPr/>
          <p:nvPr/>
        </p:nvSpPr>
        <p:spPr>
          <a:xfrm rot="16200000">
            <a:off x="-779021" y="3836453"/>
            <a:ext cx="2515774" cy="76331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Available</a:t>
            </a:r>
            <a:r>
              <a:rPr lang="de-DE" dirty="0"/>
              <a:t> Data</a:t>
            </a:r>
          </a:p>
        </p:txBody>
      </p:sp>
      <p:sp>
        <p:nvSpPr>
          <p:cNvPr id="18" name="Flussdiagramm: Manuelle Verarbeitung 17">
            <a:extLst>
              <a:ext uri="{FF2B5EF4-FFF2-40B4-BE49-F238E27FC236}">
                <a16:creationId xmlns:a16="http://schemas.microsoft.com/office/drawing/2014/main" id="{0EE5481D-7F80-4C5C-8B4A-D238C2F600E6}"/>
              </a:ext>
            </a:extLst>
          </p:cNvPr>
          <p:cNvSpPr/>
          <p:nvPr/>
        </p:nvSpPr>
        <p:spPr>
          <a:xfrm rot="16200000">
            <a:off x="8383732" y="3349073"/>
            <a:ext cx="387259" cy="383742"/>
          </a:xfrm>
          <a:prstGeom prst="flowChartManualOperat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9" name="Flussdiagramm: Manuelle Verarbeitung 18">
            <a:extLst>
              <a:ext uri="{FF2B5EF4-FFF2-40B4-BE49-F238E27FC236}">
                <a16:creationId xmlns:a16="http://schemas.microsoft.com/office/drawing/2014/main" id="{A2B094BF-FEEF-46F2-8DFB-0A2D387A72FF}"/>
              </a:ext>
            </a:extLst>
          </p:cNvPr>
          <p:cNvSpPr/>
          <p:nvPr/>
        </p:nvSpPr>
        <p:spPr>
          <a:xfrm rot="16200000">
            <a:off x="8435734" y="4645070"/>
            <a:ext cx="387259" cy="383742"/>
          </a:xfrm>
          <a:prstGeom prst="flowChartManualOperat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21" name="Flussdiagramm: Zusammenführung 20">
            <a:extLst>
              <a:ext uri="{FF2B5EF4-FFF2-40B4-BE49-F238E27FC236}">
                <a16:creationId xmlns:a16="http://schemas.microsoft.com/office/drawing/2014/main" id="{B2B063A6-8A22-480C-AD02-2AD6743FA3EB}"/>
              </a:ext>
            </a:extLst>
          </p:cNvPr>
          <p:cNvSpPr/>
          <p:nvPr/>
        </p:nvSpPr>
        <p:spPr>
          <a:xfrm>
            <a:off x="8468956" y="3439004"/>
            <a:ext cx="191872" cy="209747"/>
          </a:xfrm>
          <a:prstGeom prst="flowChartSummingJunction">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Zusammenführung 21">
            <a:extLst>
              <a:ext uri="{FF2B5EF4-FFF2-40B4-BE49-F238E27FC236}">
                <a16:creationId xmlns:a16="http://schemas.microsoft.com/office/drawing/2014/main" id="{610C6E0A-38C6-4414-B9CD-DF75F31259DB}"/>
              </a:ext>
            </a:extLst>
          </p:cNvPr>
          <p:cNvSpPr/>
          <p:nvPr/>
        </p:nvSpPr>
        <p:spPr>
          <a:xfrm>
            <a:off x="8521879" y="4717357"/>
            <a:ext cx="191872" cy="209747"/>
          </a:xfrm>
          <a:prstGeom prst="flowChartSummingJunction">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4890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603049-ED80-4EDE-A363-32C3D1F4D10B}"/>
              </a:ext>
            </a:extLst>
          </p:cNvPr>
          <p:cNvSpPr>
            <a:spLocks noGrp="1"/>
          </p:cNvSpPr>
          <p:nvPr>
            <p:ph type="title"/>
          </p:nvPr>
        </p:nvSpPr>
        <p:spPr/>
        <p:txBody>
          <a:bodyPr/>
          <a:lstStyle/>
          <a:p>
            <a:r>
              <a:rPr lang="de-DE" dirty="0" err="1"/>
              <a:t>Reactive</a:t>
            </a:r>
            <a:r>
              <a:rPr lang="de-DE" dirty="0"/>
              <a:t> (Web) Frameworks </a:t>
            </a:r>
            <a:r>
              <a:rPr lang="de-DE" dirty="0" err="1"/>
              <a:t>for</a:t>
            </a:r>
            <a:r>
              <a:rPr lang="de-DE" dirty="0"/>
              <a:t> Java</a:t>
            </a:r>
          </a:p>
        </p:txBody>
      </p:sp>
      <p:sp>
        <p:nvSpPr>
          <p:cNvPr id="3" name="Inhaltsplatzhalter 2">
            <a:extLst>
              <a:ext uri="{FF2B5EF4-FFF2-40B4-BE49-F238E27FC236}">
                <a16:creationId xmlns:a16="http://schemas.microsoft.com/office/drawing/2014/main" id="{B2A445E3-66E7-4297-AAEB-EB5C09CA1A55}"/>
              </a:ext>
            </a:extLst>
          </p:cNvPr>
          <p:cNvSpPr>
            <a:spLocks noGrp="1"/>
          </p:cNvSpPr>
          <p:nvPr>
            <p:ph idx="1"/>
          </p:nvPr>
        </p:nvSpPr>
        <p:spPr/>
        <p:txBody>
          <a:bodyPr/>
          <a:lstStyle/>
          <a:p>
            <a:r>
              <a:rPr lang="en-US" dirty="0"/>
              <a:t>Java 8 (</a:t>
            </a:r>
            <a:r>
              <a:rPr lang="en-US" dirty="0" err="1"/>
              <a:t>CompletableFuture</a:t>
            </a:r>
            <a:r>
              <a:rPr lang="en-US" dirty="0"/>
              <a:t>&lt;T&gt;)</a:t>
            </a:r>
          </a:p>
          <a:p>
            <a:r>
              <a:rPr lang="en-US" dirty="0"/>
              <a:t>Java 9 (Reactive Streams API)</a:t>
            </a:r>
          </a:p>
          <a:p>
            <a:r>
              <a:rPr lang="en-US" dirty="0" err="1"/>
              <a:t>Ratpack</a:t>
            </a:r>
            <a:r>
              <a:rPr lang="en-US" dirty="0"/>
              <a:t> (Basic Implementation)</a:t>
            </a:r>
          </a:p>
          <a:p>
            <a:r>
              <a:rPr lang="en-US" dirty="0" err="1"/>
              <a:t>ReactiveX</a:t>
            </a:r>
            <a:r>
              <a:rPr lang="en-US" dirty="0"/>
              <a:t> -&gt; </a:t>
            </a:r>
            <a:r>
              <a:rPr lang="en-US" dirty="0" err="1"/>
              <a:t>RXJava</a:t>
            </a:r>
            <a:r>
              <a:rPr lang="en-US" dirty="0"/>
              <a:t> (based on Observable Pattern and not on Reactive Streams)</a:t>
            </a:r>
          </a:p>
          <a:p>
            <a:r>
              <a:rPr lang="en-US" dirty="0"/>
              <a:t>Project Reactor (includes Reactive Streams and </a:t>
            </a:r>
            <a:r>
              <a:rPr lang="en-US" dirty="0" err="1"/>
              <a:t>RXJava</a:t>
            </a:r>
            <a:r>
              <a:rPr lang="en-US" dirty="0"/>
              <a:t> functions) -&gt; Reactive Spring</a:t>
            </a:r>
          </a:p>
          <a:p>
            <a:r>
              <a:rPr lang="en-US" dirty="0"/>
              <a:t>Others (</a:t>
            </a:r>
            <a:r>
              <a:rPr lang="en-US" dirty="0" err="1"/>
              <a:t>Akka</a:t>
            </a:r>
            <a:r>
              <a:rPr lang="en-US" dirty="0"/>
              <a:t> Streams, </a:t>
            </a:r>
            <a:r>
              <a:rPr lang="en-US" dirty="0" err="1"/>
              <a:t>Vert.x</a:t>
            </a:r>
            <a:r>
              <a:rPr lang="en-US" dirty="0"/>
              <a:t>, …)</a:t>
            </a:r>
          </a:p>
        </p:txBody>
      </p:sp>
      <p:sp>
        <p:nvSpPr>
          <p:cNvPr id="4" name="Textfeld 3">
            <a:extLst>
              <a:ext uri="{FF2B5EF4-FFF2-40B4-BE49-F238E27FC236}">
                <a16:creationId xmlns:a16="http://schemas.microsoft.com/office/drawing/2014/main" id="{1A331F8C-0392-4D6F-8B42-32B43A8F7FD8}"/>
              </a:ext>
            </a:extLst>
          </p:cNvPr>
          <p:cNvSpPr txBox="1"/>
          <p:nvPr/>
        </p:nvSpPr>
        <p:spPr>
          <a:xfrm>
            <a:off x="3480179" y="5747556"/>
            <a:ext cx="8710234" cy="369332"/>
          </a:xfrm>
          <a:prstGeom prst="rect">
            <a:avLst/>
          </a:prstGeom>
          <a:noFill/>
        </p:spPr>
        <p:txBody>
          <a:bodyPr wrap="square" rtlCol="0">
            <a:spAutoFit/>
          </a:bodyPr>
          <a:lstStyle/>
          <a:p>
            <a:r>
              <a:rPr lang="de-DE" dirty="0" err="1"/>
              <a:t>From</a:t>
            </a:r>
            <a:r>
              <a:rPr lang="de-DE" dirty="0"/>
              <a:t>: </a:t>
            </a:r>
            <a:r>
              <a:rPr lang="de-DE" dirty="0">
                <a:hlinkClick r:id="rId2"/>
              </a:rPr>
              <a:t>https://dzone.com/articles/what-are-reactive-streams-in-java</a:t>
            </a:r>
            <a:r>
              <a:rPr lang="de-DE" dirty="0"/>
              <a:t> </a:t>
            </a:r>
          </a:p>
        </p:txBody>
      </p:sp>
      <p:sp>
        <p:nvSpPr>
          <p:cNvPr id="5" name="Datumsplatzhalter 4">
            <a:extLst>
              <a:ext uri="{FF2B5EF4-FFF2-40B4-BE49-F238E27FC236}">
                <a16:creationId xmlns:a16="http://schemas.microsoft.com/office/drawing/2014/main" id="{18C55C1A-C96E-4659-BE00-B3BB753992B8}"/>
              </a:ext>
            </a:extLst>
          </p:cNvPr>
          <p:cNvSpPr>
            <a:spLocks noGrp="1"/>
          </p:cNvSpPr>
          <p:nvPr>
            <p:ph type="dt" sz="half" idx="10"/>
          </p:nvPr>
        </p:nvSpPr>
        <p:spPr/>
        <p:txBody>
          <a:bodyPr/>
          <a:lstStyle/>
          <a:p>
            <a:fld id="{5CE958AE-C29A-45E9-A466-2791865F21BF}" type="datetime1">
              <a:rPr lang="de-DE" smtClean="0"/>
              <a:t>07.11.2018</a:t>
            </a:fld>
            <a:endParaRPr lang="de-DE" dirty="0"/>
          </a:p>
        </p:txBody>
      </p:sp>
      <p:sp>
        <p:nvSpPr>
          <p:cNvPr id="6" name="Fußzeilenplatzhalter 5">
            <a:extLst>
              <a:ext uri="{FF2B5EF4-FFF2-40B4-BE49-F238E27FC236}">
                <a16:creationId xmlns:a16="http://schemas.microsoft.com/office/drawing/2014/main" id="{DB784760-7EFA-4634-8333-368865C3499C}"/>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7686194D-AC5B-46A3-AE09-C81096F2BDBB}"/>
              </a:ext>
            </a:extLst>
          </p:cNvPr>
          <p:cNvSpPr>
            <a:spLocks noGrp="1"/>
          </p:cNvSpPr>
          <p:nvPr>
            <p:ph type="sldNum" sz="quarter" idx="12"/>
          </p:nvPr>
        </p:nvSpPr>
        <p:spPr/>
        <p:txBody>
          <a:bodyPr/>
          <a:lstStyle/>
          <a:p>
            <a:pPr rtl="0"/>
            <a:fld id="{022B156B-59AE-415F-B24B-8756D48BB977}" type="slidenum">
              <a:rPr lang="de-DE" smtClean="0"/>
              <a:t>14</a:t>
            </a:fld>
            <a:endParaRPr lang="de-DE" dirty="0"/>
          </a:p>
        </p:txBody>
      </p:sp>
    </p:spTree>
    <p:extLst>
      <p:ext uri="{BB962C8B-B14F-4D97-AF65-F5344CB8AC3E}">
        <p14:creationId xmlns:p14="http://schemas.microsoft.com/office/powerpoint/2010/main" val="150008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D55B6-5B86-4180-92B1-0073258DF9EC}"/>
              </a:ext>
            </a:extLst>
          </p:cNvPr>
          <p:cNvSpPr>
            <a:spLocks noGrp="1"/>
          </p:cNvSpPr>
          <p:nvPr>
            <p:ph type="title"/>
          </p:nvPr>
        </p:nvSpPr>
        <p:spPr/>
        <p:txBody>
          <a:bodyPr/>
          <a:lstStyle/>
          <a:p>
            <a:r>
              <a:rPr lang="de-DE" dirty="0"/>
              <a:t>Spring </a:t>
            </a:r>
            <a:r>
              <a:rPr lang="de-DE" dirty="0" err="1"/>
              <a:t>Reactive</a:t>
            </a:r>
            <a:r>
              <a:rPr lang="de-DE" dirty="0"/>
              <a:t> Web </a:t>
            </a:r>
            <a:br>
              <a:rPr lang="de-DE" dirty="0"/>
            </a:br>
            <a:r>
              <a:rPr lang="de-DE" dirty="0"/>
              <a:t>(</a:t>
            </a:r>
            <a:r>
              <a:rPr lang="de-DE" dirty="0" err="1"/>
              <a:t>WebFlux</a:t>
            </a:r>
            <a:r>
              <a:rPr lang="de-DE" dirty="0"/>
              <a:t> / Project </a:t>
            </a:r>
            <a:r>
              <a:rPr lang="de-DE" dirty="0" err="1"/>
              <a:t>Reactor</a:t>
            </a:r>
            <a:r>
              <a:rPr lang="de-DE" dirty="0"/>
              <a:t>)</a:t>
            </a:r>
          </a:p>
        </p:txBody>
      </p:sp>
      <p:sp>
        <p:nvSpPr>
          <p:cNvPr id="6" name="Inhaltsplatzhalter 5">
            <a:extLst>
              <a:ext uri="{FF2B5EF4-FFF2-40B4-BE49-F238E27FC236}">
                <a16:creationId xmlns:a16="http://schemas.microsoft.com/office/drawing/2014/main" id="{7C721C5A-91C2-4F10-A31F-AA6A077AA894}"/>
              </a:ext>
            </a:extLst>
          </p:cNvPr>
          <p:cNvSpPr>
            <a:spLocks noGrp="1"/>
          </p:cNvSpPr>
          <p:nvPr>
            <p:ph idx="1"/>
          </p:nvPr>
        </p:nvSpPr>
        <p:spPr/>
        <p:txBody>
          <a:bodyPr/>
          <a:lstStyle/>
          <a:p>
            <a:r>
              <a:rPr lang="en-US" dirty="0">
                <a:hlinkClick r:id="rId2"/>
              </a:rPr>
              <a:t>Reactive Spring </a:t>
            </a:r>
            <a:r>
              <a:rPr lang="en-US" dirty="0"/>
              <a:t>represents a platform wide initiative to deliver reactive support at every level of the development stack—web, security, data, messaging, etc. Spring Framework 5 delivers on this vision by providing a new reactive web stack called, Spring </a:t>
            </a:r>
            <a:r>
              <a:rPr lang="en-US" dirty="0" err="1"/>
              <a:t>WebFlux</a:t>
            </a:r>
            <a:r>
              <a:rPr lang="en-US" dirty="0"/>
              <a:t>, which is offered side-by-side with the traditional Spring MVC web stack. The choice is yours! (from spring.io)</a:t>
            </a:r>
            <a:endParaRPr lang="de-DE" dirty="0"/>
          </a:p>
        </p:txBody>
      </p:sp>
      <p:sp>
        <p:nvSpPr>
          <p:cNvPr id="7" name="Datumsplatzhalter 6">
            <a:extLst>
              <a:ext uri="{FF2B5EF4-FFF2-40B4-BE49-F238E27FC236}">
                <a16:creationId xmlns:a16="http://schemas.microsoft.com/office/drawing/2014/main" id="{2FF539FC-9501-4477-A550-D3D0E7B01FF3}"/>
              </a:ext>
            </a:extLst>
          </p:cNvPr>
          <p:cNvSpPr>
            <a:spLocks noGrp="1"/>
          </p:cNvSpPr>
          <p:nvPr>
            <p:ph type="dt" sz="half" idx="10"/>
          </p:nvPr>
        </p:nvSpPr>
        <p:spPr/>
        <p:txBody>
          <a:bodyPr/>
          <a:lstStyle/>
          <a:p>
            <a:fld id="{D1B261E8-568D-4AE9-99D3-FEC01EBDCC86}" type="datetime1">
              <a:rPr lang="de-DE" smtClean="0"/>
              <a:t>07.11.2018</a:t>
            </a:fld>
            <a:endParaRPr lang="de-DE" dirty="0"/>
          </a:p>
        </p:txBody>
      </p:sp>
      <p:sp>
        <p:nvSpPr>
          <p:cNvPr id="8" name="Fußzeilenplatzhalter 7">
            <a:extLst>
              <a:ext uri="{FF2B5EF4-FFF2-40B4-BE49-F238E27FC236}">
                <a16:creationId xmlns:a16="http://schemas.microsoft.com/office/drawing/2014/main" id="{75E35312-B88B-459B-97F5-C5BD6A255512}"/>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9" name="Foliennummernplatzhalter 8">
            <a:extLst>
              <a:ext uri="{FF2B5EF4-FFF2-40B4-BE49-F238E27FC236}">
                <a16:creationId xmlns:a16="http://schemas.microsoft.com/office/drawing/2014/main" id="{31A2D1EE-E79C-409D-93AE-A148889D709B}"/>
              </a:ext>
            </a:extLst>
          </p:cNvPr>
          <p:cNvSpPr>
            <a:spLocks noGrp="1"/>
          </p:cNvSpPr>
          <p:nvPr>
            <p:ph type="sldNum" sz="quarter" idx="12"/>
          </p:nvPr>
        </p:nvSpPr>
        <p:spPr/>
        <p:txBody>
          <a:bodyPr/>
          <a:lstStyle/>
          <a:p>
            <a:pPr rtl="0"/>
            <a:fld id="{022B156B-59AE-415F-B24B-8756D48BB977}" type="slidenum">
              <a:rPr lang="de-DE" smtClean="0"/>
              <a:t>15</a:t>
            </a:fld>
            <a:endParaRPr lang="de-DE" dirty="0"/>
          </a:p>
        </p:txBody>
      </p:sp>
    </p:spTree>
    <p:extLst>
      <p:ext uri="{BB962C8B-B14F-4D97-AF65-F5344CB8AC3E}">
        <p14:creationId xmlns:p14="http://schemas.microsoft.com/office/powerpoint/2010/main" val="239834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D55B6-5B86-4180-92B1-0073258DF9EC}"/>
              </a:ext>
            </a:extLst>
          </p:cNvPr>
          <p:cNvSpPr>
            <a:spLocks noGrp="1"/>
          </p:cNvSpPr>
          <p:nvPr>
            <p:ph type="title"/>
          </p:nvPr>
        </p:nvSpPr>
        <p:spPr/>
        <p:txBody>
          <a:bodyPr/>
          <a:lstStyle/>
          <a:p>
            <a:r>
              <a:rPr lang="de-DE" dirty="0"/>
              <a:t>Spring </a:t>
            </a:r>
            <a:r>
              <a:rPr lang="de-DE" dirty="0" err="1"/>
              <a:t>Reactive</a:t>
            </a:r>
            <a:r>
              <a:rPr lang="de-DE" dirty="0"/>
              <a:t> Web</a:t>
            </a:r>
          </a:p>
        </p:txBody>
      </p:sp>
      <p:pic>
        <p:nvPicPr>
          <p:cNvPr id="4" name="Inhaltsplatzhalter 3">
            <a:extLst>
              <a:ext uri="{FF2B5EF4-FFF2-40B4-BE49-F238E27FC236}">
                <a16:creationId xmlns:a16="http://schemas.microsoft.com/office/drawing/2014/main" id="{3ED74EE4-00D2-4CFC-BDF0-3FE30F733BA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413060" y="1524000"/>
            <a:ext cx="5365880" cy="4478867"/>
          </a:xfrm>
          <a:prstGeom prst="rect">
            <a:avLst/>
          </a:prstGeom>
        </p:spPr>
      </p:pic>
      <p:sp>
        <p:nvSpPr>
          <p:cNvPr id="5" name="Datumsplatzhalter 4">
            <a:extLst>
              <a:ext uri="{FF2B5EF4-FFF2-40B4-BE49-F238E27FC236}">
                <a16:creationId xmlns:a16="http://schemas.microsoft.com/office/drawing/2014/main" id="{E33573EB-0CA6-42E7-8DE8-8577A5207566}"/>
              </a:ext>
            </a:extLst>
          </p:cNvPr>
          <p:cNvSpPr>
            <a:spLocks noGrp="1"/>
          </p:cNvSpPr>
          <p:nvPr>
            <p:ph type="dt" sz="half" idx="10"/>
          </p:nvPr>
        </p:nvSpPr>
        <p:spPr/>
        <p:txBody>
          <a:bodyPr/>
          <a:lstStyle/>
          <a:p>
            <a:fld id="{915645B6-8C9F-4102-B067-D91F41417E50}" type="datetime1">
              <a:rPr lang="de-DE" smtClean="0"/>
              <a:t>07.11.2018</a:t>
            </a:fld>
            <a:endParaRPr lang="de-DE" dirty="0"/>
          </a:p>
        </p:txBody>
      </p:sp>
      <p:sp>
        <p:nvSpPr>
          <p:cNvPr id="6" name="Fußzeilenplatzhalter 5">
            <a:extLst>
              <a:ext uri="{FF2B5EF4-FFF2-40B4-BE49-F238E27FC236}">
                <a16:creationId xmlns:a16="http://schemas.microsoft.com/office/drawing/2014/main" id="{2D74F98B-E2F8-4F9A-9822-10714CC7EAF0}"/>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58FACB50-2AC5-41E3-91A8-4B71569F32DB}"/>
              </a:ext>
            </a:extLst>
          </p:cNvPr>
          <p:cNvSpPr>
            <a:spLocks noGrp="1"/>
          </p:cNvSpPr>
          <p:nvPr>
            <p:ph type="sldNum" sz="quarter" idx="12"/>
          </p:nvPr>
        </p:nvSpPr>
        <p:spPr/>
        <p:txBody>
          <a:bodyPr/>
          <a:lstStyle/>
          <a:p>
            <a:pPr rtl="0"/>
            <a:fld id="{022B156B-59AE-415F-B24B-8756D48BB977}" type="slidenum">
              <a:rPr lang="de-DE" smtClean="0"/>
              <a:t>16</a:t>
            </a:fld>
            <a:endParaRPr lang="de-DE" dirty="0"/>
          </a:p>
        </p:txBody>
      </p:sp>
    </p:spTree>
    <p:extLst>
      <p:ext uri="{BB962C8B-B14F-4D97-AF65-F5344CB8AC3E}">
        <p14:creationId xmlns:p14="http://schemas.microsoft.com/office/powerpoint/2010/main" val="313655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D55B6-5B86-4180-92B1-0073258DF9EC}"/>
              </a:ext>
            </a:extLst>
          </p:cNvPr>
          <p:cNvSpPr>
            <a:spLocks noGrp="1"/>
          </p:cNvSpPr>
          <p:nvPr>
            <p:ph type="title"/>
          </p:nvPr>
        </p:nvSpPr>
        <p:spPr/>
        <p:txBody>
          <a:bodyPr/>
          <a:lstStyle/>
          <a:p>
            <a:r>
              <a:rPr lang="de-DE" dirty="0"/>
              <a:t>Spring </a:t>
            </a:r>
            <a:r>
              <a:rPr lang="de-DE" dirty="0" err="1"/>
              <a:t>Reactive</a:t>
            </a:r>
            <a:r>
              <a:rPr lang="de-DE" dirty="0"/>
              <a:t> Web – Server </a:t>
            </a:r>
            <a:r>
              <a:rPr lang="de-DE" dirty="0" err="1"/>
              <a:t>side</a:t>
            </a:r>
            <a:r>
              <a:rPr lang="de-DE" dirty="0"/>
              <a:t> </a:t>
            </a:r>
            <a:r>
              <a:rPr lang="de-DE" dirty="0" err="1"/>
              <a:t>stack</a:t>
            </a:r>
            <a:endParaRPr lang="de-DE" dirty="0"/>
          </a:p>
        </p:txBody>
      </p:sp>
      <p:pic>
        <p:nvPicPr>
          <p:cNvPr id="3" name="Grafik 2">
            <a:extLst>
              <a:ext uri="{FF2B5EF4-FFF2-40B4-BE49-F238E27FC236}">
                <a16:creationId xmlns:a16="http://schemas.microsoft.com/office/drawing/2014/main" id="{F8CD54C3-D2A8-4DF7-BCB0-B91E8F11F031}"/>
              </a:ext>
            </a:extLst>
          </p:cNvPr>
          <p:cNvPicPr>
            <a:picLocks noChangeAspect="1"/>
          </p:cNvPicPr>
          <p:nvPr/>
        </p:nvPicPr>
        <p:blipFill rotWithShape="1">
          <a:blip r:embed="rId2"/>
          <a:srcRect l="27985" t="43977" r="27799" b="16401"/>
          <a:stretch/>
        </p:blipFill>
        <p:spPr>
          <a:xfrm>
            <a:off x="2384407" y="1951630"/>
            <a:ext cx="8099842" cy="4080680"/>
          </a:xfrm>
          <a:prstGeom prst="rect">
            <a:avLst/>
          </a:prstGeom>
        </p:spPr>
      </p:pic>
      <p:sp>
        <p:nvSpPr>
          <p:cNvPr id="7" name="Datumsplatzhalter 6">
            <a:extLst>
              <a:ext uri="{FF2B5EF4-FFF2-40B4-BE49-F238E27FC236}">
                <a16:creationId xmlns:a16="http://schemas.microsoft.com/office/drawing/2014/main" id="{054728E6-DBFB-43A7-8031-D8AF88EC6C5A}"/>
              </a:ext>
            </a:extLst>
          </p:cNvPr>
          <p:cNvSpPr>
            <a:spLocks noGrp="1"/>
          </p:cNvSpPr>
          <p:nvPr>
            <p:ph type="dt" sz="half" idx="10"/>
          </p:nvPr>
        </p:nvSpPr>
        <p:spPr/>
        <p:txBody>
          <a:bodyPr/>
          <a:lstStyle/>
          <a:p>
            <a:fld id="{343AFA74-9A4F-456A-8043-8F5E8575FA98}" type="datetime1">
              <a:rPr lang="de-DE" smtClean="0"/>
              <a:t>07.11.2018</a:t>
            </a:fld>
            <a:endParaRPr lang="de-DE" dirty="0"/>
          </a:p>
        </p:txBody>
      </p:sp>
      <p:sp>
        <p:nvSpPr>
          <p:cNvPr id="8" name="Fußzeilenplatzhalter 7">
            <a:extLst>
              <a:ext uri="{FF2B5EF4-FFF2-40B4-BE49-F238E27FC236}">
                <a16:creationId xmlns:a16="http://schemas.microsoft.com/office/drawing/2014/main" id="{D5415738-03ED-43DD-B657-938F3AA940F5}"/>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9" name="Foliennummernplatzhalter 8">
            <a:extLst>
              <a:ext uri="{FF2B5EF4-FFF2-40B4-BE49-F238E27FC236}">
                <a16:creationId xmlns:a16="http://schemas.microsoft.com/office/drawing/2014/main" id="{58983AC4-0123-44D0-84DD-CD40D6E465FB}"/>
              </a:ext>
            </a:extLst>
          </p:cNvPr>
          <p:cNvSpPr>
            <a:spLocks noGrp="1"/>
          </p:cNvSpPr>
          <p:nvPr>
            <p:ph type="sldNum" sz="quarter" idx="12"/>
          </p:nvPr>
        </p:nvSpPr>
        <p:spPr/>
        <p:txBody>
          <a:bodyPr/>
          <a:lstStyle/>
          <a:p>
            <a:pPr rtl="0"/>
            <a:fld id="{022B156B-59AE-415F-B24B-8756D48BB977}" type="slidenum">
              <a:rPr lang="de-DE" smtClean="0"/>
              <a:t>17</a:t>
            </a:fld>
            <a:endParaRPr lang="de-DE" dirty="0"/>
          </a:p>
        </p:txBody>
      </p:sp>
      <p:sp>
        <p:nvSpPr>
          <p:cNvPr id="4" name="Rechteck: abgerundete Ecken 3">
            <a:extLst>
              <a:ext uri="{FF2B5EF4-FFF2-40B4-BE49-F238E27FC236}">
                <a16:creationId xmlns:a16="http://schemas.microsoft.com/office/drawing/2014/main" id="{617B6536-77A7-4C68-BB26-6339C3F93DB9}"/>
              </a:ext>
            </a:extLst>
          </p:cNvPr>
          <p:cNvSpPr/>
          <p:nvPr/>
        </p:nvSpPr>
        <p:spPr>
          <a:xfrm>
            <a:off x="5458265" y="1951630"/>
            <a:ext cx="5190978" cy="408068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3C467087-EF38-4895-8B24-9B4728BC62A8}"/>
              </a:ext>
            </a:extLst>
          </p:cNvPr>
          <p:cNvSpPr txBox="1"/>
          <p:nvPr/>
        </p:nvSpPr>
        <p:spPr>
          <a:xfrm>
            <a:off x="6376978" y="1524000"/>
            <a:ext cx="3094893" cy="369332"/>
          </a:xfrm>
          <a:prstGeom prst="rect">
            <a:avLst/>
          </a:prstGeom>
          <a:noFill/>
        </p:spPr>
        <p:txBody>
          <a:bodyPr wrap="square" rtlCol="0">
            <a:spAutoFit/>
          </a:bodyPr>
          <a:lstStyle/>
          <a:p>
            <a:pPr algn="ctr"/>
            <a:r>
              <a:rPr lang="de-DE" dirty="0" err="1"/>
              <a:t>Reactive</a:t>
            </a:r>
            <a:r>
              <a:rPr lang="de-DE" dirty="0"/>
              <a:t> Web</a:t>
            </a:r>
          </a:p>
        </p:txBody>
      </p:sp>
      <p:sp>
        <p:nvSpPr>
          <p:cNvPr id="6" name="Rechteck: abgerundete Ecken 5">
            <a:extLst>
              <a:ext uri="{FF2B5EF4-FFF2-40B4-BE49-F238E27FC236}">
                <a16:creationId xmlns:a16="http://schemas.microsoft.com/office/drawing/2014/main" id="{58FA5A5F-2494-4F66-A738-950626AFD9A9}"/>
              </a:ext>
            </a:extLst>
          </p:cNvPr>
          <p:cNvSpPr/>
          <p:nvPr/>
        </p:nvSpPr>
        <p:spPr>
          <a:xfrm>
            <a:off x="2342203" y="1879264"/>
            <a:ext cx="3094893" cy="4138978"/>
          </a:xfrm>
          <a:prstGeom prst="round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9AC85801-A431-4B7B-A165-597F79D35984}"/>
              </a:ext>
            </a:extLst>
          </p:cNvPr>
          <p:cNvSpPr txBox="1"/>
          <p:nvPr/>
        </p:nvSpPr>
        <p:spPr>
          <a:xfrm>
            <a:off x="2321034" y="1542757"/>
            <a:ext cx="3094893" cy="369332"/>
          </a:xfrm>
          <a:prstGeom prst="rect">
            <a:avLst/>
          </a:prstGeom>
          <a:noFill/>
        </p:spPr>
        <p:txBody>
          <a:bodyPr wrap="square" rtlCol="0">
            <a:spAutoFit/>
          </a:bodyPr>
          <a:lstStyle/>
          <a:p>
            <a:pPr algn="ctr"/>
            <a:r>
              <a:rPr lang="de-DE" dirty="0"/>
              <a:t>Web MVC</a:t>
            </a:r>
          </a:p>
        </p:txBody>
      </p:sp>
    </p:spTree>
    <p:extLst>
      <p:ext uri="{BB962C8B-B14F-4D97-AF65-F5344CB8AC3E}">
        <p14:creationId xmlns:p14="http://schemas.microsoft.com/office/powerpoint/2010/main" val="80294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50DA5-61D2-4D9C-B2CB-8BF0D0F4E3F5}"/>
              </a:ext>
            </a:extLst>
          </p:cNvPr>
          <p:cNvSpPr>
            <a:spLocks noGrp="1"/>
          </p:cNvSpPr>
          <p:nvPr>
            <p:ph type="title"/>
          </p:nvPr>
        </p:nvSpPr>
        <p:spPr/>
        <p:txBody>
          <a:bodyPr/>
          <a:lstStyle/>
          <a:p>
            <a:r>
              <a:rPr lang="de-DE" dirty="0"/>
              <a:t>Spring </a:t>
            </a:r>
            <a:r>
              <a:rPr lang="de-DE" dirty="0" err="1"/>
              <a:t>Reactive</a:t>
            </a:r>
            <a:r>
              <a:rPr lang="de-DE" dirty="0"/>
              <a:t> Web - </a:t>
            </a:r>
            <a:r>
              <a:rPr lang="de-DE" dirty="0" err="1"/>
              <a:t>Classes</a:t>
            </a:r>
            <a:endParaRPr lang="de-DE" dirty="0"/>
          </a:p>
        </p:txBody>
      </p:sp>
      <p:sp>
        <p:nvSpPr>
          <p:cNvPr id="3" name="Inhaltsplatzhalter 2">
            <a:extLst>
              <a:ext uri="{FF2B5EF4-FFF2-40B4-BE49-F238E27FC236}">
                <a16:creationId xmlns:a16="http://schemas.microsoft.com/office/drawing/2014/main" id="{E4C844F8-3D16-4193-8BD6-44623C38A5D3}"/>
              </a:ext>
            </a:extLst>
          </p:cNvPr>
          <p:cNvSpPr>
            <a:spLocks noGrp="1"/>
          </p:cNvSpPr>
          <p:nvPr>
            <p:ph idx="1"/>
          </p:nvPr>
        </p:nvSpPr>
        <p:spPr/>
        <p:txBody>
          <a:bodyPr/>
          <a:lstStyle/>
          <a:p>
            <a:r>
              <a:rPr lang="en-US"/>
              <a:t>Mono&lt;T&gt;</a:t>
            </a:r>
          </a:p>
          <a:p>
            <a:pPr lvl="1"/>
            <a:r>
              <a:rPr lang="en-US"/>
              <a:t>Provides one or no single Object of class T to the subscriber.</a:t>
            </a:r>
          </a:p>
          <a:p>
            <a:r>
              <a:rPr lang="en-US"/>
              <a:t>Flux&lt;T&gt;</a:t>
            </a:r>
          </a:p>
          <a:p>
            <a:pPr lvl="1"/>
            <a:r>
              <a:rPr lang="en-US"/>
              <a:t>Provides 0 to infinity Objects of class T to the subscriber.</a:t>
            </a:r>
          </a:p>
          <a:p>
            <a:r>
              <a:rPr lang="en-US"/>
              <a:t>Subscriber (no class)</a:t>
            </a:r>
          </a:p>
          <a:p>
            <a:pPr lvl="1"/>
            <a:r>
              <a:rPr lang="en-US"/>
              <a:t>Any class that uses the subscribe() function of any Mono or Flux Implementation.</a:t>
            </a:r>
          </a:p>
          <a:p>
            <a:pPr marL="457200" lvl="1" indent="0">
              <a:buNone/>
            </a:pPr>
            <a:endParaRPr lang="en-US"/>
          </a:p>
        </p:txBody>
      </p:sp>
      <p:sp>
        <p:nvSpPr>
          <p:cNvPr id="4" name="Datumsplatzhalter 3">
            <a:extLst>
              <a:ext uri="{FF2B5EF4-FFF2-40B4-BE49-F238E27FC236}">
                <a16:creationId xmlns:a16="http://schemas.microsoft.com/office/drawing/2014/main" id="{E570A9E6-43DD-47C0-8731-86153F5E8F0C}"/>
              </a:ext>
            </a:extLst>
          </p:cNvPr>
          <p:cNvSpPr>
            <a:spLocks noGrp="1"/>
          </p:cNvSpPr>
          <p:nvPr>
            <p:ph type="dt" sz="half" idx="10"/>
          </p:nvPr>
        </p:nvSpPr>
        <p:spPr/>
        <p:txBody>
          <a:bodyPr/>
          <a:lstStyle/>
          <a:p>
            <a:fld id="{AEADE4FD-D917-413F-9D1A-C072DE7404CA}" type="datetime1">
              <a:rPr lang="de-DE" smtClean="0"/>
              <a:t>07.11.2018</a:t>
            </a:fld>
            <a:endParaRPr lang="de-DE" dirty="0"/>
          </a:p>
        </p:txBody>
      </p:sp>
      <p:sp>
        <p:nvSpPr>
          <p:cNvPr id="5" name="Fußzeilenplatzhalter 4">
            <a:extLst>
              <a:ext uri="{FF2B5EF4-FFF2-40B4-BE49-F238E27FC236}">
                <a16:creationId xmlns:a16="http://schemas.microsoft.com/office/drawing/2014/main" id="{4629C178-A6A4-4653-8F00-DCFCA287A2FB}"/>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6801BEFA-0ED5-4FEE-93DA-A7ACC3B2FCDF}"/>
              </a:ext>
            </a:extLst>
          </p:cNvPr>
          <p:cNvSpPr>
            <a:spLocks noGrp="1"/>
          </p:cNvSpPr>
          <p:nvPr>
            <p:ph type="sldNum" sz="quarter" idx="12"/>
          </p:nvPr>
        </p:nvSpPr>
        <p:spPr/>
        <p:txBody>
          <a:bodyPr/>
          <a:lstStyle/>
          <a:p>
            <a:pPr rtl="0"/>
            <a:fld id="{022B156B-59AE-415F-B24B-8756D48BB977}" type="slidenum">
              <a:rPr lang="de-DE" smtClean="0"/>
              <a:t>18</a:t>
            </a:fld>
            <a:endParaRPr lang="de-DE" dirty="0"/>
          </a:p>
        </p:txBody>
      </p:sp>
    </p:spTree>
    <p:extLst>
      <p:ext uri="{BB962C8B-B14F-4D97-AF65-F5344CB8AC3E}">
        <p14:creationId xmlns:p14="http://schemas.microsoft.com/office/powerpoint/2010/main" val="15504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BB14C3-87C5-4939-90EA-7D3280877E00}"/>
              </a:ext>
            </a:extLst>
          </p:cNvPr>
          <p:cNvSpPr>
            <a:spLocks noGrp="1"/>
          </p:cNvSpPr>
          <p:nvPr>
            <p:ph type="title"/>
          </p:nvPr>
        </p:nvSpPr>
        <p:spPr/>
        <p:txBody>
          <a:bodyPr/>
          <a:lstStyle/>
          <a:p>
            <a:r>
              <a:rPr lang="de-DE" dirty="0"/>
              <a:t>Spring </a:t>
            </a:r>
            <a:r>
              <a:rPr lang="de-DE" dirty="0" err="1"/>
              <a:t>Reactive</a:t>
            </a:r>
            <a:r>
              <a:rPr lang="de-DE" dirty="0"/>
              <a:t> Web –Code sample</a:t>
            </a:r>
          </a:p>
        </p:txBody>
      </p:sp>
      <p:pic>
        <p:nvPicPr>
          <p:cNvPr id="4" name="Inhaltsplatzhalter 3">
            <a:extLst>
              <a:ext uri="{FF2B5EF4-FFF2-40B4-BE49-F238E27FC236}">
                <a16:creationId xmlns:a16="http://schemas.microsoft.com/office/drawing/2014/main" id="{0452884F-32F6-4EC2-BBF2-6ED2A69CAF07}"/>
              </a:ext>
            </a:extLst>
          </p:cNvPr>
          <p:cNvPicPr>
            <a:picLocks noGrp="1" noChangeAspect="1"/>
          </p:cNvPicPr>
          <p:nvPr>
            <p:ph idx="1"/>
          </p:nvPr>
        </p:nvPicPr>
        <p:blipFill rotWithShape="1">
          <a:blip r:embed="rId2"/>
          <a:srcRect l="29580" t="54081" r="27760" b="12918"/>
          <a:stretch/>
        </p:blipFill>
        <p:spPr>
          <a:xfrm>
            <a:off x="1680949" y="1924334"/>
            <a:ext cx="8830102" cy="3840435"/>
          </a:xfrm>
          <a:prstGeom prst="rect">
            <a:avLst/>
          </a:prstGeom>
        </p:spPr>
      </p:pic>
      <p:sp>
        <p:nvSpPr>
          <p:cNvPr id="5" name="Textfeld 4">
            <a:extLst>
              <a:ext uri="{FF2B5EF4-FFF2-40B4-BE49-F238E27FC236}">
                <a16:creationId xmlns:a16="http://schemas.microsoft.com/office/drawing/2014/main" id="{A7DB0210-EADF-4B51-8973-1AEAA32E37DC}"/>
              </a:ext>
            </a:extLst>
          </p:cNvPr>
          <p:cNvSpPr txBox="1"/>
          <p:nvPr/>
        </p:nvSpPr>
        <p:spPr>
          <a:xfrm>
            <a:off x="6728346" y="5764769"/>
            <a:ext cx="4558352" cy="369332"/>
          </a:xfrm>
          <a:prstGeom prst="rect">
            <a:avLst/>
          </a:prstGeom>
          <a:noFill/>
        </p:spPr>
        <p:txBody>
          <a:bodyPr wrap="square" rtlCol="0">
            <a:spAutoFit/>
          </a:bodyPr>
          <a:lstStyle/>
          <a:p>
            <a:r>
              <a:rPr lang="de-DE" dirty="0"/>
              <a:t>Publisher (REST Controller)</a:t>
            </a:r>
          </a:p>
        </p:txBody>
      </p:sp>
      <p:sp>
        <p:nvSpPr>
          <p:cNvPr id="6" name="Datumsplatzhalter 5">
            <a:extLst>
              <a:ext uri="{FF2B5EF4-FFF2-40B4-BE49-F238E27FC236}">
                <a16:creationId xmlns:a16="http://schemas.microsoft.com/office/drawing/2014/main" id="{5C5E2E99-21B6-4AF3-A62E-92F8B1A49DED}"/>
              </a:ext>
            </a:extLst>
          </p:cNvPr>
          <p:cNvSpPr>
            <a:spLocks noGrp="1"/>
          </p:cNvSpPr>
          <p:nvPr>
            <p:ph type="dt" sz="half" idx="10"/>
          </p:nvPr>
        </p:nvSpPr>
        <p:spPr/>
        <p:txBody>
          <a:bodyPr/>
          <a:lstStyle/>
          <a:p>
            <a:fld id="{EC2BD125-5DF0-4F98-B20F-54881C0174D2}" type="datetime1">
              <a:rPr lang="de-DE" smtClean="0"/>
              <a:t>07.11.2018</a:t>
            </a:fld>
            <a:endParaRPr lang="de-DE" dirty="0"/>
          </a:p>
        </p:txBody>
      </p:sp>
      <p:sp>
        <p:nvSpPr>
          <p:cNvPr id="7" name="Fußzeilenplatzhalter 6">
            <a:extLst>
              <a:ext uri="{FF2B5EF4-FFF2-40B4-BE49-F238E27FC236}">
                <a16:creationId xmlns:a16="http://schemas.microsoft.com/office/drawing/2014/main" id="{EA916823-A172-4861-9398-2018535D16B9}"/>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8" name="Foliennummernplatzhalter 7">
            <a:extLst>
              <a:ext uri="{FF2B5EF4-FFF2-40B4-BE49-F238E27FC236}">
                <a16:creationId xmlns:a16="http://schemas.microsoft.com/office/drawing/2014/main" id="{C3F42FFF-4C03-4C94-8F96-CBE5B2936BD2}"/>
              </a:ext>
            </a:extLst>
          </p:cNvPr>
          <p:cNvSpPr>
            <a:spLocks noGrp="1"/>
          </p:cNvSpPr>
          <p:nvPr>
            <p:ph type="sldNum" sz="quarter" idx="12"/>
          </p:nvPr>
        </p:nvSpPr>
        <p:spPr/>
        <p:txBody>
          <a:bodyPr/>
          <a:lstStyle/>
          <a:p>
            <a:pPr rtl="0"/>
            <a:fld id="{022B156B-59AE-415F-B24B-8756D48BB977}" type="slidenum">
              <a:rPr lang="de-DE" smtClean="0"/>
              <a:t>19</a:t>
            </a:fld>
            <a:endParaRPr lang="de-DE" dirty="0"/>
          </a:p>
        </p:txBody>
      </p:sp>
    </p:spTree>
    <p:extLst>
      <p:ext uri="{BB962C8B-B14F-4D97-AF65-F5344CB8AC3E}">
        <p14:creationId xmlns:p14="http://schemas.microsoft.com/office/powerpoint/2010/main" val="251140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Topics</a:t>
            </a:r>
          </a:p>
        </p:txBody>
      </p:sp>
      <p:sp>
        <p:nvSpPr>
          <p:cNvPr id="14" name="Inhaltsplatzhalter 13"/>
          <p:cNvSpPr>
            <a:spLocks noGrp="1"/>
          </p:cNvSpPr>
          <p:nvPr>
            <p:ph idx="1"/>
          </p:nvPr>
        </p:nvSpPr>
        <p:spPr/>
        <p:txBody>
          <a:bodyPr rtlCol="0"/>
          <a:lstStyle/>
          <a:p>
            <a:pPr rtl="0"/>
            <a:r>
              <a:rPr lang="en-US"/>
              <a:t>The Spring Framework</a:t>
            </a:r>
          </a:p>
          <a:p>
            <a:pPr rtl="0"/>
            <a:r>
              <a:rPr lang="en-US"/>
              <a:t>Spring 5</a:t>
            </a:r>
          </a:p>
          <a:p>
            <a:pPr rtl="0"/>
            <a:r>
              <a:rPr lang="en-US"/>
              <a:t>Reactive Programming</a:t>
            </a:r>
          </a:p>
          <a:p>
            <a:pPr rtl="0"/>
            <a:r>
              <a:rPr lang="en-US"/>
              <a:t>Reactive Web Frameworks (for Java)</a:t>
            </a:r>
          </a:p>
          <a:p>
            <a:pPr rtl="0"/>
            <a:r>
              <a:rPr lang="en-US"/>
              <a:t>Spring Reactive Web (WebFlux, Project Reactor)</a:t>
            </a:r>
          </a:p>
          <a:p>
            <a:pPr rtl="0"/>
            <a:r>
              <a:rPr lang="en-US"/>
              <a:t>Coding Session</a:t>
            </a:r>
          </a:p>
        </p:txBody>
      </p:sp>
      <p:sp>
        <p:nvSpPr>
          <p:cNvPr id="2" name="Datumsplatzhalter 1">
            <a:extLst>
              <a:ext uri="{FF2B5EF4-FFF2-40B4-BE49-F238E27FC236}">
                <a16:creationId xmlns:a16="http://schemas.microsoft.com/office/drawing/2014/main" id="{6C2E19AF-1720-4C35-BC71-A685C0E9FF84}"/>
              </a:ext>
            </a:extLst>
          </p:cNvPr>
          <p:cNvSpPr>
            <a:spLocks noGrp="1"/>
          </p:cNvSpPr>
          <p:nvPr>
            <p:ph type="dt" sz="half" idx="10"/>
          </p:nvPr>
        </p:nvSpPr>
        <p:spPr/>
        <p:txBody>
          <a:bodyPr/>
          <a:lstStyle/>
          <a:p>
            <a:fld id="{D1949CF5-6883-4D3D-BF1E-8A84DB54B864}" type="datetime1">
              <a:rPr lang="de-DE" smtClean="0"/>
              <a:t>07.11.2018</a:t>
            </a:fld>
            <a:endParaRPr lang="de-DE" dirty="0"/>
          </a:p>
        </p:txBody>
      </p:sp>
      <p:sp>
        <p:nvSpPr>
          <p:cNvPr id="3" name="Fußzeilenplatzhalter 2">
            <a:extLst>
              <a:ext uri="{FF2B5EF4-FFF2-40B4-BE49-F238E27FC236}">
                <a16:creationId xmlns:a16="http://schemas.microsoft.com/office/drawing/2014/main" id="{BB28F16F-66CE-4BF3-812B-FAA4361069A5}"/>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4" name="Foliennummernplatzhalter 3">
            <a:extLst>
              <a:ext uri="{FF2B5EF4-FFF2-40B4-BE49-F238E27FC236}">
                <a16:creationId xmlns:a16="http://schemas.microsoft.com/office/drawing/2014/main" id="{97DA0BDA-0795-43C5-AA72-7F3247ED1D69}"/>
              </a:ext>
            </a:extLst>
          </p:cNvPr>
          <p:cNvSpPr>
            <a:spLocks noGrp="1"/>
          </p:cNvSpPr>
          <p:nvPr>
            <p:ph type="sldNum" sz="quarter" idx="12"/>
          </p:nvPr>
        </p:nvSpPr>
        <p:spPr/>
        <p:txBody>
          <a:bodyPr/>
          <a:lstStyle/>
          <a:p>
            <a:pPr rtl="0"/>
            <a:fld id="{022B156B-59AE-415F-B24B-8756D48BB977}" type="slidenum">
              <a:rPr lang="de-DE" smtClean="0"/>
              <a:t>2</a:t>
            </a:fld>
            <a:endParaRPr lang="de-DE"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BB14C3-87C5-4939-90EA-7D3280877E00}"/>
              </a:ext>
            </a:extLst>
          </p:cNvPr>
          <p:cNvSpPr>
            <a:spLocks noGrp="1"/>
          </p:cNvSpPr>
          <p:nvPr>
            <p:ph type="title"/>
          </p:nvPr>
        </p:nvSpPr>
        <p:spPr/>
        <p:txBody>
          <a:bodyPr/>
          <a:lstStyle/>
          <a:p>
            <a:r>
              <a:rPr lang="de-DE" dirty="0"/>
              <a:t>Spring </a:t>
            </a:r>
            <a:r>
              <a:rPr lang="de-DE" dirty="0" err="1"/>
              <a:t>Reactive</a:t>
            </a:r>
            <a:r>
              <a:rPr lang="de-DE" dirty="0"/>
              <a:t> Web –Code sample</a:t>
            </a:r>
          </a:p>
        </p:txBody>
      </p:sp>
      <p:sp>
        <p:nvSpPr>
          <p:cNvPr id="5" name="Textfeld 4">
            <a:extLst>
              <a:ext uri="{FF2B5EF4-FFF2-40B4-BE49-F238E27FC236}">
                <a16:creationId xmlns:a16="http://schemas.microsoft.com/office/drawing/2014/main" id="{A7DB0210-EADF-4B51-8973-1AEAA32E37DC}"/>
              </a:ext>
            </a:extLst>
          </p:cNvPr>
          <p:cNvSpPr txBox="1"/>
          <p:nvPr/>
        </p:nvSpPr>
        <p:spPr>
          <a:xfrm>
            <a:off x="6565262" y="4987806"/>
            <a:ext cx="4558352" cy="369332"/>
          </a:xfrm>
          <a:prstGeom prst="rect">
            <a:avLst/>
          </a:prstGeom>
          <a:noFill/>
        </p:spPr>
        <p:txBody>
          <a:bodyPr wrap="square" rtlCol="0">
            <a:spAutoFit/>
          </a:bodyPr>
          <a:lstStyle/>
          <a:p>
            <a:r>
              <a:rPr lang="de-DE" dirty="0"/>
              <a:t>Subscriber (Client)</a:t>
            </a:r>
          </a:p>
        </p:txBody>
      </p:sp>
      <p:pic>
        <p:nvPicPr>
          <p:cNvPr id="7" name="Grafik 6">
            <a:extLst>
              <a:ext uri="{FF2B5EF4-FFF2-40B4-BE49-F238E27FC236}">
                <a16:creationId xmlns:a16="http://schemas.microsoft.com/office/drawing/2014/main" id="{C51ED2B5-B206-4905-BCE1-F426E175CADB}"/>
              </a:ext>
            </a:extLst>
          </p:cNvPr>
          <p:cNvPicPr>
            <a:picLocks noChangeAspect="1"/>
          </p:cNvPicPr>
          <p:nvPr/>
        </p:nvPicPr>
        <p:blipFill rotWithShape="1">
          <a:blip r:embed="rId2"/>
          <a:srcRect l="29776" t="46964" r="28246" b="38700"/>
          <a:stretch/>
        </p:blipFill>
        <p:spPr>
          <a:xfrm>
            <a:off x="1793943" y="3057097"/>
            <a:ext cx="8600940" cy="1651379"/>
          </a:xfrm>
          <a:prstGeom prst="rect">
            <a:avLst/>
          </a:prstGeom>
        </p:spPr>
      </p:pic>
      <p:sp>
        <p:nvSpPr>
          <p:cNvPr id="8" name="Datumsplatzhalter 7">
            <a:extLst>
              <a:ext uri="{FF2B5EF4-FFF2-40B4-BE49-F238E27FC236}">
                <a16:creationId xmlns:a16="http://schemas.microsoft.com/office/drawing/2014/main" id="{9C26151D-D71B-4854-9358-30DA74B1863B}"/>
              </a:ext>
            </a:extLst>
          </p:cNvPr>
          <p:cNvSpPr>
            <a:spLocks noGrp="1"/>
          </p:cNvSpPr>
          <p:nvPr>
            <p:ph type="dt" sz="half" idx="10"/>
          </p:nvPr>
        </p:nvSpPr>
        <p:spPr/>
        <p:txBody>
          <a:bodyPr/>
          <a:lstStyle/>
          <a:p>
            <a:fld id="{FEF59AA0-9C53-48BC-AE16-AA0000A70EAF}" type="datetime1">
              <a:rPr lang="de-DE" smtClean="0"/>
              <a:t>07.11.2018</a:t>
            </a:fld>
            <a:endParaRPr lang="de-DE" dirty="0"/>
          </a:p>
        </p:txBody>
      </p:sp>
      <p:sp>
        <p:nvSpPr>
          <p:cNvPr id="9" name="Fußzeilenplatzhalter 8">
            <a:extLst>
              <a:ext uri="{FF2B5EF4-FFF2-40B4-BE49-F238E27FC236}">
                <a16:creationId xmlns:a16="http://schemas.microsoft.com/office/drawing/2014/main" id="{569E1C1B-B473-4F70-ADB9-80551806AB13}"/>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10" name="Foliennummernplatzhalter 9">
            <a:extLst>
              <a:ext uri="{FF2B5EF4-FFF2-40B4-BE49-F238E27FC236}">
                <a16:creationId xmlns:a16="http://schemas.microsoft.com/office/drawing/2014/main" id="{96C9892D-D386-4E54-9A20-BE44B22C0EB2}"/>
              </a:ext>
            </a:extLst>
          </p:cNvPr>
          <p:cNvSpPr>
            <a:spLocks noGrp="1"/>
          </p:cNvSpPr>
          <p:nvPr>
            <p:ph type="sldNum" sz="quarter" idx="12"/>
          </p:nvPr>
        </p:nvSpPr>
        <p:spPr/>
        <p:txBody>
          <a:bodyPr/>
          <a:lstStyle/>
          <a:p>
            <a:pPr rtl="0"/>
            <a:fld id="{022B156B-59AE-415F-B24B-8756D48BB977}" type="slidenum">
              <a:rPr lang="de-DE" smtClean="0"/>
              <a:t>20</a:t>
            </a:fld>
            <a:endParaRPr lang="de-DE" dirty="0"/>
          </a:p>
        </p:txBody>
      </p:sp>
    </p:spTree>
    <p:extLst>
      <p:ext uri="{BB962C8B-B14F-4D97-AF65-F5344CB8AC3E}">
        <p14:creationId xmlns:p14="http://schemas.microsoft.com/office/powerpoint/2010/main" val="200205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86A5307-5F65-4905-AB83-696CA61C6ED7}"/>
              </a:ext>
            </a:extLst>
          </p:cNvPr>
          <p:cNvSpPr>
            <a:spLocks noGrp="1"/>
          </p:cNvSpPr>
          <p:nvPr>
            <p:ph type="title"/>
          </p:nvPr>
        </p:nvSpPr>
        <p:spPr/>
        <p:txBody>
          <a:bodyPr/>
          <a:lstStyle/>
          <a:p>
            <a:r>
              <a:rPr lang="de-DE" dirty="0"/>
              <a:t>Coding </a:t>
            </a:r>
            <a:r>
              <a:rPr lang="de-DE" dirty="0" err="1"/>
              <a:t>session</a:t>
            </a:r>
            <a:endParaRPr lang="de-DE" dirty="0"/>
          </a:p>
        </p:txBody>
      </p:sp>
      <p:sp>
        <p:nvSpPr>
          <p:cNvPr id="5" name="Textplatzhalter 4">
            <a:extLst>
              <a:ext uri="{FF2B5EF4-FFF2-40B4-BE49-F238E27FC236}">
                <a16:creationId xmlns:a16="http://schemas.microsoft.com/office/drawing/2014/main" id="{94BABB59-60FB-48CC-B5B3-F3A7F2F622D9}"/>
              </a:ext>
            </a:extLst>
          </p:cNvPr>
          <p:cNvSpPr>
            <a:spLocks noGrp="1"/>
          </p:cNvSpPr>
          <p:nvPr>
            <p:ph type="body" idx="1"/>
          </p:nvPr>
        </p:nvSpPr>
        <p:spPr/>
        <p:txBody>
          <a:bodyPr/>
          <a:lstStyle/>
          <a:p>
            <a:r>
              <a:rPr lang="de-DE" dirty="0" err="1"/>
              <a:t>Get</a:t>
            </a:r>
            <a:r>
              <a:rPr lang="de-DE" dirty="0"/>
              <a:t> My Grades</a:t>
            </a:r>
          </a:p>
        </p:txBody>
      </p:sp>
    </p:spTree>
    <p:extLst>
      <p:ext uri="{BB962C8B-B14F-4D97-AF65-F5344CB8AC3E}">
        <p14:creationId xmlns:p14="http://schemas.microsoft.com/office/powerpoint/2010/main" val="3242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2B23F-78DD-45CC-9547-416F2806DD5F}"/>
              </a:ext>
            </a:extLst>
          </p:cNvPr>
          <p:cNvSpPr>
            <a:spLocks noGrp="1"/>
          </p:cNvSpPr>
          <p:nvPr>
            <p:ph type="title"/>
          </p:nvPr>
        </p:nvSpPr>
        <p:spPr/>
        <p:txBody>
          <a:bodyPr/>
          <a:lstStyle/>
          <a:p>
            <a:r>
              <a:rPr lang="de-DE" dirty="0"/>
              <a:t>Coding Session</a:t>
            </a:r>
          </a:p>
        </p:txBody>
      </p:sp>
      <p:sp>
        <p:nvSpPr>
          <p:cNvPr id="3" name="Inhaltsplatzhalter 2">
            <a:extLst>
              <a:ext uri="{FF2B5EF4-FFF2-40B4-BE49-F238E27FC236}">
                <a16:creationId xmlns:a16="http://schemas.microsoft.com/office/drawing/2014/main" id="{697C7B3C-3395-420F-B8E3-DA7FAC666CB7}"/>
              </a:ext>
            </a:extLst>
          </p:cNvPr>
          <p:cNvSpPr>
            <a:spLocks noGrp="1"/>
          </p:cNvSpPr>
          <p:nvPr>
            <p:ph idx="1"/>
          </p:nvPr>
        </p:nvSpPr>
        <p:spPr/>
        <p:txBody>
          <a:bodyPr/>
          <a:lstStyle/>
          <a:p>
            <a:r>
              <a:rPr lang="en-US" dirty="0"/>
              <a:t>Idea: Get My Grades – as we are students, we want to retrieve our grades from a repository. Since we do not know, which profs did finish their grading yet, we do not know how many grades are available.</a:t>
            </a:r>
          </a:p>
          <a:p>
            <a:r>
              <a:rPr lang="en-US" dirty="0"/>
              <a:t>Repository: Reactive MongoDB</a:t>
            </a:r>
          </a:p>
          <a:p>
            <a:r>
              <a:rPr lang="en-US" dirty="0"/>
              <a:t>UI: Simple text stream, since our time is limited.</a:t>
            </a:r>
          </a:p>
          <a:p>
            <a:r>
              <a:rPr lang="en-US" dirty="0"/>
              <a:t>Tools: IntelliJ / Eclipse, MongoDB, Spring starter (</a:t>
            </a:r>
            <a:r>
              <a:rPr lang="en-US" dirty="0">
                <a:hlinkClick r:id="rId2"/>
              </a:rPr>
              <a:t>http://start.spring.io</a:t>
            </a:r>
            <a:r>
              <a:rPr lang="en-US" dirty="0"/>
              <a:t>), Lombok (Compile Time Annotation Processor)</a:t>
            </a:r>
          </a:p>
        </p:txBody>
      </p:sp>
      <p:sp>
        <p:nvSpPr>
          <p:cNvPr id="4" name="Datumsplatzhalter 3">
            <a:extLst>
              <a:ext uri="{FF2B5EF4-FFF2-40B4-BE49-F238E27FC236}">
                <a16:creationId xmlns:a16="http://schemas.microsoft.com/office/drawing/2014/main" id="{42DFA645-28EB-48C4-89CB-1A41B070C6CD}"/>
              </a:ext>
            </a:extLst>
          </p:cNvPr>
          <p:cNvSpPr>
            <a:spLocks noGrp="1"/>
          </p:cNvSpPr>
          <p:nvPr>
            <p:ph type="dt" sz="half" idx="10"/>
          </p:nvPr>
        </p:nvSpPr>
        <p:spPr/>
        <p:txBody>
          <a:bodyPr/>
          <a:lstStyle/>
          <a:p>
            <a:fld id="{75ABC9F0-0610-47B9-AD5A-7B812C1C1447}" type="datetime1">
              <a:rPr lang="de-DE" smtClean="0"/>
              <a:t>07.11.2018</a:t>
            </a:fld>
            <a:endParaRPr lang="de-DE" dirty="0"/>
          </a:p>
        </p:txBody>
      </p:sp>
      <p:sp>
        <p:nvSpPr>
          <p:cNvPr id="5" name="Fußzeilenplatzhalter 4">
            <a:extLst>
              <a:ext uri="{FF2B5EF4-FFF2-40B4-BE49-F238E27FC236}">
                <a16:creationId xmlns:a16="http://schemas.microsoft.com/office/drawing/2014/main" id="{CEBD91E5-A013-4E5F-BAFB-A39E105464DC}"/>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518B085F-6946-4EF4-B590-1EA961023FB3}"/>
              </a:ext>
            </a:extLst>
          </p:cNvPr>
          <p:cNvSpPr>
            <a:spLocks noGrp="1"/>
          </p:cNvSpPr>
          <p:nvPr>
            <p:ph type="sldNum" sz="quarter" idx="12"/>
          </p:nvPr>
        </p:nvSpPr>
        <p:spPr/>
        <p:txBody>
          <a:bodyPr/>
          <a:lstStyle/>
          <a:p>
            <a:pPr rtl="0"/>
            <a:fld id="{022B156B-59AE-415F-B24B-8756D48BB977}" type="slidenum">
              <a:rPr lang="de-DE" smtClean="0"/>
              <a:t>22</a:t>
            </a:fld>
            <a:endParaRPr lang="de-DE" dirty="0"/>
          </a:p>
        </p:txBody>
      </p:sp>
    </p:spTree>
    <p:extLst>
      <p:ext uri="{BB962C8B-B14F-4D97-AF65-F5344CB8AC3E}">
        <p14:creationId xmlns:p14="http://schemas.microsoft.com/office/powerpoint/2010/main" val="371819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76C818D-CDD3-4A26-909F-81B4B41921EE}"/>
              </a:ext>
            </a:extLst>
          </p:cNvPr>
          <p:cNvSpPr>
            <a:spLocks noGrp="1"/>
          </p:cNvSpPr>
          <p:nvPr>
            <p:ph type="ctrTitle"/>
          </p:nvPr>
        </p:nvSpPr>
        <p:spPr/>
        <p:txBody>
          <a:bodyPr/>
          <a:lstStyle/>
          <a:p>
            <a:r>
              <a:rPr lang="en-US"/>
              <a:t>Thank you for your attention!</a:t>
            </a:r>
          </a:p>
        </p:txBody>
      </p:sp>
      <p:sp>
        <p:nvSpPr>
          <p:cNvPr id="5" name="Untertitel 4">
            <a:extLst>
              <a:ext uri="{FF2B5EF4-FFF2-40B4-BE49-F238E27FC236}">
                <a16:creationId xmlns:a16="http://schemas.microsoft.com/office/drawing/2014/main" id="{1A5FA1A9-5C3E-4B91-A853-B38EC33E4B1A}"/>
              </a:ext>
            </a:extLst>
          </p:cNvPr>
          <p:cNvSpPr>
            <a:spLocks noGrp="1"/>
          </p:cNvSpPr>
          <p:nvPr>
            <p:ph type="subTitle" idx="1"/>
          </p:nvPr>
        </p:nvSpPr>
        <p:spPr>
          <a:xfrm>
            <a:off x="4265610" y="3733799"/>
            <a:ext cx="6858002" cy="1029269"/>
          </a:xfrm>
        </p:spPr>
        <p:txBody>
          <a:bodyPr>
            <a:normAutofit fontScale="92500" lnSpcReduction="10000"/>
          </a:bodyPr>
          <a:lstStyle/>
          <a:p>
            <a:r>
              <a:rPr lang="en-US" dirty="0"/>
              <a:t>Do you have any questions? </a:t>
            </a:r>
          </a:p>
          <a:p>
            <a:r>
              <a:rPr lang="en-US" dirty="0"/>
              <a:t>Would you like to share your opinion on Spring Reactive Web with us?</a:t>
            </a:r>
          </a:p>
        </p:txBody>
      </p:sp>
      <p:pic>
        <p:nvPicPr>
          <p:cNvPr id="6" name="Grafik 5">
            <a:extLst>
              <a:ext uri="{FF2B5EF4-FFF2-40B4-BE49-F238E27FC236}">
                <a16:creationId xmlns:a16="http://schemas.microsoft.com/office/drawing/2014/main" id="{4A58EC71-06B0-41DD-B065-19CF48DDA60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8590" y1="73030" x2="35769" y2="68182"/>
                        <a14:foregroundMark x1="41282" y1="81515" x2="41410" y2="69697"/>
                        <a14:foregroundMark x1="48718" y1="66970" x2="48718" y2="75455"/>
                        <a14:foregroundMark x1="53205" y1="67879" x2="53205" y2="75455"/>
                        <a14:foregroundMark x1="55000" y1="66970" x2="55256" y2="75758"/>
                        <a14:foregroundMark x1="53333" y1="59091" x2="53205" y2="59091"/>
                        <a14:foregroundMark x1="66795" y1="80303" x2="66795" y2="67273"/>
                        <a14:foregroundMark x1="56538" y1="23333" x2="57051" y2="27576"/>
                        <a14:foregroundMark x1="47308" y1="39394" x2="53718" y2="33333"/>
                        <a14:foregroundMark x1="53718" y1="33333" x2="52692" y2="43636"/>
                        <a14:foregroundMark x1="53718" y1="43636" x2="55000" y2="39697"/>
                        <a14:foregroundMark x1="45769" y1="46061" x2="46026" y2="46364"/>
                      </a14:backgroundRemoval>
                    </a14:imgEffect>
                  </a14:imgLayer>
                </a14:imgProps>
              </a:ext>
              <a:ext uri="{28A0092B-C50C-407E-A947-70E740481C1C}">
                <a14:useLocalDpi xmlns:a14="http://schemas.microsoft.com/office/drawing/2010/main" val="0"/>
              </a:ext>
            </a:extLst>
          </a:blip>
          <a:srcRect l="41362" t="17476" r="41239" b="47423"/>
          <a:stretch/>
        </p:blipFill>
        <p:spPr>
          <a:xfrm>
            <a:off x="9962867" y="2782524"/>
            <a:ext cx="1514902" cy="1292951"/>
          </a:xfrm>
          <a:prstGeom prst="rect">
            <a:avLst/>
          </a:prstGeom>
        </p:spPr>
      </p:pic>
    </p:spTree>
    <p:extLst>
      <p:ext uri="{BB962C8B-B14F-4D97-AF65-F5344CB8AC3E}">
        <p14:creationId xmlns:p14="http://schemas.microsoft.com/office/powerpoint/2010/main" val="402965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3AB6D-77C0-4B3A-A41F-EE001D49B8F7}"/>
              </a:ext>
            </a:extLst>
          </p:cNvPr>
          <p:cNvSpPr>
            <a:spLocks noGrp="1"/>
          </p:cNvSpPr>
          <p:nvPr>
            <p:ph type="title"/>
          </p:nvPr>
        </p:nvSpPr>
        <p:spPr/>
        <p:txBody>
          <a:bodyPr/>
          <a:lstStyle/>
          <a:p>
            <a:r>
              <a:rPr lang="de-DE" dirty="0" err="1"/>
              <a:t>For</a:t>
            </a:r>
            <a:r>
              <a:rPr lang="de-DE" dirty="0"/>
              <a:t> </a:t>
            </a:r>
            <a:r>
              <a:rPr lang="de-DE" dirty="0" err="1"/>
              <a:t>further</a:t>
            </a:r>
            <a:r>
              <a:rPr lang="de-DE" dirty="0"/>
              <a:t> </a:t>
            </a:r>
            <a:r>
              <a:rPr lang="de-DE" dirty="0" err="1"/>
              <a:t>reading</a:t>
            </a:r>
            <a:r>
              <a:rPr lang="de-DE" dirty="0"/>
              <a:t> /</a:t>
            </a:r>
            <a:r>
              <a:rPr lang="de-DE" dirty="0" err="1"/>
              <a:t>watching</a:t>
            </a:r>
            <a:endParaRPr lang="de-DE" dirty="0"/>
          </a:p>
        </p:txBody>
      </p:sp>
      <p:sp>
        <p:nvSpPr>
          <p:cNvPr id="3" name="Inhaltsplatzhalter 2">
            <a:extLst>
              <a:ext uri="{FF2B5EF4-FFF2-40B4-BE49-F238E27FC236}">
                <a16:creationId xmlns:a16="http://schemas.microsoft.com/office/drawing/2014/main" id="{B1FA569F-49D3-480C-A53B-7984FAF65208}"/>
              </a:ext>
            </a:extLst>
          </p:cNvPr>
          <p:cNvSpPr>
            <a:spLocks noGrp="1"/>
          </p:cNvSpPr>
          <p:nvPr>
            <p:ph idx="1"/>
          </p:nvPr>
        </p:nvSpPr>
        <p:spPr/>
        <p:txBody>
          <a:bodyPr/>
          <a:lstStyle/>
          <a:p>
            <a:r>
              <a:rPr lang="de-DE" dirty="0">
                <a:hlinkClick r:id="rId2"/>
              </a:rPr>
              <a:t>http://spring.io</a:t>
            </a:r>
            <a:r>
              <a:rPr lang="de-DE" dirty="0"/>
              <a:t> </a:t>
            </a:r>
          </a:p>
          <a:p>
            <a:r>
              <a:rPr lang="de-DE" dirty="0">
                <a:hlinkClick r:id="rId3"/>
              </a:rPr>
              <a:t>https://www.youtube.com/watch?v=zVNIZXf4BG8&amp;t=711s</a:t>
            </a:r>
            <a:r>
              <a:rPr lang="de-DE" dirty="0"/>
              <a:t> </a:t>
            </a:r>
          </a:p>
          <a:p>
            <a:r>
              <a:rPr lang="de-DE" dirty="0">
                <a:hlinkClick r:id="rId4"/>
              </a:rPr>
              <a:t>https://www.youtube.com/watch?v=l7VBdWhtl7A</a:t>
            </a:r>
            <a:endParaRPr lang="de-DE" dirty="0"/>
          </a:p>
          <a:p>
            <a:r>
              <a:rPr lang="de-DE" dirty="0">
                <a:hlinkClick r:id="rId5"/>
              </a:rPr>
              <a:t>https://www.youtube.com/watch?v=GbVpKF7tVeI</a:t>
            </a:r>
            <a:endParaRPr lang="de-DE" dirty="0"/>
          </a:p>
          <a:p>
            <a:r>
              <a:rPr lang="de-DE" dirty="0">
                <a:hlinkClick r:id="rId6"/>
              </a:rPr>
              <a:t>https://www.youtube.com/watch?v=fiR7MWoTYjs&amp;t=219s</a:t>
            </a:r>
            <a:r>
              <a:rPr lang="de-DE" dirty="0"/>
              <a:t> (Fully </a:t>
            </a:r>
            <a:r>
              <a:rPr lang="de-DE" dirty="0" err="1"/>
              <a:t>reactive</a:t>
            </a:r>
            <a:r>
              <a:rPr lang="de-DE" dirty="0"/>
              <a:t> </a:t>
            </a:r>
            <a:r>
              <a:rPr lang="de-DE" dirty="0" err="1"/>
              <a:t>Application</a:t>
            </a:r>
            <a:r>
              <a:rPr lang="de-DE" dirty="0"/>
              <a:t> </a:t>
            </a:r>
            <a:r>
              <a:rPr lang="de-DE" dirty="0" err="1"/>
              <a:t>with</a:t>
            </a:r>
            <a:r>
              <a:rPr lang="de-DE" dirty="0"/>
              <a:t> </a:t>
            </a:r>
            <a:r>
              <a:rPr lang="de-DE" dirty="0" err="1"/>
              <a:t>React</a:t>
            </a:r>
            <a:r>
              <a:rPr lang="de-DE" dirty="0"/>
              <a:t> and Spring </a:t>
            </a:r>
            <a:r>
              <a:rPr lang="de-DE" dirty="0" err="1"/>
              <a:t>Reactive</a:t>
            </a:r>
            <a:r>
              <a:rPr lang="de-DE"/>
              <a:t> Web)</a:t>
            </a:r>
            <a:endParaRPr lang="de-DE" dirty="0"/>
          </a:p>
          <a:p>
            <a:r>
              <a:rPr lang="de-DE" dirty="0">
                <a:hlinkClick r:id="rId7"/>
              </a:rPr>
              <a:t>https://www.youtube.com/watch?v=27Lg96EwPEg</a:t>
            </a:r>
            <a:endParaRPr lang="de-DE" dirty="0"/>
          </a:p>
          <a:p>
            <a:endParaRPr lang="de-DE" dirty="0"/>
          </a:p>
        </p:txBody>
      </p:sp>
      <p:sp>
        <p:nvSpPr>
          <p:cNvPr id="4" name="Foliennummernplatzhalter 3">
            <a:extLst>
              <a:ext uri="{FF2B5EF4-FFF2-40B4-BE49-F238E27FC236}">
                <a16:creationId xmlns:a16="http://schemas.microsoft.com/office/drawing/2014/main" id="{158842F5-BC18-4373-9754-25DDA6F5D755}"/>
              </a:ext>
            </a:extLst>
          </p:cNvPr>
          <p:cNvSpPr>
            <a:spLocks noGrp="1"/>
          </p:cNvSpPr>
          <p:nvPr>
            <p:ph type="sldNum" sz="quarter" idx="12"/>
          </p:nvPr>
        </p:nvSpPr>
        <p:spPr/>
        <p:txBody>
          <a:bodyPr/>
          <a:lstStyle/>
          <a:p>
            <a:pPr rtl="0"/>
            <a:fld id="{022B156B-59AE-415F-B24B-8756D48BB977}" type="slidenum">
              <a:rPr lang="de-DE" smtClean="0"/>
              <a:t>24</a:t>
            </a:fld>
            <a:endParaRPr lang="de-DE" dirty="0"/>
          </a:p>
        </p:txBody>
      </p:sp>
      <p:sp>
        <p:nvSpPr>
          <p:cNvPr id="5" name="Fußzeilenplatzhalter 4">
            <a:extLst>
              <a:ext uri="{FF2B5EF4-FFF2-40B4-BE49-F238E27FC236}">
                <a16:creationId xmlns:a16="http://schemas.microsoft.com/office/drawing/2014/main" id="{43BD9BF0-FFEB-497D-A78F-D587FCC26E67}"/>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Datumsplatzhalter 5">
            <a:extLst>
              <a:ext uri="{FF2B5EF4-FFF2-40B4-BE49-F238E27FC236}">
                <a16:creationId xmlns:a16="http://schemas.microsoft.com/office/drawing/2014/main" id="{36C29342-E519-4583-B387-1CECED8226DB}"/>
              </a:ext>
            </a:extLst>
          </p:cNvPr>
          <p:cNvSpPr>
            <a:spLocks noGrp="1"/>
          </p:cNvSpPr>
          <p:nvPr>
            <p:ph type="dt" sz="half" idx="10"/>
          </p:nvPr>
        </p:nvSpPr>
        <p:spPr/>
        <p:txBody>
          <a:bodyPr/>
          <a:lstStyle/>
          <a:p>
            <a:fld id="{A6333CEB-30A7-4995-BEE8-F281470F9309}" type="datetime1">
              <a:rPr lang="de-DE" smtClean="0"/>
              <a:t>07.11.2018</a:t>
            </a:fld>
            <a:endParaRPr lang="de-DE" dirty="0"/>
          </a:p>
        </p:txBody>
      </p:sp>
    </p:spTree>
    <p:extLst>
      <p:ext uri="{BB962C8B-B14F-4D97-AF65-F5344CB8AC3E}">
        <p14:creationId xmlns:p14="http://schemas.microsoft.com/office/powerpoint/2010/main" val="17969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56694-5FDA-4465-82DB-734732131B28}"/>
              </a:ext>
            </a:extLst>
          </p:cNvPr>
          <p:cNvSpPr>
            <a:spLocks noGrp="1"/>
          </p:cNvSpPr>
          <p:nvPr>
            <p:ph type="title"/>
          </p:nvPr>
        </p:nvSpPr>
        <p:spPr/>
        <p:txBody>
          <a:bodyPr/>
          <a:lstStyle/>
          <a:p>
            <a:r>
              <a:rPr lang="de-DE" dirty="0"/>
              <a:t>The Spring Framework</a:t>
            </a:r>
          </a:p>
        </p:txBody>
      </p:sp>
      <p:sp>
        <p:nvSpPr>
          <p:cNvPr id="3" name="Inhaltsplatzhalter 2">
            <a:extLst>
              <a:ext uri="{FF2B5EF4-FFF2-40B4-BE49-F238E27FC236}">
                <a16:creationId xmlns:a16="http://schemas.microsoft.com/office/drawing/2014/main" id="{4EFDFDB2-CD90-4590-BCDC-42AE9EC67AAE}"/>
              </a:ext>
            </a:extLst>
          </p:cNvPr>
          <p:cNvSpPr>
            <a:spLocks noGrp="1"/>
          </p:cNvSpPr>
          <p:nvPr>
            <p:ph idx="1"/>
          </p:nvPr>
        </p:nvSpPr>
        <p:spPr/>
        <p:txBody>
          <a:bodyPr/>
          <a:lstStyle/>
          <a:p>
            <a:r>
              <a:rPr lang="en-US"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a:t>
            </a:r>
            <a:r>
              <a:rPr lang="en-US" dirty="0">
                <a:hlinkClick r:id="rId2"/>
              </a:rPr>
              <a:t>open source</a:t>
            </a:r>
            <a:r>
              <a:rPr lang="en-US" dirty="0"/>
              <a:t>. (Wikipedia)</a:t>
            </a:r>
            <a:endParaRPr lang="de-DE" dirty="0"/>
          </a:p>
        </p:txBody>
      </p:sp>
      <p:sp>
        <p:nvSpPr>
          <p:cNvPr id="4" name="Textfeld 3">
            <a:extLst>
              <a:ext uri="{FF2B5EF4-FFF2-40B4-BE49-F238E27FC236}">
                <a16:creationId xmlns:a16="http://schemas.microsoft.com/office/drawing/2014/main" id="{8613D029-E7ED-49DB-B591-AEBDE4DF29FA}"/>
              </a:ext>
            </a:extLst>
          </p:cNvPr>
          <p:cNvSpPr txBox="1"/>
          <p:nvPr/>
        </p:nvSpPr>
        <p:spPr>
          <a:xfrm rot="20655027">
            <a:off x="2709711" y="2424470"/>
            <a:ext cx="6769403" cy="200906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t>It‘s one of the most commonly used Java frameworks. It provides tons of features, documentation and tutorials.</a:t>
            </a:r>
          </a:p>
        </p:txBody>
      </p:sp>
      <p:sp>
        <p:nvSpPr>
          <p:cNvPr id="5" name="Datumsplatzhalter 4">
            <a:extLst>
              <a:ext uri="{FF2B5EF4-FFF2-40B4-BE49-F238E27FC236}">
                <a16:creationId xmlns:a16="http://schemas.microsoft.com/office/drawing/2014/main" id="{99DF9CFA-0F44-4213-9E28-0805275FA30A}"/>
              </a:ext>
            </a:extLst>
          </p:cNvPr>
          <p:cNvSpPr>
            <a:spLocks noGrp="1"/>
          </p:cNvSpPr>
          <p:nvPr>
            <p:ph type="dt" sz="half" idx="10"/>
          </p:nvPr>
        </p:nvSpPr>
        <p:spPr/>
        <p:txBody>
          <a:bodyPr/>
          <a:lstStyle/>
          <a:p>
            <a:fld id="{BD9C1AA1-59C6-481B-99D8-BFC26FAE1D26}" type="datetime1">
              <a:rPr lang="de-DE" smtClean="0"/>
              <a:t>07.11.2018</a:t>
            </a:fld>
            <a:endParaRPr lang="de-DE" dirty="0"/>
          </a:p>
        </p:txBody>
      </p:sp>
      <p:sp>
        <p:nvSpPr>
          <p:cNvPr id="6" name="Fußzeilenplatzhalter 5">
            <a:extLst>
              <a:ext uri="{FF2B5EF4-FFF2-40B4-BE49-F238E27FC236}">
                <a16:creationId xmlns:a16="http://schemas.microsoft.com/office/drawing/2014/main" id="{09F3791F-F907-4661-8CE2-8F8353901F18}"/>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B6EC9F45-91D6-41EA-BE37-8872FD87C01F}"/>
              </a:ext>
            </a:extLst>
          </p:cNvPr>
          <p:cNvSpPr>
            <a:spLocks noGrp="1"/>
          </p:cNvSpPr>
          <p:nvPr>
            <p:ph type="sldNum" sz="quarter" idx="12"/>
          </p:nvPr>
        </p:nvSpPr>
        <p:spPr/>
        <p:txBody>
          <a:bodyPr/>
          <a:lstStyle/>
          <a:p>
            <a:pPr rtl="0"/>
            <a:fld id="{022B156B-59AE-415F-B24B-8756D48BB977}" type="slidenum">
              <a:rPr lang="de-DE" smtClean="0"/>
              <a:t>3</a:t>
            </a:fld>
            <a:endParaRPr lang="de-DE" dirty="0"/>
          </a:p>
        </p:txBody>
      </p:sp>
    </p:spTree>
    <p:extLst>
      <p:ext uri="{BB962C8B-B14F-4D97-AF65-F5344CB8AC3E}">
        <p14:creationId xmlns:p14="http://schemas.microsoft.com/office/powerpoint/2010/main" val="28697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B1024-56A4-4895-9C58-0192791554E9}"/>
              </a:ext>
            </a:extLst>
          </p:cNvPr>
          <p:cNvSpPr>
            <a:spLocks noGrp="1"/>
          </p:cNvSpPr>
          <p:nvPr>
            <p:ph type="title"/>
          </p:nvPr>
        </p:nvSpPr>
        <p:spPr/>
        <p:txBody>
          <a:bodyPr/>
          <a:lstStyle/>
          <a:p>
            <a:r>
              <a:rPr lang="de-DE" dirty="0"/>
              <a:t>The Spring Framework (2)</a:t>
            </a:r>
          </a:p>
        </p:txBody>
      </p:sp>
      <p:sp>
        <p:nvSpPr>
          <p:cNvPr id="3" name="Inhaltsplatzhalter 2">
            <a:extLst>
              <a:ext uri="{FF2B5EF4-FFF2-40B4-BE49-F238E27FC236}">
                <a16:creationId xmlns:a16="http://schemas.microsoft.com/office/drawing/2014/main" id="{F3B080CB-10A7-41B7-B953-D2699F0B3E68}"/>
              </a:ext>
            </a:extLst>
          </p:cNvPr>
          <p:cNvSpPr>
            <a:spLocks noGrp="1"/>
          </p:cNvSpPr>
          <p:nvPr>
            <p:ph idx="1"/>
          </p:nvPr>
        </p:nvSpPr>
        <p:spPr/>
        <p:txBody>
          <a:bodyPr>
            <a:normAutofit lnSpcReduction="10000"/>
          </a:bodyPr>
          <a:lstStyle/>
          <a:p>
            <a:r>
              <a:rPr lang="en-US" dirty="0"/>
              <a:t>Based on the ideas of Rod Johnson (</a:t>
            </a:r>
            <a:r>
              <a:rPr lang="en-US" i="1" dirty="0"/>
              <a:t>Expert One-on-One J2EE Design and Development</a:t>
            </a:r>
            <a:r>
              <a:rPr lang="en-US" dirty="0"/>
              <a:t>, 2002)</a:t>
            </a:r>
          </a:p>
          <a:p>
            <a:r>
              <a:rPr lang="en-US" dirty="0"/>
              <a:t>Mainly developed and maintained by Pivotal Software. (Software consulting, services and tutorials)</a:t>
            </a:r>
          </a:p>
          <a:p>
            <a:r>
              <a:rPr lang="en-US" dirty="0"/>
              <a:t>Based on different modules, which can be imported as dependencies into your own project.</a:t>
            </a:r>
          </a:p>
          <a:p>
            <a:r>
              <a:rPr lang="en-US" dirty="0"/>
              <a:t>Current version: 5.1 (released 21-09-2018)</a:t>
            </a:r>
          </a:p>
          <a:p>
            <a:r>
              <a:rPr lang="en-US" dirty="0"/>
              <a:t>Many different projects:</a:t>
            </a:r>
            <a:endParaRPr lang="en-US" dirty="0">
              <a:hlinkClick r:id="rId2"/>
            </a:endParaRPr>
          </a:p>
          <a:p>
            <a:r>
              <a:rPr lang="en-US" dirty="0">
                <a:hlinkClick r:id="rId2"/>
              </a:rPr>
              <a:t>https://spring.io/projects</a:t>
            </a:r>
            <a:r>
              <a:rPr lang="en-US" dirty="0"/>
              <a:t> </a:t>
            </a:r>
          </a:p>
        </p:txBody>
      </p:sp>
      <p:sp>
        <p:nvSpPr>
          <p:cNvPr id="4" name="Datumsplatzhalter 3">
            <a:extLst>
              <a:ext uri="{FF2B5EF4-FFF2-40B4-BE49-F238E27FC236}">
                <a16:creationId xmlns:a16="http://schemas.microsoft.com/office/drawing/2014/main" id="{A23849DA-B988-4DCE-9A26-CDBE18894117}"/>
              </a:ext>
            </a:extLst>
          </p:cNvPr>
          <p:cNvSpPr>
            <a:spLocks noGrp="1"/>
          </p:cNvSpPr>
          <p:nvPr>
            <p:ph type="dt" sz="half" idx="10"/>
          </p:nvPr>
        </p:nvSpPr>
        <p:spPr/>
        <p:txBody>
          <a:bodyPr/>
          <a:lstStyle/>
          <a:p>
            <a:fld id="{EF444393-41FB-4BB2-B381-B5B001F0878C}" type="datetime1">
              <a:rPr lang="de-DE" smtClean="0"/>
              <a:t>07.11.2018</a:t>
            </a:fld>
            <a:endParaRPr lang="de-DE" dirty="0"/>
          </a:p>
        </p:txBody>
      </p:sp>
      <p:sp>
        <p:nvSpPr>
          <p:cNvPr id="5" name="Fußzeilenplatzhalter 4">
            <a:extLst>
              <a:ext uri="{FF2B5EF4-FFF2-40B4-BE49-F238E27FC236}">
                <a16:creationId xmlns:a16="http://schemas.microsoft.com/office/drawing/2014/main" id="{DA28626B-C867-4111-9867-094CD2716528}"/>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FCBA5687-F9EC-4D66-BF4D-30A188D933E0}"/>
              </a:ext>
            </a:extLst>
          </p:cNvPr>
          <p:cNvSpPr>
            <a:spLocks noGrp="1"/>
          </p:cNvSpPr>
          <p:nvPr>
            <p:ph type="sldNum" sz="quarter" idx="12"/>
          </p:nvPr>
        </p:nvSpPr>
        <p:spPr/>
        <p:txBody>
          <a:bodyPr/>
          <a:lstStyle/>
          <a:p>
            <a:pPr rtl="0"/>
            <a:fld id="{022B156B-59AE-415F-B24B-8756D48BB977}" type="slidenum">
              <a:rPr lang="de-DE" smtClean="0"/>
              <a:t>4</a:t>
            </a:fld>
            <a:endParaRPr lang="de-DE" dirty="0"/>
          </a:p>
        </p:txBody>
      </p:sp>
    </p:spTree>
    <p:extLst>
      <p:ext uri="{BB962C8B-B14F-4D97-AF65-F5344CB8AC3E}">
        <p14:creationId xmlns:p14="http://schemas.microsoft.com/office/powerpoint/2010/main" val="397623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B1024-56A4-4895-9C58-0192791554E9}"/>
              </a:ext>
            </a:extLst>
          </p:cNvPr>
          <p:cNvSpPr>
            <a:spLocks noGrp="1"/>
          </p:cNvSpPr>
          <p:nvPr>
            <p:ph type="title"/>
          </p:nvPr>
        </p:nvSpPr>
        <p:spPr/>
        <p:txBody>
          <a:bodyPr/>
          <a:lstStyle/>
          <a:p>
            <a:r>
              <a:rPr lang="de-DE" dirty="0"/>
              <a:t>The Spring Framework (3)</a:t>
            </a:r>
          </a:p>
        </p:txBody>
      </p:sp>
      <p:pic>
        <p:nvPicPr>
          <p:cNvPr id="4" name="Inhaltsplatzhalter 3">
            <a:extLst>
              <a:ext uri="{FF2B5EF4-FFF2-40B4-BE49-F238E27FC236}">
                <a16:creationId xmlns:a16="http://schemas.microsoft.com/office/drawing/2014/main" id="{4EF87C1D-2826-4316-8273-7EEE24FBE977}"/>
              </a:ext>
            </a:extLst>
          </p:cNvPr>
          <p:cNvPicPr>
            <a:picLocks noGrp="1" noChangeAspect="1"/>
          </p:cNvPicPr>
          <p:nvPr>
            <p:ph idx="1"/>
          </p:nvPr>
        </p:nvPicPr>
        <p:blipFill rotWithShape="1">
          <a:blip r:embed="rId2"/>
          <a:srcRect l="15608" t="15356" r="20680" b="37851"/>
          <a:stretch/>
        </p:blipFill>
        <p:spPr>
          <a:xfrm>
            <a:off x="1065212" y="1733266"/>
            <a:ext cx="9948531" cy="4107976"/>
          </a:xfrm>
          <a:prstGeom prst="rect">
            <a:avLst/>
          </a:prstGeom>
        </p:spPr>
      </p:pic>
      <p:sp>
        <p:nvSpPr>
          <p:cNvPr id="5" name="Textfeld 4">
            <a:extLst>
              <a:ext uri="{FF2B5EF4-FFF2-40B4-BE49-F238E27FC236}">
                <a16:creationId xmlns:a16="http://schemas.microsoft.com/office/drawing/2014/main" id="{0CAA4483-8604-4F23-A1AF-3AD73BB6BA7B}"/>
              </a:ext>
            </a:extLst>
          </p:cNvPr>
          <p:cNvSpPr txBox="1"/>
          <p:nvPr/>
        </p:nvSpPr>
        <p:spPr>
          <a:xfrm>
            <a:off x="8215627" y="5650469"/>
            <a:ext cx="2798116" cy="369332"/>
          </a:xfrm>
          <a:prstGeom prst="rect">
            <a:avLst/>
          </a:prstGeom>
          <a:noFill/>
        </p:spPr>
        <p:txBody>
          <a:bodyPr wrap="square" rtlCol="0">
            <a:spAutoFit/>
          </a:bodyPr>
          <a:lstStyle/>
          <a:p>
            <a:r>
              <a:rPr lang="de-DE" dirty="0" err="1"/>
              <a:t>From</a:t>
            </a:r>
            <a:r>
              <a:rPr lang="de-DE" dirty="0"/>
              <a:t> </a:t>
            </a:r>
            <a:r>
              <a:rPr lang="de-DE" dirty="0">
                <a:hlinkClick r:id="rId3"/>
              </a:rPr>
              <a:t>http://spring.io</a:t>
            </a:r>
            <a:r>
              <a:rPr lang="de-DE" dirty="0"/>
              <a:t> </a:t>
            </a:r>
          </a:p>
        </p:txBody>
      </p:sp>
      <p:sp>
        <p:nvSpPr>
          <p:cNvPr id="6" name="Datumsplatzhalter 5">
            <a:extLst>
              <a:ext uri="{FF2B5EF4-FFF2-40B4-BE49-F238E27FC236}">
                <a16:creationId xmlns:a16="http://schemas.microsoft.com/office/drawing/2014/main" id="{11CF08E2-473B-454B-968E-17C9E1F2F240}"/>
              </a:ext>
            </a:extLst>
          </p:cNvPr>
          <p:cNvSpPr>
            <a:spLocks noGrp="1"/>
          </p:cNvSpPr>
          <p:nvPr>
            <p:ph type="dt" sz="half" idx="10"/>
          </p:nvPr>
        </p:nvSpPr>
        <p:spPr/>
        <p:txBody>
          <a:bodyPr/>
          <a:lstStyle/>
          <a:p>
            <a:fld id="{FCA8563D-1B69-47F0-9B88-C9AA85EA2A04}" type="datetime1">
              <a:rPr lang="de-DE" smtClean="0"/>
              <a:t>07.11.2018</a:t>
            </a:fld>
            <a:endParaRPr lang="de-DE" dirty="0"/>
          </a:p>
        </p:txBody>
      </p:sp>
      <p:sp>
        <p:nvSpPr>
          <p:cNvPr id="7" name="Fußzeilenplatzhalter 6">
            <a:extLst>
              <a:ext uri="{FF2B5EF4-FFF2-40B4-BE49-F238E27FC236}">
                <a16:creationId xmlns:a16="http://schemas.microsoft.com/office/drawing/2014/main" id="{D64A30B1-864F-42BE-AE3E-3D0B53474975}"/>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8" name="Foliennummernplatzhalter 7">
            <a:extLst>
              <a:ext uri="{FF2B5EF4-FFF2-40B4-BE49-F238E27FC236}">
                <a16:creationId xmlns:a16="http://schemas.microsoft.com/office/drawing/2014/main" id="{911477AA-86D8-4F57-86D9-70A78619232F}"/>
              </a:ext>
            </a:extLst>
          </p:cNvPr>
          <p:cNvSpPr>
            <a:spLocks noGrp="1"/>
          </p:cNvSpPr>
          <p:nvPr>
            <p:ph type="sldNum" sz="quarter" idx="12"/>
          </p:nvPr>
        </p:nvSpPr>
        <p:spPr/>
        <p:txBody>
          <a:bodyPr/>
          <a:lstStyle/>
          <a:p>
            <a:pPr rtl="0"/>
            <a:fld id="{022B156B-59AE-415F-B24B-8756D48BB977}" type="slidenum">
              <a:rPr lang="de-DE" smtClean="0"/>
              <a:t>5</a:t>
            </a:fld>
            <a:endParaRPr lang="de-DE" dirty="0"/>
          </a:p>
        </p:txBody>
      </p:sp>
    </p:spTree>
    <p:extLst>
      <p:ext uri="{BB962C8B-B14F-4D97-AF65-F5344CB8AC3E}">
        <p14:creationId xmlns:p14="http://schemas.microsoft.com/office/powerpoint/2010/main" val="30706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98D19-ADD3-48E6-A151-092BA8671112}"/>
              </a:ext>
            </a:extLst>
          </p:cNvPr>
          <p:cNvSpPr>
            <a:spLocks noGrp="1"/>
          </p:cNvSpPr>
          <p:nvPr>
            <p:ph type="title"/>
          </p:nvPr>
        </p:nvSpPr>
        <p:spPr/>
        <p:txBody>
          <a:bodyPr/>
          <a:lstStyle/>
          <a:p>
            <a:r>
              <a:rPr lang="de-DE" dirty="0"/>
              <a:t>Spring 5</a:t>
            </a:r>
          </a:p>
        </p:txBody>
      </p:sp>
      <p:sp>
        <p:nvSpPr>
          <p:cNvPr id="3" name="Inhaltsplatzhalter 2">
            <a:extLst>
              <a:ext uri="{FF2B5EF4-FFF2-40B4-BE49-F238E27FC236}">
                <a16:creationId xmlns:a16="http://schemas.microsoft.com/office/drawing/2014/main" id="{E3DA293D-EC26-4F27-AB15-BC3CA752C546}"/>
              </a:ext>
            </a:extLst>
          </p:cNvPr>
          <p:cNvSpPr>
            <a:spLocks noGrp="1"/>
          </p:cNvSpPr>
          <p:nvPr>
            <p:ph idx="1"/>
          </p:nvPr>
        </p:nvSpPr>
        <p:spPr/>
        <p:txBody>
          <a:bodyPr/>
          <a:lstStyle/>
          <a:p>
            <a:r>
              <a:rPr lang="en-US" dirty="0"/>
              <a:t>Current Version: 5.1 (September 2018) (5.0 is from 2017)</a:t>
            </a:r>
          </a:p>
          <a:p>
            <a:r>
              <a:rPr lang="en-US" dirty="0"/>
              <a:t>Improved Spring Boot Module.</a:t>
            </a:r>
          </a:p>
          <a:p>
            <a:r>
              <a:rPr lang="en-US" dirty="0"/>
              <a:t>Improved Spring Security.</a:t>
            </a:r>
          </a:p>
          <a:p>
            <a:r>
              <a:rPr lang="en-US" dirty="0"/>
              <a:t>Integrated Microsoft Azure functions for Java.</a:t>
            </a:r>
          </a:p>
          <a:p>
            <a:r>
              <a:rPr lang="en-US" dirty="0"/>
              <a:t>Integrated Project Reactor -&gt; Reactive (non-blocking) versions of many known Spring modules (Web MVC, MongoDB, Security, etc.)</a:t>
            </a:r>
          </a:p>
          <a:p>
            <a:r>
              <a:rPr lang="en-US" dirty="0"/>
              <a:t>…</a:t>
            </a:r>
          </a:p>
          <a:p>
            <a:endParaRPr lang="en-US" dirty="0"/>
          </a:p>
        </p:txBody>
      </p:sp>
      <p:sp>
        <p:nvSpPr>
          <p:cNvPr id="4" name="Datumsplatzhalter 3">
            <a:extLst>
              <a:ext uri="{FF2B5EF4-FFF2-40B4-BE49-F238E27FC236}">
                <a16:creationId xmlns:a16="http://schemas.microsoft.com/office/drawing/2014/main" id="{1EDCB510-4AD4-4EDC-A909-33B3C8CFE226}"/>
              </a:ext>
            </a:extLst>
          </p:cNvPr>
          <p:cNvSpPr>
            <a:spLocks noGrp="1"/>
          </p:cNvSpPr>
          <p:nvPr>
            <p:ph type="dt" sz="half" idx="10"/>
          </p:nvPr>
        </p:nvSpPr>
        <p:spPr/>
        <p:txBody>
          <a:bodyPr/>
          <a:lstStyle/>
          <a:p>
            <a:fld id="{31020B46-095B-43D1-911C-F510617C10DF}" type="datetime1">
              <a:rPr lang="de-DE" smtClean="0"/>
              <a:t>07.11.2018</a:t>
            </a:fld>
            <a:endParaRPr lang="de-DE" dirty="0"/>
          </a:p>
        </p:txBody>
      </p:sp>
      <p:sp>
        <p:nvSpPr>
          <p:cNvPr id="5" name="Fußzeilenplatzhalter 4">
            <a:extLst>
              <a:ext uri="{FF2B5EF4-FFF2-40B4-BE49-F238E27FC236}">
                <a16:creationId xmlns:a16="http://schemas.microsoft.com/office/drawing/2014/main" id="{E97633C0-1689-4D95-A418-8BC56B48DBF1}"/>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E0A9E26B-50A3-489A-A514-354A691E752C}"/>
              </a:ext>
            </a:extLst>
          </p:cNvPr>
          <p:cNvSpPr>
            <a:spLocks noGrp="1"/>
          </p:cNvSpPr>
          <p:nvPr>
            <p:ph type="sldNum" sz="quarter" idx="12"/>
          </p:nvPr>
        </p:nvSpPr>
        <p:spPr/>
        <p:txBody>
          <a:bodyPr/>
          <a:lstStyle/>
          <a:p>
            <a:pPr rtl="0"/>
            <a:fld id="{022B156B-59AE-415F-B24B-8756D48BB977}" type="slidenum">
              <a:rPr lang="de-DE" smtClean="0"/>
              <a:t>6</a:t>
            </a:fld>
            <a:endParaRPr lang="de-DE" dirty="0"/>
          </a:p>
        </p:txBody>
      </p:sp>
    </p:spTree>
    <p:extLst>
      <p:ext uri="{BB962C8B-B14F-4D97-AF65-F5344CB8AC3E}">
        <p14:creationId xmlns:p14="http://schemas.microsoft.com/office/powerpoint/2010/main" val="412641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736C3-803B-4BDC-9096-36C4CB10CE33}"/>
              </a:ext>
            </a:extLst>
          </p:cNvPr>
          <p:cNvSpPr>
            <a:spLocks noGrp="1"/>
          </p:cNvSpPr>
          <p:nvPr>
            <p:ph type="title"/>
          </p:nvPr>
        </p:nvSpPr>
        <p:spPr/>
        <p:txBody>
          <a:bodyPr/>
          <a:lstStyle/>
          <a:p>
            <a:r>
              <a:rPr lang="en-US"/>
              <a:t>Reactive Programming</a:t>
            </a:r>
          </a:p>
        </p:txBody>
      </p:sp>
      <p:sp>
        <p:nvSpPr>
          <p:cNvPr id="3" name="Inhaltsplatzhalter 2">
            <a:extLst>
              <a:ext uri="{FF2B5EF4-FFF2-40B4-BE49-F238E27FC236}">
                <a16:creationId xmlns:a16="http://schemas.microsoft.com/office/drawing/2014/main" id="{7D0885F0-95C5-48CB-9E55-A4F01FD6C818}"/>
              </a:ext>
            </a:extLst>
          </p:cNvPr>
          <p:cNvSpPr>
            <a:spLocks noGrp="1"/>
          </p:cNvSpPr>
          <p:nvPr>
            <p:ph idx="1"/>
          </p:nvPr>
        </p:nvSpPr>
        <p:spPr>
          <a:xfrm>
            <a:off x="1065214" y="1766668"/>
            <a:ext cx="10058400" cy="4229100"/>
          </a:xfrm>
        </p:spPr>
        <p:txBody>
          <a:bodyPr/>
          <a:lstStyle/>
          <a:p>
            <a:endParaRPr lang="en-US">
              <a:hlinkClick r:id="rId2"/>
            </a:endParaRPr>
          </a:p>
          <a:p>
            <a:endParaRPr lang="en-US">
              <a:hlinkClick r:id="rId2"/>
            </a:endParaRPr>
          </a:p>
          <a:p>
            <a:r>
              <a:rPr lang="en-US"/>
              <a:t>The Reactive Manifesto:</a:t>
            </a:r>
            <a:endParaRPr lang="en-US">
              <a:hlinkClick r:id="rId2"/>
            </a:endParaRPr>
          </a:p>
          <a:p>
            <a:r>
              <a:rPr lang="en-US">
                <a:hlinkClick r:id="rId2"/>
              </a:rPr>
              <a:t>https://www.reactivemanifesto.org/</a:t>
            </a:r>
            <a:r>
              <a:rPr lang="en-US"/>
              <a:t> </a:t>
            </a:r>
          </a:p>
          <a:p>
            <a:endParaRPr lang="en-US"/>
          </a:p>
        </p:txBody>
      </p:sp>
      <p:sp>
        <p:nvSpPr>
          <p:cNvPr id="4" name="Datumsplatzhalter 3">
            <a:extLst>
              <a:ext uri="{FF2B5EF4-FFF2-40B4-BE49-F238E27FC236}">
                <a16:creationId xmlns:a16="http://schemas.microsoft.com/office/drawing/2014/main" id="{DCD29C64-1888-419C-BB9F-02242C1184AD}"/>
              </a:ext>
            </a:extLst>
          </p:cNvPr>
          <p:cNvSpPr>
            <a:spLocks noGrp="1"/>
          </p:cNvSpPr>
          <p:nvPr>
            <p:ph type="dt" sz="half" idx="10"/>
          </p:nvPr>
        </p:nvSpPr>
        <p:spPr/>
        <p:txBody>
          <a:bodyPr/>
          <a:lstStyle/>
          <a:p>
            <a:fld id="{E3CFF67E-71A0-45CF-A2B0-1148400C6EBA}" type="datetime1">
              <a:rPr lang="de-DE" smtClean="0"/>
              <a:t>07.11.2018</a:t>
            </a:fld>
            <a:endParaRPr lang="de-DE" dirty="0"/>
          </a:p>
        </p:txBody>
      </p:sp>
      <p:sp>
        <p:nvSpPr>
          <p:cNvPr id="5" name="Fußzeilenplatzhalter 4">
            <a:extLst>
              <a:ext uri="{FF2B5EF4-FFF2-40B4-BE49-F238E27FC236}">
                <a16:creationId xmlns:a16="http://schemas.microsoft.com/office/drawing/2014/main" id="{E107AA74-566D-4EE0-BF8B-0079FA8A7CFE}"/>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6" name="Foliennummernplatzhalter 5">
            <a:extLst>
              <a:ext uri="{FF2B5EF4-FFF2-40B4-BE49-F238E27FC236}">
                <a16:creationId xmlns:a16="http://schemas.microsoft.com/office/drawing/2014/main" id="{3545BBF2-27B9-4729-AADE-E3E3D358A75E}"/>
              </a:ext>
            </a:extLst>
          </p:cNvPr>
          <p:cNvSpPr>
            <a:spLocks noGrp="1"/>
          </p:cNvSpPr>
          <p:nvPr>
            <p:ph type="sldNum" sz="quarter" idx="12"/>
          </p:nvPr>
        </p:nvSpPr>
        <p:spPr/>
        <p:txBody>
          <a:bodyPr/>
          <a:lstStyle/>
          <a:p>
            <a:pPr rtl="0"/>
            <a:fld id="{022B156B-59AE-415F-B24B-8756D48BB977}" type="slidenum">
              <a:rPr lang="de-DE" smtClean="0"/>
              <a:t>7</a:t>
            </a:fld>
            <a:endParaRPr lang="de-DE" dirty="0"/>
          </a:p>
        </p:txBody>
      </p:sp>
    </p:spTree>
    <p:extLst>
      <p:ext uri="{BB962C8B-B14F-4D97-AF65-F5344CB8AC3E}">
        <p14:creationId xmlns:p14="http://schemas.microsoft.com/office/powerpoint/2010/main" val="48992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736C3-803B-4BDC-9096-36C4CB10CE33}"/>
              </a:ext>
            </a:extLst>
          </p:cNvPr>
          <p:cNvSpPr>
            <a:spLocks noGrp="1"/>
          </p:cNvSpPr>
          <p:nvPr>
            <p:ph type="title"/>
          </p:nvPr>
        </p:nvSpPr>
        <p:spPr/>
        <p:txBody>
          <a:bodyPr/>
          <a:lstStyle/>
          <a:p>
            <a:r>
              <a:rPr lang="de-DE" dirty="0" err="1"/>
              <a:t>Reactive</a:t>
            </a:r>
            <a:r>
              <a:rPr lang="de-DE" dirty="0"/>
              <a:t> </a:t>
            </a:r>
            <a:r>
              <a:rPr lang="de-DE" dirty="0" err="1"/>
              <a:t>Programming</a:t>
            </a:r>
            <a:r>
              <a:rPr lang="de-DE" dirty="0"/>
              <a:t> (2)</a:t>
            </a:r>
          </a:p>
        </p:txBody>
      </p:sp>
      <p:pic>
        <p:nvPicPr>
          <p:cNvPr id="4" name="Inhaltsplatzhalter 3">
            <a:extLst>
              <a:ext uri="{FF2B5EF4-FFF2-40B4-BE49-F238E27FC236}">
                <a16:creationId xmlns:a16="http://schemas.microsoft.com/office/drawing/2014/main" id="{E3103998-3FEB-403D-9A06-CD66FB692744}"/>
              </a:ext>
            </a:extLst>
          </p:cNvPr>
          <p:cNvPicPr>
            <a:picLocks noGrp="1" noChangeAspect="1"/>
          </p:cNvPicPr>
          <p:nvPr>
            <p:ph idx="1"/>
          </p:nvPr>
        </p:nvPicPr>
        <p:blipFill rotWithShape="1">
          <a:blip r:embed="rId2"/>
          <a:srcRect l="19057" t="24069" r="20344" b="38174"/>
          <a:stretch/>
        </p:blipFill>
        <p:spPr>
          <a:xfrm>
            <a:off x="799139" y="1842448"/>
            <a:ext cx="10597194" cy="3712191"/>
          </a:xfrm>
          <a:prstGeom prst="rect">
            <a:avLst/>
          </a:prstGeom>
        </p:spPr>
      </p:pic>
      <p:sp>
        <p:nvSpPr>
          <p:cNvPr id="5" name="Textfeld 4">
            <a:extLst>
              <a:ext uri="{FF2B5EF4-FFF2-40B4-BE49-F238E27FC236}">
                <a16:creationId xmlns:a16="http://schemas.microsoft.com/office/drawing/2014/main" id="{DA9D5C35-B3E5-4AEB-9DE6-4B3142A2FB2C}"/>
              </a:ext>
            </a:extLst>
          </p:cNvPr>
          <p:cNvSpPr txBox="1"/>
          <p:nvPr/>
        </p:nvSpPr>
        <p:spPr>
          <a:xfrm>
            <a:off x="1692322" y="5602554"/>
            <a:ext cx="9704011" cy="369332"/>
          </a:xfrm>
          <a:prstGeom prst="rect">
            <a:avLst/>
          </a:prstGeom>
          <a:noFill/>
        </p:spPr>
        <p:txBody>
          <a:bodyPr wrap="square" rtlCol="0">
            <a:spAutoFit/>
          </a:bodyPr>
          <a:lstStyle/>
          <a:p>
            <a:r>
              <a:rPr lang="de-DE" dirty="0" err="1"/>
              <a:t>Principles</a:t>
            </a:r>
            <a:r>
              <a:rPr lang="de-DE" dirty="0"/>
              <a:t> </a:t>
            </a:r>
            <a:r>
              <a:rPr lang="de-DE" dirty="0" err="1"/>
              <a:t>of</a:t>
            </a:r>
            <a:r>
              <a:rPr lang="de-DE" dirty="0"/>
              <a:t> </a:t>
            </a:r>
            <a:r>
              <a:rPr lang="de-DE" dirty="0" err="1"/>
              <a:t>reactive</a:t>
            </a:r>
            <a:r>
              <a:rPr lang="de-DE" dirty="0"/>
              <a:t> </a:t>
            </a:r>
            <a:r>
              <a:rPr lang="de-DE" dirty="0" err="1"/>
              <a:t>programming</a:t>
            </a:r>
            <a:r>
              <a:rPr lang="de-DE" dirty="0"/>
              <a:t>. </a:t>
            </a:r>
            <a:r>
              <a:rPr lang="de-DE" dirty="0" err="1"/>
              <a:t>From</a:t>
            </a:r>
            <a:r>
              <a:rPr lang="de-DE" dirty="0"/>
              <a:t> </a:t>
            </a:r>
            <a:r>
              <a:rPr lang="de-DE" dirty="0">
                <a:hlinkClick r:id="rId3"/>
              </a:rPr>
              <a:t>https://www.reactivemanifesto.org/</a:t>
            </a:r>
            <a:r>
              <a:rPr lang="de-DE" dirty="0"/>
              <a:t> </a:t>
            </a:r>
          </a:p>
        </p:txBody>
      </p:sp>
      <p:sp>
        <p:nvSpPr>
          <p:cNvPr id="6" name="Datumsplatzhalter 5">
            <a:extLst>
              <a:ext uri="{FF2B5EF4-FFF2-40B4-BE49-F238E27FC236}">
                <a16:creationId xmlns:a16="http://schemas.microsoft.com/office/drawing/2014/main" id="{84005A14-BED3-4AD0-9A7D-B3015FECB642}"/>
              </a:ext>
            </a:extLst>
          </p:cNvPr>
          <p:cNvSpPr>
            <a:spLocks noGrp="1"/>
          </p:cNvSpPr>
          <p:nvPr>
            <p:ph type="dt" sz="half" idx="10"/>
          </p:nvPr>
        </p:nvSpPr>
        <p:spPr/>
        <p:txBody>
          <a:bodyPr/>
          <a:lstStyle/>
          <a:p>
            <a:fld id="{11EB3D7F-7805-4511-A7F3-8E251ACB5C5D}" type="datetime1">
              <a:rPr lang="de-DE" smtClean="0"/>
              <a:t>07.11.2018</a:t>
            </a:fld>
            <a:endParaRPr lang="de-DE" dirty="0"/>
          </a:p>
        </p:txBody>
      </p:sp>
      <p:sp>
        <p:nvSpPr>
          <p:cNvPr id="7" name="Fußzeilenplatzhalter 6">
            <a:extLst>
              <a:ext uri="{FF2B5EF4-FFF2-40B4-BE49-F238E27FC236}">
                <a16:creationId xmlns:a16="http://schemas.microsoft.com/office/drawing/2014/main" id="{2D6168DB-FFB1-4002-BEA6-EADB166B3ED3}"/>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8" name="Foliennummernplatzhalter 7">
            <a:extLst>
              <a:ext uri="{FF2B5EF4-FFF2-40B4-BE49-F238E27FC236}">
                <a16:creationId xmlns:a16="http://schemas.microsoft.com/office/drawing/2014/main" id="{71D5A662-C17B-47CD-ADD9-4F4E98C34BD0}"/>
              </a:ext>
            </a:extLst>
          </p:cNvPr>
          <p:cNvSpPr>
            <a:spLocks noGrp="1"/>
          </p:cNvSpPr>
          <p:nvPr>
            <p:ph type="sldNum" sz="quarter" idx="12"/>
          </p:nvPr>
        </p:nvSpPr>
        <p:spPr/>
        <p:txBody>
          <a:bodyPr/>
          <a:lstStyle/>
          <a:p>
            <a:pPr rtl="0"/>
            <a:fld id="{022B156B-59AE-415F-B24B-8756D48BB977}" type="slidenum">
              <a:rPr lang="de-DE" smtClean="0"/>
              <a:t>8</a:t>
            </a:fld>
            <a:endParaRPr lang="de-DE" dirty="0"/>
          </a:p>
        </p:txBody>
      </p:sp>
    </p:spTree>
    <p:extLst>
      <p:ext uri="{BB962C8B-B14F-4D97-AF65-F5344CB8AC3E}">
        <p14:creationId xmlns:p14="http://schemas.microsoft.com/office/powerpoint/2010/main" val="397065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A2A5B-C2D2-4C4F-8975-897067B17655}"/>
              </a:ext>
            </a:extLst>
          </p:cNvPr>
          <p:cNvSpPr>
            <a:spLocks noGrp="1"/>
          </p:cNvSpPr>
          <p:nvPr>
            <p:ph type="title"/>
          </p:nvPr>
        </p:nvSpPr>
        <p:spPr/>
        <p:txBody>
          <a:bodyPr/>
          <a:lstStyle/>
          <a:p>
            <a:r>
              <a:rPr lang="de-DE" dirty="0" err="1"/>
              <a:t>Reactive</a:t>
            </a:r>
            <a:r>
              <a:rPr lang="de-DE" dirty="0"/>
              <a:t> </a:t>
            </a:r>
            <a:r>
              <a:rPr lang="de-DE" dirty="0" err="1"/>
              <a:t>Programming</a:t>
            </a:r>
            <a:r>
              <a:rPr lang="de-DE" dirty="0"/>
              <a:t> (3)</a:t>
            </a:r>
          </a:p>
        </p:txBody>
      </p:sp>
      <p:sp>
        <p:nvSpPr>
          <p:cNvPr id="3" name="Inhaltsplatzhalter 2">
            <a:extLst>
              <a:ext uri="{FF2B5EF4-FFF2-40B4-BE49-F238E27FC236}">
                <a16:creationId xmlns:a16="http://schemas.microsoft.com/office/drawing/2014/main" id="{6F670AE0-A0E9-4ECB-B802-3D038EAF8119}"/>
              </a:ext>
            </a:extLst>
          </p:cNvPr>
          <p:cNvSpPr>
            <a:spLocks noGrp="1"/>
          </p:cNvSpPr>
          <p:nvPr>
            <p:ph idx="1"/>
          </p:nvPr>
        </p:nvSpPr>
        <p:spPr>
          <a:xfrm>
            <a:off x="1065214" y="1524000"/>
            <a:ext cx="10058400" cy="4229100"/>
          </a:xfrm>
        </p:spPr>
        <p:txBody>
          <a:bodyPr>
            <a:normAutofit fontScale="92500"/>
          </a:bodyPr>
          <a:lstStyle/>
          <a:p>
            <a:r>
              <a:rPr lang="de-DE" b="1" u="sng" dirty="0"/>
              <a:t>Responsive</a:t>
            </a:r>
            <a:r>
              <a:rPr lang="de-DE" dirty="0"/>
              <a:t>: </a:t>
            </a:r>
            <a:r>
              <a:rPr lang="en-US" dirty="0"/>
              <a:t>Quickness and a positive user experience under various conditions, such as </a:t>
            </a:r>
            <a:r>
              <a:rPr lang="en-US" b="1" dirty="0"/>
              <a:t>failure</a:t>
            </a:r>
            <a:r>
              <a:rPr lang="en-US" dirty="0"/>
              <a:t> of an external system or a </a:t>
            </a:r>
            <a:r>
              <a:rPr lang="en-US" b="1" dirty="0"/>
              <a:t>spike of traffic</a:t>
            </a:r>
            <a:r>
              <a:rPr lang="en-US" dirty="0"/>
              <a:t>, depends on the two traits of a Reactive application: resilience (against errors) and scalability.</a:t>
            </a:r>
          </a:p>
          <a:p>
            <a:r>
              <a:rPr lang="en-US" b="1" u="sng" dirty="0"/>
              <a:t>Resilient</a:t>
            </a:r>
            <a:r>
              <a:rPr lang="en-US" dirty="0"/>
              <a:t>: Resilience is achieved by replication, containment, isolation and delegation. Failures are </a:t>
            </a:r>
            <a:r>
              <a:rPr lang="en-US" b="1" dirty="0"/>
              <a:t>contained</a:t>
            </a:r>
            <a:r>
              <a:rPr lang="en-US" dirty="0"/>
              <a:t> within each component, </a:t>
            </a:r>
            <a:r>
              <a:rPr lang="en-US" b="1" dirty="0"/>
              <a:t>isolating</a:t>
            </a:r>
            <a:r>
              <a:rPr lang="en-US" dirty="0"/>
              <a:t> components from each other and thereby ensuring that parts of the system can fail and recover without compromising the system as a whole. Recovery of each component is </a:t>
            </a:r>
            <a:r>
              <a:rPr lang="en-US" b="1" dirty="0"/>
              <a:t>delegated</a:t>
            </a:r>
            <a:r>
              <a:rPr lang="en-US" dirty="0"/>
              <a:t> to another (external) component and high-availability is ensured by </a:t>
            </a:r>
            <a:r>
              <a:rPr lang="en-US" b="1" dirty="0"/>
              <a:t>replication</a:t>
            </a:r>
            <a:r>
              <a:rPr lang="en-US" dirty="0"/>
              <a:t> where necessary.</a:t>
            </a:r>
            <a:endParaRPr lang="de-DE" dirty="0"/>
          </a:p>
        </p:txBody>
      </p:sp>
      <p:sp>
        <p:nvSpPr>
          <p:cNvPr id="4" name="Textfeld 3">
            <a:extLst>
              <a:ext uri="{FF2B5EF4-FFF2-40B4-BE49-F238E27FC236}">
                <a16:creationId xmlns:a16="http://schemas.microsoft.com/office/drawing/2014/main" id="{D2BD4892-21FD-41C8-A2D8-1C521FEADB48}"/>
              </a:ext>
            </a:extLst>
          </p:cNvPr>
          <p:cNvSpPr txBox="1"/>
          <p:nvPr/>
        </p:nvSpPr>
        <p:spPr>
          <a:xfrm>
            <a:off x="1446213" y="5449101"/>
            <a:ext cx="10058402" cy="646331"/>
          </a:xfrm>
          <a:prstGeom prst="rect">
            <a:avLst/>
          </a:prstGeom>
          <a:noFill/>
        </p:spPr>
        <p:txBody>
          <a:bodyPr wrap="square" rtlCol="0">
            <a:spAutoFit/>
          </a:bodyPr>
          <a:lstStyle/>
          <a:p>
            <a:r>
              <a:rPr lang="de-DE" dirty="0" err="1"/>
              <a:t>From</a:t>
            </a:r>
            <a:r>
              <a:rPr lang="de-DE" dirty="0"/>
              <a:t>: </a:t>
            </a:r>
            <a:r>
              <a:rPr lang="de-DE" dirty="0">
                <a:hlinkClick r:id="rId2"/>
              </a:rPr>
              <a:t>https://blog.redelastic.com/what-is-reactive-programming-bc9fa7f4a7fc</a:t>
            </a:r>
            <a:r>
              <a:rPr lang="de-DE" dirty="0"/>
              <a:t> and </a:t>
            </a:r>
            <a:r>
              <a:rPr lang="de-DE" dirty="0">
                <a:hlinkClick r:id="rId3"/>
              </a:rPr>
              <a:t>https://www.reactivemanifesto.org/</a:t>
            </a:r>
            <a:r>
              <a:rPr lang="de-DE" dirty="0"/>
              <a:t> </a:t>
            </a:r>
          </a:p>
        </p:txBody>
      </p:sp>
      <p:sp>
        <p:nvSpPr>
          <p:cNvPr id="5" name="Datumsplatzhalter 4">
            <a:extLst>
              <a:ext uri="{FF2B5EF4-FFF2-40B4-BE49-F238E27FC236}">
                <a16:creationId xmlns:a16="http://schemas.microsoft.com/office/drawing/2014/main" id="{3AE87284-3A43-4FAA-8DB7-39997896B951}"/>
              </a:ext>
            </a:extLst>
          </p:cNvPr>
          <p:cNvSpPr>
            <a:spLocks noGrp="1"/>
          </p:cNvSpPr>
          <p:nvPr>
            <p:ph type="dt" sz="half" idx="10"/>
          </p:nvPr>
        </p:nvSpPr>
        <p:spPr/>
        <p:txBody>
          <a:bodyPr/>
          <a:lstStyle/>
          <a:p>
            <a:fld id="{11368EF0-CF0E-40A1-93CF-3A72A725FAB3}" type="datetime1">
              <a:rPr lang="de-DE" smtClean="0"/>
              <a:t>07.11.2018</a:t>
            </a:fld>
            <a:endParaRPr lang="de-DE" dirty="0"/>
          </a:p>
        </p:txBody>
      </p:sp>
      <p:sp>
        <p:nvSpPr>
          <p:cNvPr id="6" name="Fußzeilenplatzhalter 5">
            <a:extLst>
              <a:ext uri="{FF2B5EF4-FFF2-40B4-BE49-F238E27FC236}">
                <a16:creationId xmlns:a16="http://schemas.microsoft.com/office/drawing/2014/main" id="{FCD4AEFD-DC30-485B-A2CB-8F2AEEEAA0C3}"/>
              </a:ext>
            </a:extLst>
          </p:cNvPr>
          <p:cNvSpPr>
            <a:spLocks noGrp="1"/>
          </p:cNvSpPr>
          <p:nvPr>
            <p:ph type="ftr" sz="quarter" idx="11"/>
          </p:nvPr>
        </p:nvSpPr>
        <p:spPr/>
        <p:txBody>
          <a:bodyPr/>
          <a:lstStyle/>
          <a:p>
            <a:pPr rtl="0"/>
            <a:r>
              <a:rPr lang="en-US"/>
              <a:t>E-portfolio - Spring Reactive Web - TINF17B2 - SE - Jan Rickel</a:t>
            </a:r>
            <a:endParaRPr lang="de-DE" dirty="0"/>
          </a:p>
        </p:txBody>
      </p:sp>
      <p:sp>
        <p:nvSpPr>
          <p:cNvPr id="7" name="Foliennummernplatzhalter 6">
            <a:extLst>
              <a:ext uri="{FF2B5EF4-FFF2-40B4-BE49-F238E27FC236}">
                <a16:creationId xmlns:a16="http://schemas.microsoft.com/office/drawing/2014/main" id="{47CFE09B-9F0B-45EE-B2B7-EBD2701F6E33}"/>
              </a:ext>
            </a:extLst>
          </p:cNvPr>
          <p:cNvSpPr>
            <a:spLocks noGrp="1"/>
          </p:cNvSpPr>
          <p:nvPr>
            <p:ph type="sldNum" sz="quarter" idx="12"/>
          </p:nvPr>
        </p:nvSpPr>
        <p:spPr/>
        <p:txBody>
          <a:bodyPr/>
          <a:lstStyle/>
          <a:p>
            <a:pPr rtl="0"/>
            <a:fld id="{022B156B-59AE-415F-B24B-8756D48BB977}" type="slidenum">
              <a:rPr lang="de-DE" smtClean="0"/>
              <a:t>9</a:t>
            </a:fld>
            <a:endParaRPr lang="de-DE" dirty="0"/>
          </a:p>
        </p:txBody>
      </p:sp>
      <p:sp>
        <p:nvSpPr>
          <p:cNvPr id="8" name="Textfeld 7">
            <a:extLst>
              <a:ext uri="{FF2B5EF4-FFF2-40B4-BE49-F238E27FC236}">
                <a16:creationId xmlns:a16="http://schemas.microsoft.com/office/drawing/2014/main" id="{E82C8634-3C2F-41D9-90BE-20988A272212}"/>
              </a:ext>
            </a:extLst>
          </p:cNvPr>
          <p:cNvSpPr txBox="1"/>
          <p:nvPr/>
        </p:nvSpPr>
        <p:spPr>
          <a:xfrm>
            <a:off x="3275013" y="1622484"/>
            <a:ext cx="5826784" cy="132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The application is always accessible, no matter what conditions there are.</a:t>
            </a:r>
          </a:p>
        </p:txBody>
      </p:sp>
      <p:sp>
        <p:nvSpPr>
          <p:cNvPr id="9" name="Textfeld 8">
            <a:extLst>
              <a:ext uri="{FF2B5EF4-FFF2-40B4-BE49-F238E27FC236}">
                <a16:creationId xmlns:a16="http://schemas.microsoft.com/office/drawing/2014/main" id="{9DBE15FB-CB9A-467B-AF40-E964D8326D84}"/>
              </a:ext>
            </a:extLst>
          </p:cNvPr>
          <p:cNvSpPr txBox="1"/>
          <p:nvPr/>
        </p:nvSpPr>
        <p:spPr>
          <a:xfrm>
            <a:off x="3275013" y="3815518"/>
            <a:ext cx="5826784" cy="132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t>Errors are dealt with internally, without compromising the application</a:t>
            </a:r>
          </a:p>
        </p:txBody>
      </p:sp>
    </p:spTree>
    <p:extLst>
      <p:ext uri="{BB962C8B-B14F-4D97-AF65-F5344CB8AC3E}">
        <p14:creationId xmlns:p14="http://schemas.microsoft.com/office/powerpoint/2010/main" val="220466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Naturdarstellung 16: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61_TF03431377_TF03431377.potx" id="{8BC5EDFC-603C-41EA-BFAB-531B9C30A46E}" vid="{68C19EAC-712E-4C12-96E5-0BA862346BC6}"/>
    </a:ext>
  </a:extLst>
</a:theme>
</file>

<file path=ppt/theme/theme2.xml><?xml version="1.0" encoding="utf-8"?>
<a:theme xmlns:a="http://schemas.openxmlformats.org/drawingml/2006/main" name="Office-Design">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Naturpräsentation mit einem Landschaftsdesign (Breitbild)</Template>
  <TotalTime>0</TotalTime>
  <Words>1603</Words>
  <Application>Microsoft Office PowerPoint</Application>
  <PresentationFormat>Breitbild</PresentationFormat>
  <Paragraphs>177</Paragraphs>
  <Slides>24</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24</vt:i4>
      </vt:variant>
    </vt:vector>
  </HeadingPairs>
  <TitlesOfParts>
    <vt:vector size="27" baseType="lpstr">
      <vt:lpstr>Arial</vt:lpstr>
      <vt:lpstr>Segoe Print</vt:lpstr>
      <vt:lpstr>Naturdarstellung 16:9</vt:lpstr>
      <vt:lpstr>PowerPoint-Präsentation</vt:lpstr>
      <vt:lpstr>Topics</vt:lpstr>
      <vt:lpstr>The Spring Framework</vt:lpstr>
      <vt:lpstr>The Spring Framework (2)</vt:lpstr>
      <vt:lpstr>The Spring Framework (3)</vt:lpstr>
      <vt:lpstr>Spring 5</vt:lpstr>
      <vt:lpstr>Reactive Programming</vt:lpstr>
      <vt:lpstr>Reactive Programming (2)</vt:lpstr>
      <vt:lpstr>Reactive Programming (3)</vt:lpstr>
      <vt:lpstr>Reactive Programming (4)</vt:lpstr>
      <vt:lpstr>Reactive Programming (5)</vt:lpstr>
      <vt:lpstr>Reactive Programming (6)</vt:lpstr>
      <vt:lpstr>Reactive Programming (7)</vt:lpstr>
      <vt:lpstr>Reactive (Web) Frameworks for Java</vt:lpstr>
      <vt:lpstr>Spring Reactive Web  (WebFlux / Project Reactor)</vt:lpstr>
      <vt:lpstr>Spring Reactive Web</vt:lpstr>
      <vt:lpstr>Spring Reactive Web – Server side stack</vt:lpstr>
      <vt:lpstr>Spring Reactive Web - Classes</vt:lpstr>
      <vt:lpstr>Spring Reactive Web –Code sample</vt:lpstr>
      <vt:lpstr>Spring Reactive Web –Code sample</vt:lpstr>
      <vt:lpstr>Coding session</vt:lpstr>
      <vt:lpstr>Coding Session</vt:lpstr>
      <vt:lpstr>Thank you for your attention!</vt:lpstr>
      <vt:lpstr>For further reading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Reactive Web</dc:title>
  <dc:creator>Jan Rickel</dc:creator>
  <cp:keywords>Web Engineering</cp:keywords>
  <cp:lastModifiedBy>Jan Rickel</cp:lastModifiedBy>
  <cp:revision>4</cp:revision>
  <dcterms:created xsi:type="dcterms:W3CDTF">2018-10-22T08:12:34Z</dcterms:created>
  <dcterms:modified xsi:type="dcterms:W3CDTF">2018-11-07T08:48:31Z</dcterms:modified>
  <cp:category>E-Portfolio</cp:category>
</cp:coreProperties>
</file>