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5C704-FF24-464F-8C7A-62F7F8264B70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5DD680-CEB6-4535-8779-7E1D2EAA7C68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5C704-FF24-464F-8C7A-62F7F8264B70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DD680-CEB6-4535-8779-7E1D2EAA7C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5C704-FF24-464F-8C7A-62F7F8264B70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DD680-CEB6-4535-8779-7E1D2EAA7C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5C704-FF24-464F-8C7A-62F7F8264B70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5DD680-CEB6-4535-8779-7E1D2EAA7C68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5C704-FF24-464F-8C7A-62F7F8264B70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5DD680-CEB6-4535-8779-7E1D2EAA7C6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5C704-FF24-464F-8C7A-62F7F8264B70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5DD680-CEB6-4535-8779-7E1D2EAA7C6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5C704-FF24-464F-8C7A-62F7F8264B70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5DD680-CEB6-4535-8779-7E1D2EAA7C68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5C704-FF24-464F-8C7A-62F7F8264B70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5DD680-CEB6-4535-8779-7E1D2EAA7C6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5C704-FF24-464F-8C7A-62F7F8264B70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5DD680-CEB6-4535-8779-7E1D2EAA7C6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5C704-FF24-464F-8C7A-62F7F8264B70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5DD680-CEB6-4535-8779-7E1D2EAA7C68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5C704-FF24-464F-8C7A-62F7F8264B70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5DD680-CEB6-4535-8779-7E1D2EAA7C68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E275C704-FF24-464F-8C7A-62F7F8264B70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445DD680-CEB6-4535-8779-7E1D2EAA7C6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holycrop-5ae98.firebaseapp.com/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Holy Crop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Creating consistent income for those who are always out standing in their field.</a:t>
            </a:r>
          </a:p>
          <a:p>
            <a:r>
              <a:rPr lang="en-US" dirty="0" smtClean="0"/>
              <a:t>A website by Jayden Alstad and Jason Gruenhagen.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349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Agriculture profit is heavily dependent on yield which can make it difficult for many farmers to make money consistently to stay in business.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want to solve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052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</a:t>
            </a:r>
            <a:r>
              <a:rPr lang="en-US" dirty="0" smtClean="0"/>
              <a:t>website </a:t>
            </a:r>
            <a:r>
              <a:rPr lang="en-US" dirty="0"/>
              <a:t>will help solve this problem by connecting farmers to investors who will contribute to a farmer’s fixed income in exchange for a return of the profits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will solve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09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Holy Crop is an online platform that allows farmers and investors to create proposals.</a:t>
            </a:r>
          </a:p>
          <a:p>
            <a:r>
              <a:rPr lang="en-US" dirty="0" smtClean="0"/>
              <a:t>Proposals consist of a target crop, quantity, price, and return on investment.</a:t>
            </a:r>
          </a:p>
          <a:p>
            <a:r>
              <a:rPr lang="en-US" dirty="0" smtClean="0"/>
              <a:t>As proposals are made, they are cross-referenced with existing proposals to see if there are any farmer and investor proposals that are compatible.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32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/>
              <a:t>quick</a:t>
            </a:r>
            <a:r>
              <a:rPr lang="en-US" dirty="0"/>
              <a:t> tour</a:t>
            </a:r>
            <a:endParaRPr lang="en-US" dirty="0"/>
          </a:p>
        </p:txBody>
      </p:sp>
      <p:sp>
        <p:nvSpPr>
          <p:cNvPr id="3" name="Rectangle 2">
            <a:hlinkClick r:id="rId2"/>
          </p:cNvPr>
          <p:cNvSpPr/>
          <p:nvPr/>
        </p:nvSpPr>
        <p:spPr>
          <a:xfrm>
            <a:off x="838200" y="5029200"/>
            <a:ext cx="35814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17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Regulate transactions. To make the website more independent the transactions would have to be internal to the site.</a:t>
            </a:r>
          </a:p>
          <a:p>
            <a:r>
              <a:rPr lang="en-US" dirty="0" smtClean="0"/>
              <a:t>Messaging. Allowing direct messaging on the site would eliminate the need for email sharing.</a:t>
            </a:r>
          </a:p>
          <a:p>
            <a:r>
              <a:rPr lang="en-US" dirty="0" smtClean="0"/>
              <a:t>Map-based addresses. Allowing farmers and investors to select a region of operation would help create the more effective matches.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63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60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247</TotalTime>
  <Words>211</Words>
  <Application>Microsoft Office PowerPoint</Application>
  <PresentationFormat>On-screen Show (4:3)</PresentationFormat>
  <Paragraphs>17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Elemental</vt:lpstr>
      <vt:lpstr>Holy Crop</vt:lpstr>
      <vt:lpstr>What we want to solve</vt:lpstr>
      <vt:lpstr>How we will solve it</vt:lpstr>
      <vt:lpstr>How it works</vt:lpstr>
      <vt:lpstr>A quick tour</vt:lpstr>
      <vt:lpstr>Next steps</vt:lpstr>
      <vt:lpstr>Thank you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Holy Crop</dc:title>
  <dc:creator>ismail - [2010]</dc:creator>
  <cp:lastModifiedBy>ismail - [2010]</cp:lastModifiedBy>
  <cp:revision>9</cp:revision>
  <dcterms:created xsi:type="dcterms:W3CDTF">2019-02-03T15:39:49Z</dcterms:created>
  <dcterms:modified xsi:type="dcterms:W3CDTF">2019-02-03T19:47:29Z</dcterms:modified>
</cp:coreProperties>
</file>