
<file path=[Content_Types].xml><?xml version="1.0" encoding="utf-8"?>
<Types xmlns="http://schemas.openxmlformats.org/package/2006/content-types">
  <Default Extension="png" ContentType="image/png"/>
  <Default Extension="jpeg" ContentType="image/jpeg"/>
  <Default Extension="wma" ContentType="audio/x-ms-wma"/>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4DA41C-A6AD-44CF-AA4A-9215BADCBFB4}">
          <p14:sldIdLst>
            <p14:sldId id="256"/>
            <p14:sldId id="257"/>
            <p14:sldId id="258"/>
            <p14:sldId id="259"/>
          </p14:sldIdLst>
        </p14:section>
        <p14:section name="Untitled Section" id="{6251F7E5-7E09-4F27-A4D4-6F62CACF7AA4}">
          <p14:sldIdLst>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8" d="100"/>
          <a:sy n="78"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9F7D2C-0865-44DE-BD82-EFF1CF3590CB}" type="datetimeFigureOut">
              <a:rPr lang="en-US" smtClean="0"/>
              <a:t>12/12/2016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B1E78B3-2370-4CF8-9FE0-03EFD0A8409A}"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70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F7D2C-0865-44DE-BD82-EFF1CF3590CB}"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E78B3-2370-4CF8-9FE0-03EFD0A8409A}" type="slidenum">
              <a:rPr lang="en-US" smtClean="0"/>
              <a:t>‹#›</a:t>
            </a:fld>
            <a:endParaRPr lang="en-US"/>
          </a:p>
        </p:txBody>
      </p:sp>
    </p:spTree>
    <p:extLst>
      <p:ext uri="{BB962C8B-B14F-4D97-AF65-F5344CB8AC3E}">
        <p14:creationId xmlns:p14="http://schemas.microsoft.com/office/powerpoint/2010/main" val="936772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F7D2C-0865-44DE-BD82-EFF1CF3590CB}"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E78B3-2370-4CF8-9FE0-03EFD0A8409A}"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55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F7D2C-0865-44DE-BD82-EFF1CF3590CB}"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E78B3-2370-4CF8-9FE0-03EFD0A840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77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F7D2C-0865-44DE-BD82-EFF1CF3590CB}"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E78B3-2370-4CF8-9FE0-03EFD0A8409A}" type="slidenum">
              <a:rPr lang="en-US" smtClean="0"/>
              <a:t>‹#›</a:t>
            </a:fld>
            <a:endParaRPr lang="en-US"/>
          </a:p>
        </p:txBody>
      </p:sp>
    </p:spTree>
    <p:extLst>
      <p:ext uri="{BB962C8B-B14F-4D97-AF65-F5344CB8AC3E}">
        <p14:creationId xmlns:p14="http://schemas.microsoft.com/office/powerpoint/2010/main" val="1398361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F7D2C-0865-44DE-BD82-EFF1CF3590CB}"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E78B3-2370-4CF8-9FE0-03EFD0A840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58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F7D2C-0865-44DE-BD82-EFF1CF3590CB}"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E78B3-2370-4CF8-9FE0-03EFD0A8409A}"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0629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F7D2C-0865-44DE-BD82-EFF1CF3590CB}"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E78B3-2370-4CF8-9FE0-03EFD0A8409A}"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213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F7D2C-0865-44DE-BD82-EFF1CF3590CB}"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E78B3-2370-4CF8-9FE0-03EFD0A8409A}"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076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F7D2C-0865-44DE-BD82-EFF1CF3590CB}"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E78B3-2370-4CF8-9FE0-03EFD0A8409A}" type="slidenum">
              <a:rPr lang="en-US" smtClean="0"/>
              <a:t>‹#›</a:t>
            </a:fld>
            <a:endParaRPr lang="en-US"/>
          </a:p>
        </p:txBody>
      </p:sp>
    </p:spTree>
    <p:extLst>
      <p:ext uri="{BB962C8B-B14F-4D97-AF65-F5344CB8AC3E}">
        <p14:creationId xmlns:p14="http://schemas.microsoft.com/office/powerpoint/2010/main" val="389867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F7D2C-0865-44DE-BD82-EFF1CF3590CB}"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E78B3-2370-4CF8-9FE0-03EFD0A8409A}"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65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9F7D2C-0865-44DE-BD82-EFF1CF3590CB}"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E78B3-2370-4CF8-9FE0-03EFD0A8409A}" type="slidenum">
              <a:rPr lang="en-US" smtClean="0"/>
              <a:t>‹#›</a:t>
            </a:fld>
            <a:endParaRPr lang="en-US"/>
          </a:p>
        </p:txBody>
      </p:sp>
    </p:spTree>
    <p:extLst>
      <p:ext uri="{BB962C8B-B14F-4D97-AF65-F5344CB8AC3E}">
        <p14:creationId xmlns:p14="http://schemas.microsoft.com/office/powerpoint/2010/main" val="320414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9F7D2C-0865-44DE-BD82-EFF1CF3590CB}" type="datetimeFigureOut">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E78B3-2370-4CF8-9FE0-03EFD0A8409A}"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756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9F7D2C-0865-44DE-BD82-EFF1CF3590CB}"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E78B3-2370-4CF8-9FE0-03EFD0A8409A}"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073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9F7D2C-0865-44DE-BD82-EFF1CF3590CB}" type="datetimeFigureOut">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E78B3-2370-4CF8-9FE0-03EFD0A8409A}" type="slidenum">
              <a:rPr lang="en-US" smtClean="0"/>
              <a:t>‹#›</a:t>
            </a:fld>
            <a:endParaRPr lang="en-US"/>
          </a:p>
        </p:txBody>
      </p:sp>
    </p:spTree>
    <p:extLst>
      <p:ext uri="{BB962C8B-B14F-4D97-AF65-F5344CB8AC3E}">
        <p14:creationId xmlns:p14="http://schemas.microsoft.com/office/powerpoint/2010/main" val="329272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F7D2C-0865-44DE-BD82-EFF1CF3590CB}"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E78B3-2370-4CF8-9FE0-03EFD0A8409A}"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44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F7D2C-0865-44DE-BD82-EFF1CF3590CB}"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E78B3-2370-4CF8-9FE0-03EFD0A8409A}" type="slidenum">
              <a:rPr lang="en-US" smtClean="0"/>
              <a:t>‹#›</a:t>
            </a:fld>
            <a:endParaRPr lang="en-US"/>
          </a:p>
        </p:txBody>
      </p:sp>
    </p:spTree>
    <p:extLst>
      <p:ext uri="{BB962C8B-B14F-4D97-AF65-F5344CB8AC3E}">
        <p14:creationId xmlns:p14="http://schemas.microsoft.com/office/powerpoint/2010/main" val="247283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9F7D2C-0865-44DE-BD82-EFF1CF3590CB}" type="datetimeFigureOut">
              <a:rPr lang="en-US" smtClean="0"/>
              <a:t>12/12/2016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1E78B3-2370-4CF8-9FE0-03EFD0A8409A}" type="slidenum">
              <a:rPr lang="en-US" smtClean="0"/>
              <a:t>‹#›</a:t>
            </a:fld>
            <a:endParaRPr lang="en-US"/>
          </a:p>
        </p:txBody>
      </p:sp>
    </p:spTree>
    <p:extLst>
      <p:ext uri="{BB962C8B-B14F-4D97-AF65-F5344CB8AC3E}">
        <p14:creationId xmlns:p14="http://schemas.microsoft.com/office/powerpoint/2010/main" val="88457068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College Survival</a:t>
            </a:r>
            <a:endParaRPr lang="en-US" dirty="0"/>
          </a:p>
        </p:txBody>
      </p:sp>
      <p:sp>
        <p:nvSpPr>
          <p:cNvPr id="3" name="Subtitle 2"/>
          <p:cNvSpPr>
            <a:spLocks noGrp="1"/>
          </p:cNvSpPr>
          <p:nvPr>
            <p:ph type="subTitle" idx="1"/>
          </p:nvPr>
        </p:nvSpPr>
        <p:spPr/>
        <p:txBody>
          <a:bodyPr>
            <a:normAutofit lnSpcReduction="10000"/>
          </a:bodyPr>
          <a:lstStyle/>
          <a:p>
            <a:r>
              <a:rPr lang="en-US" dirty="0" smtClean="0"/>
              <a:t>A GUIDE TO SUCCESS</a:t>
            </a:r>
          </a:p>
          <a:p>
            <a:endParaRPr lang="en-US" dirty="0"/>
          </a:p>
          <a:p>
            <a:r>
              <a:rPr lang="en-US" sz="1200" i="1" dirty="0" smtClean="0"/>
              <a:t>PRESENTED BY</a:t>
            </a:r>
            <a:r>
              <a:rPr lang="en-US" dirty="0" smtClean="0"/>
              <a:t>: JASON REINOSO</a:t>
            </a:r>
          </a:p>
        </p:txBody>
      </p:sp>
      <p:pic>
        <p:nvPicPr>
          <p:cNvPr id="6"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55054" y="1871131"/>
            <a:ext cx="609600" cy="609600"/>
          </a:xfrm>
          <a:prstGeom prst="rect">
            <a:avLst/>
          </a:prstGeom>
        </p:spPr>
      </p:pic>
    </p:spTree>
    <p:extLst>
      <p:ext uri="{BB962C8B-B14F-4D97-AF65-F5344CB8AC3E}">
        <p14:creationId xmlns:p14="http://schemas.microsoft.com/office/powerpoint/2010/main" val="256100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2" repeatCount="indefinite"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Dormitory Survival</a:t>
            </a:r>
            <a:endParaRPr lang="en-US"/>
          </a:p>
        </p:txBody>
      </p:sp>
      <p:sp>
        <p:nvSpPr>
          <p:cNvPr id="3" name="Content Placeholder 2"/>
          <p:cNvSpPr>
            <a:spLocks noGrp="1"/>
          </p:cNvSpPr>
          <p:nvPr>
            <p:ph idx="1"/>
          </p:nvPr>
        </p:nvSpPr>
        <p:spPr/>
        <p:txBody>
          <a:bodyPr/>
          <a:lstStyle/>
          <a:p>
            <a:r>
              <a:rPr lang="en-US" dirty="0" smtClean="0"/>
              <a:t>Be considerate of roommate </a:t>
            </a:r>
            <a:endParaRPr lang="en-US" dirty="0"/>
          </a:p>
          <a:p>
            <a:pPr lvl="1"/>
            <a:r>
              <a:rPr lang="en-US" dirty="0" smtClean="0"/>
              <a:t>Organize room together </a:t>
            </a:r>
          </a:p>
          <a:p>
            <a:r>
              <a:rPr lang="en-US" dirty="0" smtClean="0"/>
              <a:t>Obey rules</a:t>
            </a:r>
          </a:p>
          <a:p>
            <a:r>
              <a:rPr lang="en-US" dirty="0" smtClean="0"/>
              <a:t>Schedule meals </a:t>
            </a:r>
          </a:p>
          <a:p>
            <a:pPr lvl="1"/>
            <a:r>
              <a:rPr lang="en-US" dirty="0" smtClean="0"/>
              <a:t>Avoid high calorie snacks</a:t>
            </a:r>
          </a:p>
          <a:p>
            <a:r>
              <a:rPr lang="en-US" dirty="0" smtClean="0"/>
              <a:t>Get enough sleep</a:t>
            </a:r>
          </a:p>
        </p:txBody>
      </p:sp>
    </p:spTree>
    <p:extLst>
      <p:ext uri="{BB962C8B-B14F-4D97-AF65-F5344CB8AC3E}">
        <p14:creationId xmlns:p14="http://schemas.microsoft.com/office/powerpoint/2010/main" val="110102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Survival </a:t>
            </a:r>
            <a:endParaRPr lang="en-US" dirty="0"/>
          </a:p>
        </p:txBody>
      </p:sp>
      <p:sp>
        <p:nvSpPr>
          <p:cNvPr id="3" name="Content Placeholder 2"/>
          <p:cNvSpPr>
            <a:spLocks noGrp="1"/>
          </p:cNvSpPr>
          <p:nvPr>
            <p:ph idx="1"/>
          </p:nvPr>
        </p:nvSpPr>
        <p:spPr/>
        <p:txBody>
          <a:bodyPr>
            <a:normAutofit lnSpcReduction="10000"/>
          </a:bodyPr>
          <a:lstStyle/>
          <a:p>
            <a:r>
              <a:rPr lang="en-US" dirty="0" smtClean="0"/>
              <a:t>Learn your way around campus</a:t>
            </a:r>
          </a:p>
          <a:p>
            <a:r>
              <a:rPr lang="en-US" dirty="0" smtClean="0"/>
              <a:t>Buy books and supplies </a:t>
            </a:r>
          </a:p>
          <a:p>
            <a:r>
              <a:rPr lang="en-US" dirty="0" smtClean="0"/>
              <a:t>Attend class</a:t>
            </a:r>
          </a:p>
          <a:p>
            <a:pPr lvl="1"/>
            <a:r>
              <a:rPr lang="en-US" dirty="0" smtClean="0"/>
              <a:t>Be punctual</a:t>
            </a:r>
          </a:p>
          <a:p>
            <a:pPr lvl="1"/>
            <a:r>
              <a:rPr lang="en-US" dirty="0" smtClean="0"/>
              <a:t>Participate </a:t>
            </a:r>
          </a:p>
          <a:p>
            <a:r>
              <a:rPr lang="en-US" dirty="0" smtClean="0"/>
              <a:t>Develop good study skills</a:t>
            </a:r>
          </a:p>
          <a:p>
            <a:pPr lvl="1"/>
            <a:r>
              <a:rPr lang="en-US" dirty="0" smtClean="0"/>
              <a:t>Budget homework time</a:t>
            </a:r>
            <a:endParaRPr lang="en-US" dirty="0"/>
          </a:p>
        </p:txBody>
      </p:sp>
    </p:spTree>
    <p:extLst>
      <p:ext uri="{BB962C8B-B14F-4D97-AF65-F5344CB8AC3E}">
        <p14:creationId xmlns:p14="http://schemas.microsoft.com/office/powerpoint/2010/main" val="299095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Survival</a:t>
            </a:r>
            <a:endParaRPr lang="en-US" dirty="0"/>
          </a:p>
        </p:txBody>
      </p:sp>
      <p:sp>
        <p:nvSpPr>
          <p:cNvPr id="3" name="Content Placeholder 2"/>
          <p:cNvSpPr>
            <a:spLocks noGrp="1"/>
          </p:cNvSpPr>
          <p:nvPr>
            <p:ph idx="1"/>
          </p:nvPr>
        </p:nvSpPr>
        <p:spPr/>
        <p:txBody>
          <a:bodyPr/>
          <a:lstStyle/>
          <a:p>
            <a:r>
              <a:rPr lang="en-US" dirty="0" smtClean="0"/>
              <a:t>Budget time for fun and relaxation</a:t>
            </a:r>
          </a:p>
          <a:p>
            <a:pPr lvl="1"/>
            <a:r>
              <a:rPr lang="en-US" dirty="0" smtClean="0"/>
              <a:t>Join extracurricular clubs</a:t>
            </a:r>
          </a:p>
          <a:p>
            <a:r>
              <a:rPr lang="en-US" dirty="0" smtClean="0"/>
              <a:t>Preserve your values</a:t>
            </a:r>
          </a:p>
          <a:p>
            <a:pPr lvl="1"/>
            <a:r>
              <a:rPr lang="en-US" dirty="0" smtClean="0"/>
              <a:t>Choose friends with care</a:t>
            </a:r>
          </a:p>
          <a:p>
            <a:r>
              <a:rPr lang="en-US" dirty="0" smtClean="0"/>
              <a:t>Stay physically fit</a:t>
            </a:r>
            <a:endParaRPr lang="en-US" dirty="0"/>
          </a:p>
          <a:p>
            <a:r>
              <a:rPr lang="en-US" dirty="0" smtClean="0"/>
              <a:t>Stay in touch with family </a:t>
            </a:r>
          </a:p>
        </p:txBody>
      </p:sp>
    </p:spTree>
    <p:extLst>
      <p:ext uri="{BB962C8B-B14F-4D97-AF65-F5344CB8AC3E}">
        <p14:creationId xmlns:p14="http://schemas.microsoft.com/office/powerpoint/2010/main" val="59436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Why is Rick and Morty</a:t>
            </a:r>
            <a:r>
              <a:rPr lang="en-US" dirty="0"/>
              <a:t> </a:t>
            </a:r>
            <a:r>
              <a:rPr lang="en-US" dirty="0" smtClean="0"/>
              <a:t>the best show ever</a:t>
            </a:r>
            <a:endParaRPr lang="en-US" dirty="0"/>
          </a:p>
        </p:txBody>
      </p:sp>
      <p:sp>
        <p:nvSpPr>
          <p:cNvPr id="5" name="Subtitle 4"/>
          <p:cNvSpPr>
            <a:spLocks noGrp="1"/>
          </p:cNvSpPr>
          <p:nvPr>
            <p:ph type="subTitle" idx="1"/>
          </p:nvPr>
        </p:nvSpPr>
        <p:spPr/>
        <p:txBody>
          <a:bodyPr/>
          <a:lstStyle/>
          <a:p>
            <a:r>
              <a:rPr lang="en-US" dirty="0" smtClean="0"/>
              <a:t>Only being released for three years, the show stole millions of hearts.</a:t>
            </a:r>
            <a:endParaRPr lang="en-US" dirty="0"/>
          </a:p>
        </p:txBody>
      </p:sp>
    </p:spTree>
    <p:extLst>
      <p:ext uri="{BB962C8B-B14F-4D97-AF65-F5344CB8AC3E}">
        <p14:creationId xmlns:p14="http://schemas.microsoft.com/office/powerpoint/2010/main" val="15259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a:t>
            </a:r>
            <a:endParaRPr lang="en-US" dirty="0"/>
          </a:p>
        </p:txBody>
      </p:sp>
      <p:sp>
        <p:nvSpPr>
          <p:cNvPr id="3" name="Content Placeholder 2"/>
          <p:cNvSpPr>
            <a:spLocks noGrp="1"/>
          </p:cNvSpPr>
          <p:nvPr>
            <p:ph idx="1"/>
          </p:nvPr>
        </p:nvSpPr>
        <p:spPr/>
        <p:txBody>
          <a:bodyPr/>
          <a:lstStyle/>
          <a:p>
            <a:r>
              <a:rPr lang="en-US" dirty="0" smtClean="0"/>
              <a:t>The cartoons shows a great number of characters such as:</a:t>
            </a:r>
          </a:p>
          <a:p>
            <a:pPr lvl="1"/>
            <a:r>
              <a:rPr lang="en-US" dirty="0"/>
              <a:t>Rick an alcoholic, but genius scientist who goes on wild </a:t>
            </a:r>
            <a:r>
              <a:rPr lang="en-US" dirty="0" smtClean="0"/>
              <a:t>adventure</a:t>
            </a:r>
            <a:r>
              <a:rPr lang="en-US" dirty="0"/>
              <a:t> </a:t>
            </a:r>
            <a:r>
              <a:rPr lang="en-US" dirty="0" smtClean="0"/>
              <a:t>through galaxies, and multiple realities.</a:t>
            </a:r>
          </a:p>
          <a:p>
            <a:pPr lvl="1"/>
            <a:r>
              <a:rPr lang="en-US" dirty="0" smtClean="0"/>
              <a:t>Morty </a:t>
            </a:r>
            <a:r>
              <a:rPr lang="en-US" dirty="0"/>
              <a:t>who is </a:t>
            </a:r>
            <a:r>
              <a:rPr lang="en-US" dirty="0" smtClean="0"/>
              <a:t>Ricks grandson follows him through his adventure. Though not the brightest tool in the shed, he is always ready to aid Rick.</a:t>
            </a:r>
          </a:p>
          <a:p>
            <a:pPr lvl="1"/>
            <a:r>
              <a:rPr lang="en-US" dirty="0" smtClean="0"/>
              <a:t>Jerry, father to Morty, and son-in-law to Rick, who doesn’t have a job and constantly annoys his family.</a:t>
            </a:r>
            <a:endParaRPr lang="en-US" dirty="0"/>
          </a:p>
          <a:p>
            <a:pPr lvl="1"/>
            <a:endParaRPr lang="en-US" dirty="0"/>
          </a:p>
          <a:p>
            <a:pPr lvl="1"/>
            <a:endParaRPr lang="en-US" dirty="0"/>
          </a:p>
        </p:txBody>
      </p:sp>
    </p:spTree>
    <p:extLst>
      <p:ext uri="{BB962C8B-B14F-4D97-AF65-F5344CB8AC3E}">
        <p14:creationId xmlns:p14="http://schemas.microsoft.com/office/powerpoint/2010/main" val="342459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Development</a:t>
            </a:r>
            <a:endParaRPr lang="en-US" dirty="0"/>
          </a:p>
        </p:txBody>
      </p:sp>
      <p:sp>
        <p:nvSpPr>
          <p:cNvPr id="3" name="Content Placeholder 2"/>
          <p:cNvSpPr>
            <a:spLocks noGrp="1"/>
          </p:cNvSpPr>
          <p:nvPr>
            <p:ph idx="1"/>
          </p:nvPr>
        </p:nvSpPr>
        <p:spPr/>
        <p:txBody>
          <a:bodyPr/>
          <a:lstStyle/>
          <a:p>
            <a:r>
              <a:rPr lang="en-US" dirty="0" smtClean="0"/>
              <a:t>As the cartoon progresses, it’s evident that many characters on the show develop certain traits, and become more obvious. Some examples are:</a:t>
            </a:r>
          </a:p>
          <a:p>
            <a:pPr lvl="1"/>
            <a:r>
              <a:rPr lang="en-US" dirty="0" smtClean="0"/>
              <a:t>Rick who claims he has abandon “human” emotions such as love saying that its just a chemical reaction to compel animals to breed, however as the show progresses Rick saves his family members numerous of times, risking his life.</a:t>
            </a:r>
          </a:p>
          <a:p>
            <a:pPr lvl="1"/>
            <a:r>
              <a:rPr lang="en-US" dirty="0" smtClean="0"/>
              <a:t>Jerry who seems normal at first, but his insecurities begin to show, and tries numerous of times to prove his intelligence, but fails. </a:t>
            </a:r>
            <a:endParaRPr lang="en-US" dirty="0"/>
          </a:p>
        </p:txBody>
      </p:sp>
    </p:spTree>
    <p:extLst>
      <p:ext uri="{BB962C8B-B14F-4D97-AF65-F5344CB8AC3E}">
        <p14:creationId xmlns:p14="http://schemas.microsoft.com/office/powerpoint/2010/main" val="319154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anim calcmode="lin" valueType="num">
                                      <p:cBhvr>
                                        <p:cTn id="18"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Sci-fi and comedic </a:t>
            </a:r>
            <a:endParaRPr lang="en-US" dirty="0"/>
          </a:p>
        </p:txBody>
      </p:sp>
      <p:sp>
        <p:nvSpPr>
          <p:cNvPr id="3" name="Content Placeholder 2"/>
          <p:cNvSpPr>
            <a:spLocks noGrp="1"/>
          </p:cNvSpPr>
          <p:nvPr>
            <p:ph idx="1"/>
          </p:nvPr>
        </p:nvSpPr>
        <p:spPr/>
        <p:txBody>
          <a:bodyPr/>
          <a:lstStyle/>
          <a:p>
            <a:r>
              <a:rPr lang="en-US" dirty="0" smtClean="0"/>
              <a:t>The cartoon is very sci-fi, with various episodes dedicated to space travel, portal hoping, and traveling to different dimensions. </a:t>
            </a:r>
            <a:endParaRPr lang="en-US" dirty="0"/>
          </a:p>
          <a:p>
            <a:r>
              <a:rPr lang="en-US" dirty="0" smtClean="0"/>
              <a:t>The show is quite hilarious, using adult language, somewhat graphic scenes, and a bit scientific, it can make anybody laugh</a:t>
            </a:r>
          </a:p>
          <a:p>
            <a:pPr algn="ct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680" y="4216400"/>
            <a:ext cx="4389120" cy="2083674"/>
          </a:xfrm>
          <a:prstGeom prst="rect">
            <a:avLst/>
          </a:prstGeom>
        </p:spPr>
      </p:pic>
    </p:spTree>
    <p:extLst>
      <p:ext uri="{BB962C8B-B14F-4D97-AF65-F5344CB8AC3E}">
        <p14:creationId xmlns:p14="http://schemas.microsoft.com/office/powerpoint/2010/main" val="41476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meanings</a:t>
            </a:r>
            <a:endParaRPr lang="en-US" dirty="0"/>
          </a:p>
        </p:txBody>
      </p:sp>
      <p:sp>
        <p:nvSpPr>
          <p:cNvPr id="3" name="Content Placeholder 2"/>
          <p:cNvSpPr>
            <a:spLocks noGrp="1"/>
          </p:cNvSpPr>
          <p:nvPr>
            <p:ph idx="1"/>
          </p:nvPr>
        </p:nvSpPr>
        <p:spPr/>
        <p:txBody>
          <a:bodyPr/>
          <a:lstStyle/>
          <a:p>
            <a:r>
              <a:rPr lang="en-US" dirty="0" smtClean="0"/>
              <a:t>Even though the show is hilarious, there are numerous of scenes that make the audience really think</a:t>
            </a:r>
          </a:p>
          <a:p>
            <a:pPr lvl="1"/>
            <a:r>
              <a:rPr lang="en-US" dirty="0" smtClean="0"/>
              <a:t>The show uses Space a lot, and through the adventures of Rick and Morty, one can see the dangers of space. In actual reality it shows that humans very little of space, and what actually lies beyond the emptiness void.</a:t>
            </a:r>
          </a:p>
          <a:p>
            <a:pPr lvl="1"/>
            <a:r>
              <a:rPr lang="en-US" dirty="0" smtClean="0"/>
              <a:t>The show dives into existential concepts. In many scenes showing that the universe does not care about the characters, and challenges the audiences by making them think what is their purpose in life.</a:t>
            </a:r>
            <a:endParaRPr lang="en-US" dirty="0"/>
          </a:p>
        </p:txBody>
      </p:sp>
    </p:spTree>
    <p:extLst>
      <p:ext uri="{BB962C8B-B14F-4D97-AF65-F5344CB8AC3E}">
        <p14:creationId xmlns:p14="http://schemas.microsoft.com/office/powerpoint/2010/main" val="271398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3"/>
                                        </p:tgtEl>
                                        <p:attrNameLst>
                                          <p:attrName>fillcolor</p:attrName>
                                        </p:attrNameLst>
                                      </p:cBhvr>
                                      <p:to>
                                        <a:schemeClr val="accent2"/>
                                      </p:to>
                                    </p:animClr>
                                    <p:set>
                                      <p:cBhvr>
                                        <p:cTn id="15" dur="2000" fill="hold"/>
                                        <p:tgtEl>
                                          <p:spTgt spid="3"/>
                                        </p:tgtEl>
                                        <p:attrNameLst>
                                          <p:attrName>fill.type</p:attrName>
                                        </p:attrNameLst>
                                      </p:cBhvr>
                                      <p:to>
                                        <p:strVal val="solid"/>
                                      </p:to>
                                    </p:set>
                                    <p:set>
                                      <p:cBhvr>
                                        <p:cTn id="16"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104</TotalTime>
  <Words>435</Words>
  <Application>Microsoft Office PowerPoint</Application>
  <PresentationFormat>Widescreen</PresentationFormat>
  <Paragraphs>44</Paragraphs>
  <Slides>9</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College Survival</vt:lpstr>
      <vt:lpstr>Dormitory Survival</vt:lpstr>
      <vt:lpstr>Classroom Survival </vt:lpstr>
      <vt:lpstr>Social Survival</vt:lpstr>
      <vt:lpstr>Why is Rick and Morty the best show ever</vt:lpstr>
      <vt:lpstr>The Characters </vt:lpstr>
      <vt:lpstr>Character Development</vt:lpstr>
      <vt:lpstr>Sci-fi and comedic </vt:lpstr>
      <vt:lpstr>Deeper meanings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Survival</dc:title>
  <dc:creator>JasonPC</dc:creator>
  <cp:lastModifiedBy>JasonPC</cp:lastModifiedBy>
  <cp:revision>15</cp:revision>
  <dcterms:created xsi:type="dcterms:W3CDTF">2016-12-12T03:07:16Z</dcterms:created>
  <dcterms:modified xsi:type="dcterms:W3CDTF">2016-12-12T08:10:19Z</dcterms:modified>
</cp:coreProperties>
</file>