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66BC30-E2E8-4F33-97DD-3A1D9D30252E}"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34168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6BC30-E2E8-4F33-97DD-3A1D9D30252E}"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361115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6BC30-E2E8-4F33-97DD-3A1D9D30252E}"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272891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6BC30-E2E8-4F33-97DD-3A1D9D30252E}"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CFF86B8-F741-44FA-B71B-3B5A90499B8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42757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6BC30-E2E8-4F33-97DD-3A1D9D30252E}"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1382910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F66BC30-E2E8-4F33-97DD-3A1D9D30252E}"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187875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F66BC30-E2E8-4F33-97DD-3A1D9D30252E}"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2675395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66BC30-E2E8-4F33-97DD-3A1D9D30252E}"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2733562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F66BC30-E2E8-4F33-97DD-3A1D9D30252E}" type="datetimeFigureOut">
              <a:rPr lang="en-US" smtClean="0"/>
              <a:t>12/12/2016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CFF86B8-F741-44FA-B71B-3B5A90499B8D}" type="slidenum">
              <a:rPr lang="en-US" smtClean="0"/>
              <a:t>‹#›</a:t>
            </a:fld>
            <a:endParaRPr lang="en-US"/>
          </a:p>
        </p:txBody>
      </p:sp>
    </p:spTree>
    <p:extLst>
      <p:ext uri="{BB962C8B-B14F-4D97-AF65-F5344CB8AC3E}">
        <p14:creationId xmlns:p14="http://schemas.microsoft.com/office/powerpoint/2010/main" val="337117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66BC30-E2E8-4F33-97DD-3A1D9D30252E}"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383292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66BC30-E2E8-4F33-97DD-3A1D9D30252E}"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237245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66BC30-E2E8-4F33-97DD-3A1D9D30252E}"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405504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66BC30-E2E8-4F33-97DD-3A1D9D30252E}"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392970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66BC30-E2E8-4F33-97DD-3A1D9D30252E}"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8356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F66BC30-E2E8-4F33-97DD-3A1D9D30252E}"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195896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6BC30-E2E8-4F33-97DD-3A1D9D30252E}"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54135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6BC30-E2E8-4F33-97DD-3A1D9D30252E}"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F86B8-F741-44FA-B71B-3B5A90499B8D}" type="slidenum">
              <a:rPr lang="en-US" smtClean="0"/>
              <a:t>‹#›</a:t>
            </a:fld>
            <a:endParaRPr lang="en-US"/>
          </a:p>
        </p:txBody>
      </p:sp>
    </p:spTree>
    <p:extLst>
      <p:ext uri="{BB962C8B-B14F-4D97-AF65-F5344CB8AC3E}">
        <p14:creationId xmlns:p14="http://schemas.microsoft.com/office/powerpoint/2010/main" val="7545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66BC30-E2E8-4F33-97DD-3A1D9D30252E}" type="datetimeFigureOut">
              <a:rPr lang="en-US" smtClean="0"/>
              <a:t>12/12/2016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CFF86B8-F741-44FA-B71B-3B5A90499B8D}" type="slidenum">
              <a:rPr lang="en-US" smtClean="0"/>
              <a:t>‹#›</a:t>
            </a:fld>
            <a:endParaRPr lang="en-US"/>
          </a:p>
        </p:txBody>
      </p:sp>
    </p:spTree>
    <p:extLst>
      <p:ext uri="{BB962C8B-B14F-4D97-AF65-F5344CB8AC3E}">
        <p14:creationId xmlns:p14="http://schemas.microsoft.com/office/powerpoint/2010/main" val="24224067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Diversity</a:t>
            </a:r>
            <a:endParaRPr lang="en-US" dirty="0"/>
          </a:p>
        </p:txBody>
      </p:sp>
      <p:sp>
        <p:nvSpPr>
          <p:cNvPr id="5" name="Subtitle 4"/>
          <p:cNvSpPr>
            <a:spLocks noGrp="1"/>
          </p:cNvSpPr>
          <p:nvPr>
            <p:ph type="subTitle" idx="1"/>
          </p:nvPr>
        </p:nvSpPr>
        <p:spPr/>
        <p:txBody>
          <a:bodyPr/>
          <a:lstStyle/>
          <a:p>
            <a:r>
              <a:rPr lang="en-US" dirty="0" smtClean="0"/>
              <a:t>Diversity, and its importance for a thriving society</a:t>
            </a:r>
            <a:endParaRPr lang="en-US" dirty="0"/>
          </a:p>
        </p:txBody>
      </p:sp>
    </p:spTree>
    <p:extLst>
      <p:ext uri="{BB962C8B-B14F-4D97-AF65-F5344CB8AC3E}">
        <p14:creationId xmlns:p14="http://schemas.microsoft.com/office/powerpoint/2010/main" val="38317494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Countries like Mexico that contributes to diversity</a:t>
            </a:r>
            <a:endParaRPr lang="en-US" dirty="0"/>
          </a:p>
        </p:txBody>
      </p:sp>
      <p:sp>
        <p:nvSpPr>
          <p:cNvPr id="3" name="Content Placeholder 2"/>
          <p:cNvSpPr>
            <a:spLocks noGrp="1"/>
          </p:cNvSpPr>
          <p:nvPr>
            <p:ph idx="1"/>
          </p:nvPr>
        </p:nvSpPr>
        <p:spPr/>
        <p:txBody>
          <a:bodyPr/>
          <a:lstStyle/>
          <a:p>
            <a:r>
              <a:rPr lang="en-US" dirty="0" smtClean="0"/>
              <a:t>The country provides numerous of foods such as</a:t>
            </a:r>
          </a:p>
          <a:p>
            <a:pPr lvl="1"/>
            <a:r>
              <a:rPr lang="en-US" dirty="0" smtClean="0"/>
              <a:t>Pozole a soup that has corn, meat usually pork, and a whole ton of seasoning ( oregano, lime, hot </a:t>
            </a:r>
            <a:r>
              <a:rPr lang="en-US" dirty="0" err="1" smtClean="0"/>
              <a:t>sausce</a:t>
            </a:r>
            <a:r>
              <a:rPr lang="en-US" dirty="0" smtClean="0"/>
              <a:t>, and onions). The dish is made usually for celebrations</a:t>
            </a:r>
          </a:p>
          <a:p>
            <a:pPr lvl="1"/>
            <a:r>
              <a:rPr lang="en-US" dirty="0" smtClean="0"/>
              <a:t>Tamale, a food made with corn (masa) and covered in corn husk or banana leaf. Tamale can also be filled with meats cheese and more. Delicious it may be, cooking this dish is quite time consuming.</a:t>
            </a:r>
            <a:endParaRPr lang="en-US" dirty="0"/>
          </a:p>
        </p:txBody>
      </p:sp>
      <p:pic>
        <p:nvPicPr>
          <p:cNvPr id="4" name="Picture 3"/>
          <p:cNvPicPr>
            <a:picLocks noChangeAspect="1"/>
          </p:cNvPicPr>
          <p:nvPr/>
        </p:nvPicPr>
        <p:blipFill>
          <a:blip r:embed="rId2"/>
          <a:stretch>
            <a:fillRect/>
          </a:stretch>
        </p:blipFill>
        <p:spPr>
          <a:xfrm>
            <a:off x="1589002" y="4646527"/>
            <a:ext cx="2390775" cy="1914525"/>
          </a:xfrm>
          <a:prstGeom prst="rect">
            <a:avLst/>
          </a:prstGeom>
        </p:spPr>
      </p:pic>
      <p:pic>
        <p:nvPicPr>
          <p:cNvPr id="5" name="Picture 4"/>
          <p:cNvPicPr>
            <a:picLocks noChangeAspect="1"/>
          </p:cNvPicPr>
          <p:nvPr/>
        </p:nvPicPr>
        <p:blipFill>
          <a:blip r:embed="rId3"/>
          <a:stretch>
            <a:fillRect/>
          </a:stretch>
        </p:blipFill>
        <p:spPr>
          <a:xfrm>
            <a:off x="6021988" y="4646527"/>
            <a:ext cx="2619375" cy="1743075"/>
          </a:xfrm>
          <a:prstGeom prst="rect">
            <a:avLst/>
          </a:prstGeom>
        </p:spPr>
      </p:pic>
    </p:spTree>
    <p:extLst>
      <p:ext uri="{BB962C8B-B14F-4D97-AF65-F5344CB8AC3E}">
        <p14:creationId xmlns:p14="http://schemas.microsoft.com/office/powerpoint/2010/main" val="33928864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diversification of food</a:t>
            </a:r>
            <a:endParaRPr lang="en-US" dirty="0"/>
          </a:p>
        </p:txBody>
      </p:sp>
      <p:sp>
        <p:nvSpPr>
          <p:cNvPr id="3" name="Content Placeholder 2"/>
          <p:cNvSpPr>
            <a:spLocks noGrp="1"/>
          </p:cNvSpPr>
          <p:nvPr>
            <p:ph idx="1"/>
          </p:nvPr>
        </p:nvSpPr>
        <p:spPr/>
        <p:txBody>
          <a:bodyPr/>
          <a:lstStyle/>
          <a:p>
            <a:r>
              <a:rPr lang="en-US" dirty="0" smtClean="0"/>
              <a:t>Thanks to the efforts of migrating humans, many ideas were spread. Such ideas were about food.</a:t>
            </a:r>
          </a:p>
          <a:p>
            <a:r>
              <a:rPr lang="en-US" dirty="0" smtClean="0"/>
              <a:t>As a result, there are many different </a:t>
            </a:r>
            <a:r>
              <a:rPr lang="en-US" dirty="0" err="1" smtClean="0"/>
              <a:t>verisons</a:t>
            </a:r>
            <a:r>
              <a:rPr lang="en-US" dirty="0" smtClean="0"/>
              <a:t> of pozole, and tamales</a:t>
            </a:r>
          </a:p>
          <a:p>
            <a:pPr lvl="1"/>
            <a:r>
              <a:rPr lang="en-US" dirty="0"/>
              <a:t> </a:t>
            </a:r>
            <a:r>
              <a:rPr lang="en-US" dirty="0" smtClean="0"/>
              <a:t>For tamales, in some parts like Mexico, tamales are ,made with nixtamalized corn. However in Central America, tamales are made with yellow corn, </a:t>
            </a:r>
            <a:r>
              <a:rPr lang="en-US" dirty="0" err="1" smtClean="0"/>
              <a:t>chipilin</a:t>
            </a:r>
            <a:r>
              <a:rPr lang="en-US" dirty="0" smtClean="0"/>
              <a:t> (a green leaf), and white corn</a:t>
            </a:r>
            <a:endParaRPr lang="en-US" dirty="0"/>
          </a:p>
        </p:txBody>
      </p:sp>
      <p:pic>
        <p:nvPicPr>
          <p:cNvPr id="4" name="Picture 3"/>
          <p:cNvPicPr>
            <a:picLocks noChangeAspect="1"/>
          </p:cNvPicPr>
          <p:nvPr/>
        </p:nvPicPr>
        <p:blipFill>
          <a:blip r:embed="rId2"/>
          <a:stretch>
            <a:fillRect/>
          </a:stretch>
        </p:blipFill>
        <p:spPr>
          <a:xfrm>
            <a:off x="680321" y="4872294"/>
            <a:ext cx="2619375" cy="1743075"/>
          </a:xfrm>
          <a:prstGeom prst="rect">
            <a:avLst/>
          </a:prstGeom>
        </p:spPr>
      </p:pic>
      <p:pic>
        <p:nvPicPr>
          <p:cNvPr id="5" name="Picture 4"/>
          <p:cNvPicPr>
            <a:picLocks noChangeAspect="1"/>
          </p:cNvPicPr>
          <p:nvPr/>
        </p:nvPicPr>
        <p:blipFill>
          <a:blip r:embed="rId3"/>
          <a:stretch>
            <a:fillRect/>
          </a:stretch>
        </p:blipFill>
        <p:spPr>
          <a:xfrm>
            <a:off x="3939439" y="4943731"/>
            <a:ext cx="2857500" cy="1600200"/>
          </a:xfrm>
          <a:prstGeom prst="rect">
            <a:avLst/>
          </a:prstGeom>
        </p:spPr>
      </p:pic>
      <p:pic>
        <p:nvPicPr>
          <p:cNvPr id="6" name="Picture 5"/>
          <p:cNvPicPr>
            <a:picLocks noChangeAspect="1"/>
          </p:cNvPicPr>
          <p:nvPr/>
        </p:nvPicPr>
        <p:blipFill>
          <a:blip r:embed="rId4"/>
          <a:stretch>
            <a:fillRect/>
          </a:stretch>
        </p:blipFill>
        <p:spPr>
          <a:xfrm>
            <a:off x="7721042" y="4767519"/>
            <a:ext cx="2466975" cy="1847850"/>
          </a:xfrm>
          <a:prstGeom prst="rect">
            <a:avLst/>
          </a:prstGeom>
        </p:spPr>
      </p:pic>
    </p:spTree>
    <p:extLst>
      <p:ext uri="{BB962C8B-B14F-4D97-AF65-F5344CB8AC3E}">
        <p14:creationId xmlns:p14="http://schemas.microsoft.com/office/powerpoint/2010/main" val="3688136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80">
                                          <p:stCondLst>
                                            <p:cond delay="0"/>
                                          </p:stCondLst>
                                        </p:cTn>
                                        <p:tgtEl>
                                          <p:spTgt spid="4"/>
                                        </p:tgtEl>
                                      </p:cBhvr>
                                    </p:animEffect>
                                    <p:anim calcmode="lin" valueType="num">
                                      <p:cBhvr>
                                        <p:cTn id="2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6" dur="26">
                                          <p:stCondLst>
                                            <p:cond delay="650"/>
                                          </p:stCondLst>
                                        </p:cTn>
                                        <p:tgtEl>
                                          <p:spTgt spid="4"/>
                                        </p:tgtEl>
                                      </p:cBhvr>
                                      <p:to x="100000" y="60000"/>
                                    </p:animScale>
                                    <p:animScale>
                                      <p:cBhvr>
                                        <p:cTn id="27" dur="166" decel="50000">
                                          <p:stCondLst>
                                            <p:cond delay="676"/>
                                          </p:stCondLst>
                                        </p:cTn>
                                        <p:tgtEl>
                                          <p:spTgt spid="4"/>
                                        </p:tgtEl>
                                      </p:cBhvr>
                                      <p:to x="100000" y="100000"/>
                                    </p:animScale>
                                    <p:animScale>
                                      <p:cBhvr>
                                        <p:cTn id="28" dur="26">
                                          <p:stCondLst>
                                            <p:cond delay="1312"/>
                                          </p:stCondLst>
                                        </p:cTn>
                                        <p:tgtEl>
                                          <p:spTgt spid="4"/>
                                        </p:tgtEl>
                                      </p:cBhvr>
                                      <p:to x="100000" y="80000"/>
                                    </p:animScale>
                                    <p:animScale>
                                      <p:cBhvr>
                                        <p:cTn id="29" dur="166" decel="50000">
                                          <p:stCondLst>
                                            <p:cond delay="1338"/>
                                          </p:stCondLst>
                                        </p:cTn>
                                        <p:tgtEl>
                                          <p:spTgt spid="4"/>
                                        </p:tgtEl>
                                      </p:cBhvr>
                                      <p:to x="100000" y="100000"/>
                                    </p:animScale>
                                    <p:animScale>
                                      <p:cBhvr>
                                        <p:cTn id="30" dur="26">
                                          <p:stCondLst>
                                            <p:cond delay="1642"/>
                                          </p:stCondLst>
                                        </p:cTn>
                                        <p:tgtEl>
                                          <p:spTgt spid="4"/>
                                        </p:tgtEl>
                                      </p:cBhvr>
                                      <p:to x="100000" y="90000"/>
                                    </p:animScale>
                                    <p:animScale>
                                      <p:cBhvr>
                                        <p:cTn id="31" dur="166" decel="50000">
                                          <p:stCondLst>
                                            <p:cond delay="1668"/>
                                          </p:stCondLst>
                                        </p:cTn>
                                        <p:tgtEl>
                                          <p:spTgt spid="4"/>
                                        </p:tgtEl>
                                      </p:cBhvr>
                                      <p:to x="100000" y="100000"/>
                                    </p:animScale>
                                    <p:animScale>
                                      <p:cBhvr>
                                        <p:cTn id="32" dur="26">
                                          <p:stCondLst>
                                            <p:cond delay="1808"/>
                                          </p:stCondLst>
                                        </p:cTn>
                                        <p:tgtEl>
                                          <p:spTgt spid="4"/>
                                        </p:tgtEl>
                                      </p:cBhvr>
                                      <p:to x="100000" y="95000"/>
                                    </p:animScale>
                                    <p:animScale>
                                      <p:cBhvr>
                                        <p:cTn id="33" dur="166" decel="50000">
                                          <p:stCondLst>
                                            <p:cond delay="1834"/>
                                          </p:stCondLst>
                                        </p:cTn>
                                        <p:tgtEl>
                                          <p:spTgt spid="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80">
                                          <p:stCondLst>
                                            <p:cond delay="0"/>
                                          </p:stCondLst>
                                        </p:cTn>
                                        <p:tgtEl>
                                          <p:spTgt spid="5"/>
                                        </p:tgtEl>
                                      </p:cBhvr>
                                    </p:animEffect>
                                    <p:anim calcmode="lin" valueType="num">
                                      <p:cBhvr>
                                        <p:cTn id="3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4" dur="26">
                                          <p:stCondLst>
                                            <p:cond delay="650"/>
                                          </p:stCondLst>
                                        </p:cTn>
                                        <p:tgtEl>
                                          <p:spTgt spid="5"/>
                                        </p:tgtEl>
                                      </p:cBhvr>
                                      <p:to x="100000" y="60000"/>
                                    </p:animScale>
                                    <p:animScale>
                                      <p:cBhvr>
                                        <p:cTn id="45" dur="166" decel="50000">
                                          <p:stCondLst>
                                            <p:cond delay="676"/>
                                          </p:stCondLst>
                                        </p:cTn>
                                        <p:tgtEl>
                                          <p:spTgt spid="5"/>
                                        </p:tgtEl>
                                      </p:cBhvr>
                                      <p:to x="100000" y="100000"/>
                                    </p:animScale>
                                    <p:animScale>
                                      <p:cBhvr>
                                        <p:cTn id="46" dur="26">
                                          <p:stCondLst>
                                            <p:cond delay="1312"/>
                                          </p:stCondLst>
                                        </p:cTn>
                                        <p:tgtEl>
                                          <p:spTgt spid="5"/>
                                        </p:tgtEl>
                                      </p:cBhvr>
                                      <p:to x="100000" y="80000"/>
                                    </p:animScale>
                                    <p:animScale>
                                      <p:cBhvr>
                                        <p:cTn id="47" dur="166" decel="50000">
                                          <p:stCondLst>
                                            <p:cond delay="1338"/>
                                          </p:stCondLst>
                                        </p:cTn>
                                        <p:tgtEl>
                                          <p:spTgt spid="5"/>
                                        </p:tgtEl>
                                      </p:cBhvr>
                                      <p:to x="100000" y="100000"/>
                                    </p:animScale>
                                    <p:animScale>
                                      <p:cBhvr>
                                        <p:cTn id="48" dur="26">
                                          <p:stCondLst>
                                            <p:cond delay="1642"/>
                                          </p:stCondLst>
                                        </p:cTn>
                                        <p:tgtEl>
                                          <p:spTgt spid="5"/>
                                        </p:tgtEl>
                                      </p:cBhvr>
                                      <p:to x="100000" y="90000"/>
                                    </p:animScale>
                                    <p:animScale>
                                      <p:cBhvr>
                                        <p:cTn id="49" dur="166" decel="50000">
                                          <p:stCondLst>
                                            <p:cond delay="1668"/>
                                          </p:stCondLst>
                                        </p:cTn>
                                        <p:tgtEl>
                                          <p:spTgt spid="5"/>
                                        </p:tgtEl>
                                      </p:cBhvr>
                                      <p:to x="100000" y="100000"/>
                                    </p:animScale>
                                    <p:animScale>
                                      <p:cBhvr>
                                        <p:cTn id="50" dur="26">
                                          <p:stCondLst>
                                            <p:cond delay="1808"/>
                                          </p:stCondLst>
                                        </p:cTn>
                                        <p:tgtEl>
                                          <p:spTgt spid="5"/>
                                        </p:tgtEl>
                                      </p:cBhvr>
                                      <p:to x="100000" y="95000"/>
                                    </p:animScale>
                                    <p:animScale>
                                      <p:cBhvr>
                                        <p:cTn id="51" dur="166" decel="50000">
                                          <p:stCondLst>
                                            <p:cond delay="1834"/>
                                          </p:stCondLst>
                                        </p:cTn>
                                        <p:tgtEl>
                                          <p:spTgt spid="5"/>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80">
                                          <p:stCondLst>
                                            <p:cond delay="0"/>
                                          </p:stCondLst>
                                        </p:cTn>
                                        <p:tgtEl>
                                          <p:spTgt spid="6"/>
                                        </p:tgtEl>
                                      </p:cBhvr>
                                    </p:animEffect>
                                    <p:anim calcmode="lin" valueType="num">
                                      <p:cBhvr>
                                        <p:cTn id="5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2" dur="26">
                                          <p:stCondLst>
                                            <p:cond delay="650"/>
                                          </p:stCondLst>
                                        </p:cTn>
                                        <p:tgtEl>
                                          <p:spTgt spid="6"/>
                                        </p:tgtEl>
                                      </p:cBhvr>
                                      <p:to x="100000" y="60000"/>
                                    </p:animScale>
                                    <p:animScale>
                                      <p:cBhvr>
                                        <p:cTn id="63" dur="166" decel="50000">
                                          <p:stCondLst>
                                            <p:cond delay="676"/>
                                          </p:stCondLst>
                                        </p:cTn>
                                        <p:tgtEl>
                                          <p:spTgt spid="6"/>
                                        </p:tgtEl>
                                      </p:cBhvr>
                                      <p:to x="100000" y="100000"/>
                                    </p:animScale>
                                    <p:animScale>
                                      <p:cBhvr>
                                        <p:cTn id="64" dur="26">
                                          <p:stCondLst>
                                            <p:cond delay="1312"/>
                                          </p:stCondLst>
                                        </p:cTn>
                                        <p:tgtEl>
                                          <p:spTgt spid="6"/>
                                        </p:tgtEl>
                                      </p:cBhvr>
                                      <p:to x="100000" y="80000"/>
                                    </p:animScale>
                                    <p:animScale>
                                      <p:cBhvr>
                                        <p:cTn id="65" dur="166" decel="50000">
                                          <p:stCondLst>
                                            <p:cond delay="1338"/>
                                          </p:stCondLst>
                                        </p:cTn>
                                        <p:tgtEl>
                                          <p:spTgt spid="6"/>
                                        </p:tgtEl>
                                      </p:cBhvr>
                                      <p:to x="100000" y="100000"/>
                                    </p:animScale>
                                    <p:animScale>
                                      <p:cBhvr>
                                        <p:cTn id="66" dur="26">
                                          <p:stCondLst>
                                            <p:cond delay="1642"/>
                                          </p:stCondLst>
                                        </p:cTn>
                                        <p:tgtEl>
                                          <p:spTgt spid="6"/>
                                        </p:tgtEl>
                                      </p:cBhvr>
                                      <p:to x="100000" y="90000"/>
                                    </p:animScale>
                                    <p:animScale>
                                      <p:cBhvr>
                                        <p:cTn id="67" dur="166" decel="50000">
                                          <p:stCondLst>
                                            <p:cond delay="1668"/>
                                          </p:stCondLst>
                                        </p:cTn>
                                        <p:tgtEl>
                                          <p:spTgt spid="6"/>
                                        </p:tgtEl>
                                      </p:cBhvr>
                                      <p:to x="100000" y="100000"/>
                                    </p:animScale>
                                    <p:animScale>
                                      <p:cBhvr>
                                        <p:cTn id="68" dur="26">
                                          <p:stCondLst>
                                            <p:cond delay="1808"/>
                                          </p:stCondLst>
                                        </p:cTn>
                                        <p:tgtEl>
                                          <p:spTgt spid="6"/>
                                        </p:tgtEl>
                                      </p:cBhvr>
                                      <p:to x="100000" y="95000"/>
                                    </p:animScale>
                                    <p:animScale>
                                      <p:cBhvr>
                                        <p:cTn id="69"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Diversity</a:t>
            </a:r>
            <a:endParaRPr lang="en-US" dirty="0"/>
          </a:p>
        </p:txBody>
      </p:sp>
      <p:sp>
        <p:nvSpPr>
          <p:cNvPr id="3" name="Content Placeholder 2"/>
          <p:cNvSpPr>
            <a:spLocks noGrp="1"/>
          </p:cNvSpPr>
          <p:nvPr>
            <p:ph idx="1"/>
          </p:nvPr>
        </p:nvSpPr>
        <p:spPr/>
        <p:txBody>
          <a:bodyPr>
            <a:normAutofit/>
          </a:bodyPr>
          <a:lstStyle/>
          <a:p>
            <a:r>
              <a:rPr lang="en-US" dirty="0" smtClean="0"/>
              <a:t>Diversity is very important to a society if it wants to develop.</a:t>
            </a:r>
          </a:p>
          <a:p>
            <a:r>
              <a:rPr lang="en-US" dirty="0" smtClean="0"/>
              <a:t>With diversity ideas are able to spread around. As a result these ideas are improved upon</a:t>
            </a:r>
          </a:p>
          <a:p>
            <a:pPr lvl="1"/>
            <a:r>
              <a:rPr lang="en-US" dirty="0" smtClean="0"/>
              <a:t>Just like food, the dishes from Mexico were introduced to many places, and were later improved upon, with new </a:t>
            </a:r>
            <a:r>
              <a:rPr lang="en-US" dirty="0" err="1" smtClean="0"/>
              <a:t>ingrediants</a:t>
            </a:r>
            <a:r>
              <a:rPr lang="en-US" dirty="0"/>
              <a:t>.</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p:txBody>
      </p:sp>
    </p:spTree>
    <p:extLst>
      <p:ext uri="{BB962C8B-B14F-4D97-AF65-F5344CB8AC3E}">
        <p14:creationId xmlns:p14="http://schemas.microsoft.com/office/powerpoint/2010/main" val="2193818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lstStyle/>
          <a:p>
            <a:r>
              <a:rPr lang="en-US" dirty="0" smtClean="0"/>
              <a:t>Diversity plays an important role to society where ideas spread and are improved upon.</a:t>
            </a:r>
          </a:p>
          <a:p>
            <a:r>
              <a:rPr lang="en-US" dirty="0" smtClean="0"/>
              <a:t>An examples are Mexican dishes pozole and tamales, where it was introduced to many places, and now different recipes exist to make the dish in different ways</a:t>
            </a:r>
          </a:p>
          <a:p>
            <a:r>
              <a:rPr lang="en-US" dirty="0" smtClean="0"/>
              <a:t>With diversity even food is able to become better as people try new ways to cook it</a:t>
            </a:r>
          </a:p>
          <a:p>
            <a:r>
              <a:rPr lang="en-US" dirty="0" smtClean="0"/>
              <a:t>Highly recommend trying out these dishes especially Pozole, because you just can’t get enough of it.</a:t>
            </a:r>
            <a:endParaRPr lang="en-US" dirty="0"/>
          </a:p>
        </p:txBody>
      </p:sp>
    </p:spTree>
    <p:extLst>
      <p:ext uri="{BB962C8B-B14F-4D97-AF65-F5344CB8AC3E}">
        <p14:creationId xmlns:p14="http://schemas.microsoft.com/office/powerpoint/2010/main" val="40983946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TotalTime>
  <Words>316</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Diversity</vt:lpstr>
      <vt:lpstr>Countries like Mexico that contributes to diversity</vt:lpstr>
      <vt:lpstr>The diversification of food</vt:lpstr>
      <vt:lpstr>The importance of Diversity</vt:lpstr>
      <vt:lpstr> Conclusion</vt:lpstr>
    </vt:vector>
  </TitlesOfParts>
  <Company>QCC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dc:title>
  <dc:creator>Windows User</dc:creator>
  <cp:lastModifiedBy>Windows User</cp:lastModifiedBy>
  <cp:revision>4</cp:revision>
  <dcterms:created xsi:type="dcterms:W3CDTF">2016-12-12T19:29:18Z</dcterms:created>
  <dcterms:modified xsi:type="dcterms:W3CDTF">2016-12-12T19:51:39Z</dcterms:modified>
</cp:coreProperties>
</file>