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5143" autoAdjust="0"/>
  </p:normalViewPr>
  <p:slideViewPr>
    <p:cSldViewPr>
      <p:cViewPr varScale="1">
        <p:scale>
          <a:sx n="62" d="100"/>
          <a:sy n="62" d="100"/>
        </p:scale>
        <p:origin x="-96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8714-1992-4238-9299-AD88803BD34F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EB30-5742-4BD7-B650-7CA3ED72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97315-A4C0-4FCF-99BF-A1A771884AB2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B284A-E7C2-4117-98A5-4034EF688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284A-E7C2-4117-98A5-4034EF6882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org2.eis.afmc.af.mil/sites/afrlhq/cagext/FOGCAG%20Public/Briefing%20Templates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org2.eis.afmc.af.mil/sites/afrlhq/cagext/FOGCAG%20Public/Briefing%20Templates/AFRL_Briefing_Template_2_02.pptx" TargetMode="External"/><Relationship Id="rId5" Type="http://schemas.openxmlformats.org/officeDocument/2006/relationships/hyperlink" Target="https://org2.eis.afmc.af.mil/sites/afrlhq/cagext/FOGCAG%20Public/Forms/AllItems.aspx?RootFolder=/sites/afrlhq/cagext/FOGCAG%20Public/Briefing%20Templates&amp;FolderCTID=0x012000626ED9521BD00246810AE34777413BF7&amp;View=%7bD4FB567F-EF4E-412F-AA8B-35FC8C18CE4A%7d" TargetMode="External"/><Relationship Id="rId4" Type="http://schemas.openxmlformats.org/officeDocument/2006/relationships/hyperlink" Target="https://org2.eis.afmc.af.mil/sites/afrlhq/cagext/FOGCAG%20Public/Forms/AllItems.aspx?RootFolder=/sites/afrlhq/cagext/FOGCAG%20Public/Briefing%20Templates&amp;FolderCTID=0x012000626ED9521BD00246810AE34777413BF7&amp;View=%7bD4FB567F-EF4E-412F-AA8B-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721948"/>
            <a:ext cx="9144000" cy="5141912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7" descr="AFRL GLOBE LOGO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52" y="346233"/>
            <a:ext cx="5334000" cy="17160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41910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briefer</a:t>
            </a:r>
          </a:p>
          <a:p>
            <a:r>
              <a:rPr lang="en-US" dirty="0" smtClean="0"/>
              <a:t>Briefer Title</a:t>
            </a:r>
          </a:p>
          <a:p>
            <a:r>
              <a:rPr lang="en-US" dirty="0" smtClean="0"/>
              <a:t>Tech Directorate</a:t>
            </a:r>
          </a:p>
          <a:p>
            <a:r>
              <a:rPr lang="en-US" dirty="0" smtClean="0"/>
              <a:t>Air Force Research Laboratory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1400"/>
            <a:ext cx="9144000" cy="609600"/>
          </a:xfrm>
        </p:spPr>
        <p:txBody>
          <a:bodyPr anchor="ctr">
            <a:noAutofit/>
          </a:bodyPr>
          <a:lstStyle>
            <a:lvl1pPr algn="ctr">
              <a:buNone/>
              <a:defRPr sz="1800">
                <a:solidFill>
                  <a:srgbClr val="000099"/>
                </a:solidFill>
              </a:defRPr>
            </a:lvl1pPr>
            <a:lvl2pPr>
              <a:buNone/>
              <a:defRPr sz="1800">
                <a:solidFill>
                  <a:srgbClr val="000099"/>
                </a:solidFill>
              </a:defRPr>
            </a:lvl2pPr>
            <a:lvl3pPr>
              <a:buNone/>
              <a:defRPr sz="1800">
                <a:solidFill>
                  <a:srgbClr val="000099"/>
                </a:solidFill>
              </a:defRPr>
            </a:lvl3pPr>
            <a:lvl4pPr>
              <a:buNone/>
              <a:defRPr sz="1800">
                <a:solidFill>
                  <a:srgbClr val="000099"/>
                </a:solidFill>
              </a:defRPr>
            </a:lvl4pPr>
            <a:lvl5pPr>
              <a:buNone/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date 24 Feb 10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52600" y="6457890"/>
            <a:ext cx="5943600" cy="40011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DISTRIBUTION STATEMENT A. </a:t>
            </a:r>
            <a:r>
              <a: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Approved for public release; distribution is unlimited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Other requests shall be referred to AFRL/CCX, 1864 4th Street , Wright-Patterson AFB, OH 45433-7132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8667750" y="6629400"/>
            <a:ext cx="47625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900" b="0"/>
              <a:pPr algn="r">
                <a:spcBef>
                  <a:spcPct val="50000"/>
                </a:spcBef>
              </a:pPr>
              <a:t>‹#›</a:t>
            </a:fld>
            <a:endParaRPr lang="en-US" sz="900" b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838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Wells &amp; 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838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Wells &amp; 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838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Wells &amp; 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893D1A-CB88-41B7-8AE7-FEDF9BFC15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838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Mossing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-838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42C6D-E6EC-492A-A241-C544F183F0A4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May 2014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90600" y="9525"/>
            <a:ext cx="7881938" cy="6848475"/>
            <a:chOff x="576" y="661"/>
            <a:chExt cx="4533" cy="3653"/>
          </a:xfrm>
        </p:grpSpPr>
        <p:pic>
          <p:nvPicPr>
            <p:cNvPr id="12" name="Picture 3" descr="AFRL GLOBE LOGO NO TAG_colo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70728" t="7532" b="17494"/>
            <a:stretch>
              <a:fillRect/>
            </a:stretch>
          </p:blipFill>
          <p:spPr bwMode="auto">
            <a:xfrm>
              <a:off x="676" y="661"/>
              <a:ext cx="4433" cy="3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76" y="3438"/>
              <a:ext cx="1812" cy="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0"/>
            <a:ext cx="5141913" cy="2035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8667750" y="6629400"/>
            <a:ext cx="47625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900" b="0"/>
              <a:pPr algn="r">
                <a:spcBef>
                  <a:spcPct val="50000"/>
                </a:spcBef>
              </a:pPr>
              <a:t>‹#›</a:t>
            </a:fld>
            <a:endParaRPr lang="en-US" sz="900" b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8667750" y="6629400"/>
            <a:ext cx="47625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900"/>
              <a:pPr algn="r">
                <a:spcBef>
                  <a:spcPct val="50000"/>
                </a:spcBef>
              </a:pPr>
              <a:t>‹#›</a:t>
            </a:fld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31875" indent="-23495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718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2999"/>
            <a:ext cx="5111750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52651"/>
            <a:ext cx="3008313" cy="4248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Mossing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0000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AFRL Briefing Template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510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AFRL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Briefing Template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Version 2.02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Updated: 7 Mar 10</a:t>
            </a:r>
          </a:p>
          <a:p>
            <a:endParaRPr lang="en-US" sz="140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AFRL Briefing Guide and Template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located on SharePoint: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AFRL Headquarters &gt; View All Site Content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&gt; Command Section &gt; View All Site Content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&gt; FOG-CAG Public &gt;  Briefing Templates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86400" y="2895600"/>
            <a:ext cx="3048000" cy="3591576"/>
            <a:chOff x="50800" y="4560888"/>
            <a:chExt cx="1949450" cy="2297112"/>
          </a:xfrm>
        </p:grpSpPr>
        <p:pic>
          <p:nvPicPr>
            <p:cNvPr id="7" name="Picture 7" descr="af logo - blu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800" y="5045075"/>
              <a:ext cx="1949450" cy="181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AFRL Shield 300 dpi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550" y="4560888"/>
              <a:ext cx="1123950" cy="112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762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4724400"/>
            <a:ext cx="383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Link</a:t>
            </a:r>
            <a:r>
              <a:rPr lang="en-US" sz="1800" baseline="0" dirty="0" smtClean="0">
                <a:latin typeface="Arial" pitchFamily="34" charset="0"/>
                <a:cs typeface="Arial" pitchFamily="34" charset="0"/>
                <a:hlinkClick r:id="rId4"/>
              </a:rPr>
              <a:t> to Briefing Guide and Template</a:t>
            </a:r>
            <a:endParaRPr lang="en-US" sz="180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181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https://org2.eis.afmc.af.mil/sites/afrlhq/cagext/FOGCAG%20Public/Forms/AllItems.aspx?RootFolder=%2fsites%2fafrlhq%2fcagext%2fFOGCAG%20Public%2fBriefing%20Templates&amp;FolderCTID=0x012000626ED9521BD00246810AE34777413BF7&amp;View=%7bD4FB567F%2dEF4E%2d412F%2dAA8B%2d35FC8C18CE4A%7d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914400" y="594360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https://org2.eis.afmc.af.mil/sites/afrlhq/cagext/FOGCAG%20Public/Briefing%20Templates/AFRL_Briefing_Template_2_02.pptx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762000" y="381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https://org2.eis.afmc.af.mil/sites/afrlhq/cagext/FOGCAG%20Public/Briefing%20Templates/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Wells &amp; Mossing</a:t>
            </a:r>
            <a:endParaRPr lang="en-US" dirty="0"/>
          </a:p>
        </p:txBody>
      </p:sp>
      <p:pic>
        <p:nvPicPr>
          <p:cNvPr id="7" name="Picture 62" descr="AFRL Shield transparent background 1IN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23740" y="19050"/>
            <a:ext cx="904875" cy="898525"/>
          </a:xfrm>
          <a:prstGeom prst="rect">
            <a:avLst/>
          </a:prstGeom>
          <a:noFill/>
        </p:spPr>
      </p:pic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/>
          </a:p>
        </p:txBody>
      </p:sp>
      <p:pic>
        <p:nvPicPr>
          <p:cNvPr id="9" name="Picture 8" descr="AF Wing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2636" cy="914400"/>
          </a:xfrm>
          <a:prstGeom prst="rect">
            <a:avLst/>
          </a:prstGeom>
        </p:spPr>
      </p:pic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7315200" y="6627168"/>
            <a:ext cx="182880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9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900" b="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indent="-23495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809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52588" indent="-280988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PL8EXLx0s8&amp;feature=youtu.b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dlers/msp430-hardu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Surveillance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29564" y="4876800"/>
            <a:ext cx="6400800" cy="1752600"/>
          </a:xfrm>
        </p:spPr>
        <p:txBody>
          <a:bodyPr/>
          <a:lstStyle/>
          <a:p>
            <a:r>
              <a:rPr lang="en-US" dirty="0" smtClean="0"/>
              <a:t>C2C Jason Mossing</a:t>
            </a:r>
          </a:p>
          <a:p>
            <a:r>
              <a:rPr lang="en-US" dirty="0" smtClean="0"/>
              <a:t>ECE383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CD5BE718-41A0-4EB7-B75E-42D5B79C081C}" type="datetime3">
              <a:rPr lang="en-US" smtClean="0"/>
              <a:pPr/>
              <a:t>7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Test/Debug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security</a:t>
            </a:r>
          </a:p>
          <a:p>
            <a:r>
              <a:rPr lang="en-US" dirty="0" smtClean="0"/>
              <a:t>Mobile Surveillance is increasing</a:t>
            </a:r>
          </a:p>
          <a:p>
            <a:r>
              <a:rPr lang="en-US" dirty="0" smtClean="0"/>
              <a:t>Required: movement using FPGA buttons</a:t>
            </a:r>
          </a:p>
          <a:p>
            <a:r>
              <a:rPr lang="en-US" dirty="0" smtClean="0"/>
              <a:t>B: movement using 5 position switch</a:t>
            </a:r>
          </a:p>
          <a:p>
            <a:r>
              <a:rPr lang="en-US" dirty="0" smtClean="0"/>
              <a:t>A: movement using 5 position switch wirelessly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Position 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1295400"/>
            <a:ext cx="1600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1304223"/>
            <a:ext cx="1295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XBEE</a:t>
            </a:r>
          </a:p>
        </p:txBody>
      </p: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1981200" y="1714500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4191000" y="1714500"/>
            <a:ext cx="609600" cy="8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2"/>
          </p:cNvCxnSpPr>
          <p:nvPr/>
        </p:nvCxnSpPr>
        <p:spPr>
          <a:xfrm flipV="1">
            <a:off x="6096000" y="1713971"/>
            <a:ext cx="792099" cy="9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ghtning Bolt 13"/>
          <p:cNvSpPr/>
          <p:nvPr/>
        </p:nvSpPr>
        <p:spPr>
          <a:xfrm>
            <a:off x="6781800" y="1371600"/>
            <a:ext cx="457200" cy="762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/>
          <p:cNvSpPr/>
          <p:nvPr/>
        </p:nvSpPr>
        <p:spPr>
          <a:xfrm>
            <a:off x="381000" y="2667000"/>
            <a:ext cx="457200" cy="762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743200"/>
            <a:ext cx="1066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XBEE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0400" y="2743200"/>
            <a:ext cx="1752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91200" y="2743200"/>
            <a:ext cx="19050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4495800"/>
            <a:ext cx="13716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4495800"/>
            <a:ext cx="20574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GoPro</a:t>
            </a:r>
            <a:endParaRPr lang="en-US" dirty="0"/>
          </a:p>
        </p:txBody>
      </p:sp>
      <p:cxnSp>
        <p:nvCxnSpPr>
          <p:cNvPr id="22" name="Straight Connector 21"/>
          <p:cNvCxnSpPr>
            <a:stCxn id="18" idx="5"/>
            <a:endCxn id="15" idx="1"/>
          </p:cNvCxnSpPr>
          <p:nvPr/>
        </p:nvCxnSpPr>
        <p:spPr>
          <a:xfrm flipV="1">
            <a:off x="731880" y="3086100"/>
            <a:ext cx="868320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3"/>
            <a:endCxn id="16" idx="1"/>
          </p:cNvCxnSpPr>
          <p:nvPr/>
        </p:nvCxnSpPr>
        <p:spPr>
          <a:xfrm>
            <a:off x="2667000" y="3086100"/>
            <a:ext cx="5334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3"/>
            <a:endCxn id="17" idx="1"/>
          </p:cNvCxnSpPr>
          <p:nvPr/>
        </p:nvCxnSpPr>
        <p:spPr>
          <a:xfrm>
            <a:off x="4953000" y="3162300"/>
            <a:ext cx="8382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  <a:endCxn id="19" idx="0"/>
          </p:cNvCxnSpPr>
          <p:nvPr/>
        </p:nvCxnSpPr>
        <p:spPr>
          <a:xfrm>
            <a:off x="6743700" y="3810000"/>
            <a:ext cx="8001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20" idx="3"/>
          </p:cNvCxnSpPr>
          <p:nvPr/>
        </p:nvCxnSpPr>
        <p:spPr>
          <a:xfrm flipH="1" flipV="1">
            <a:off x="5257800" y="5105400"/>
            <a:ext cx="1600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Test/Debug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Incorrect Servo movement using FPGA</a:t>
            </a:r>
          </a:p>
          <a:p>
            <a:pPr lvl="1"/>
            <a:r>
              <a:rPr lang="en-US" dirty="0" smtClean="0"/>
              <a:t>XBEE transmissions</a:t>
            </a:r>
          </a:p>
          <a:p>
            <a:pPr lvl="1"/>
            <a:r>
              <a:rPr lang="en-US" dirty="0" smtClean="0"/>
              <a:t>Pin out issues with MSP430</a:t>
            </a:r>
          </a:p>
          <a:p>
            <a:r>
              <a:rPr lang="en-US" dirty="0" smtClean="0"/>
              <a:t>Fixes</a:t>
            </a:r>
          </a:p>
          <a:p>
            <a:pPr lvl="1"/>
            <a:r>
              <a:rPr lang="en-US" dirty="0" smtClean="0"/>
              <a:t>Asked C1C Bryan Aragon!</a:t>
            </a:r>
          </a:p>
          <a:p>
            <a:pPr lvl="1"/>
            <a:r>
              <a:rPr lang="en-US" dirty="0" smtClean="0"/>
              <a:t>Used Servo Controller</a:t>
            </a:r>
          </a:p>
          <a:p>
            <a:pPr lvl="1"/>
            <a:r>
              <a:rPr lang="en-US" dirty="0" smtClean="0"/>
              <a:t>C1C Aragon reprogrammed XBEE to be transparent</a:t>
            </a:r>
          </a:p>
          <a:p>
            <a:pPr lvl="1"/>
            <a:r>
              <a:rPr lang="en-US" dirty="0" smtClean="0"/>
              <a:t>Made pins from input to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Test/Debug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Logic Analyzer</a:t>
            </a:r>
          </a:p>
          <a:p>
            <a:pPr lvl="1"/>
            <a:r>
              <a:rPr lang="en-US" dirty="0" smtClean="0"/>
              <a:t>Voltmeter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Used info from tests or</a:t>
            </a:r>
          </a:p>
          <a:p>
            <a:pPr lvl="2"/>
            <a:r>
              <a:rPr lang="en-US" dirty="0" smtClean="0"/>
              <a:t>C1C Aragon</a:t>
            </a:r>
          </a:p>
          <a:p>
            <a:pPr lvl="2"/>
            <a:r>
              <a:rPr lang="en-US" dirty="0" smtClean="0"/>
              <a:t>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FPGAs aren’t good with PWM or UART without using the USB</a:t>
            </a:r>
          </a:p>
          <a:p>
            <a:pPr lvl="1"/>
            <a:r>
              <a:rPr lang="en-US" dirty="0" smtClean="0"/>
              <a:t>Wire Voltage Regulators correctly</a:t>
            </a:r>
          </a:p>
          <a:p>
            <a:pPr lvl="1"/>
            <a:r>
              <a:rPr lang="en-US" dirty="0" smtClean="0"/>
              <a:t>Servo Controllers make life 100% easier</a:t>
            </a:r>
          </a:p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Better contraption</a:t>
            </a:r>
          </a:p>
          <a:p>
            <a:pPr lvl="1"/>
            <a:r>
              <a:rPr lang="en-US" dirty="0" smtClean="0"/>
              <a:t>Make the system have fewer parts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C1C Bryan Aragon</a:t>
            </a:r>
          </a:p>
          <a:p>
            <a:r>
              <a:rPr lang="en-US" dirty="0" smtClean="0"/>
              <a:t>Capt Silva</a:t>
            </a:r>
          </a:p>
          <a:p>
            <a:r>
              <a:rPr lang="en-US" dirty="0"/>
              <a:t>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github.com/wendlers/msp430-harduart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01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4035</TotalTime>
  <Words>164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Mobile Surveillance</vt:lpstr>
      <vt:lpstr>Overview</vt:lpstr>
      <vt:lpstr>Introduction</vt:lpstr>
      <vt:lpstr>Implementation</vt:lpstr>
      <vt:lpstr>Test/Debug</vt:lpstr>
      <vt:lpstr>Test/Debug cont.</vt:lpstr>
      <vt:lpstr>Demo</vt:lpstr>
      <vt:lpstr>Conclusion</vt:lpstr>
      <vt:lpstr>Documentation</vt:lpstr>
      <vt:lpstr>Questions?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Did This Summer</dc:title>
  <dc:creator>Jason Mossing</dc:creator>
  <cp:lastModifiedBy>Administrator</cp:lastModifiedBy>
  <cp:revision>35</cp:revision>
  <cp:lastPrinted>2012-11-07T05:51:26Z</cp:lastPrinted>
  <dcterms:created xsi:type="dcterms:W3CDTF">2010-07-22T15:24:35Z</dcterms:created>
  <dcterms:modified xsi:type="dcterms:W3CDTF">2014-05-08T05:27:27Z</dcterms:modified>
</cp:coreProperties>
</file>