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75" r:id="rId3"/>
    <p:sldId id="300" r:id="rId4"/>
    <p:sldId id="301" r:id="rId5"/>
    <p:sldId id="261" r:id="rId6"/>
    <p:sldId id="259" r:id="rId7"/>
    <p:sldId id="295" r:id="rId8"/>
    <p:sldId id="270" r:id="rId9"/>
    <p:sldId id="257" r:id="rId10"/>
    <p:sldId id="265" r:id="rId11"/>
    <p:sldId id="298" r:id="rId12"/>
    <p:sldId id="294" r:id="rId13"/>
    <p:sldId id="299" r:id="rId14"/>
    <p:sldId id="296" r:id="rId15"/>
    <p:sldId id="283" r:id="rId16"/>
    <p:sldId id="297" r:id="rId17"/>
    <p:sldId id="266" r:id="rId18"/>
  </p:sldIdLst>
  <p:sldSz cx="9144000" cy="5143500" type="screen16x9"/>
  <p:notesSz cx="6858000" cy="9144000"/>
  <p:embeddedFontLst>
    <p:embeddedFont>
      <p:font typeface="Fira Sans Extra Condensed SemiBold" panose="020B0604020202020204"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EEF0E1-2A0C-41EA-B617-EC00E4CB2B8A}">
  <a:tblStyle styleId="{F0EEF0E1-2A0C-41EA-B617-EC00E4CB2B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7384c0e568c9b205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7384c0e568c9b205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4371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24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2140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1034e70190a_0_2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1034e70190a_0_2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
        <p:cNvGrpSpPr/>
        <p:nvPr/>
      </p:nvGrpSpPr>
      <p:grpSpPr>
        <a:xfrm>
          <a:off x="0" y="0"/>
          <a:ext cx="0" cy="0"/>
          <a:chOff x="0" y="0"/>
          <a:chExt cx="0" cy="0"/>
        </a:xfrm>
      </p:grpSpPr>
      <p:sp>
        <p:nvSpPr>
          <p:cNvPr id="1476" name="Google Shape;1476;g1034e70190a_0_8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 name="Google Shape;1477;g1034e70190a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034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6"/>
        <p:cNvGrpSpPr/>
        <p:nvPr/>
      </p:nvGrpSpPr>
      <p:grpSpPr>
        <a:xfrm>
          <a:off x="0" y="0"/>
          <a:ext cx="0" cy="0"/>
          <a:chOff x="0" y="0"/>
          <a:chExt cx="0" cy="0"/>
        </a:xfrm>
      </p:grpSpPr>
      <p:sp>
        <p:nvSpPr>
          <p:cNvPr id="2717" name="Google Shape;2717;g1034e70190a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8" name="Google Shape;2718;g1034e70190a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470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4"/>
        <p:cNvGrpSpPr/>
        <p:nvPr/>
      </p:nvGrpSpPr>
      <p:grpSpPr>
        <a:xfrm>
          <a:off x="0" y="0"/>
          <a:ext cx="0" cy="0"/>
          <a:chOff x="0" y="0"/>
          <a:chExt cx="0" cy="0"/>
        </a:xfrm>
      </p:grpSpPr>
      <p:sp>
        <p:nvSpPr>
          <p:cNvPr id="1105" name="Google Shape;1105;gddbf325230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6" name="Google Shape;1106;gddbf325230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c547cbf63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c547cbf63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9"/>
        <p:cNvGrpSpPr/>
        <p:nvPr/>
      </p:nvGrpSpPr>
      <p:grpSpPr>
        <a:xfrm>
          <a:off x="0" y="0"/>
          <a:ext cx="0" cy="0"/>
          <a:chOff x="0" y="0"/>
          <a:chExt cx="0" cy="0"/>
        </a:xfrm>
      </p:grpSpPr>
      <p:sp>
        <p:nvSpPr>
          <p:cNvPr id="1760" name="Google Shape;1760;g1034e70190a_0_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1" name="Google Shape;1761;g1034e70190a_0_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ee5eb34d0c_2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ee5eb34d0c_2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1034e70190a_0_7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1034e70190a_0_7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09600" y="1150825"/>
            <a:ext cx="4252200" cy="23955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609600" y="3546275"/>
            <a:ext cx="4252200" cy="446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8" name="Google Shape;18;p4"/>
          <p:cNvSpPr txBox="1">
            <a:spLocks noGrp="1"/>
          </p:cNvSpPr>
          <p:nvPr>
            <p:ph type="body" idx="1"/>
          </p:nvPr>
        </p:nvSpPr>
        <p:spPr>
          <a:xfrm>
            <a:off x="514775" y="1152475"/>
            <a:ext cx="81144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514775" y="292625"/>
            <a:ext cx="8114400" cy="572700"/>
          </a:xfrm>
          <a:prstGeom prst="rect">
            <a:avLst/>
          </a:prstGeom>
        </p:spPr>
        <p:txBody>
          <a:bodyPr spcFirstLastPara="1" wrap="square" lIns="91425" tIns="91425" rIns="91425" bIns="91425" anchor="t"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500"/>
              <a:buNone/>
              <a:defRPr/>
            </a:lvl1pPr>
            <a:lvl2pPr lvl="1" algn="ctr">
              <a:spcBef>
                <a:spcPts val="0"/>
              </a:spcBef>
              <a:spcAft>
                <a:spcPts val="0"/>
              </a:spcAft>
              <a:buSzPts val="2500"/>
              <a:buNone/>
              <a:defRPr/>
            </a:lvl2pPr>
            <a:lvl3pPr lvl="2" algn="ctr">
              <a:spcBef>
                <a:spcPts val="0"/>
              </a:spcBef>
              <a:spcAft>
                <a:spcPts val="0"/>
              </a:spcAft>
              <a:buSzPts val="2500"/>
              <a:buNone/>
              <a:defRPr/>
            </a:lvl3pPr>
            <a:lvl4pPr lvl="3" algn="ctr">
              <a:spcBef>
                <a:spcPts val="0"/>
              </a:spcBef>
              <a:spcAft>
                <a:spcPts val="0"/>
              </a:spcAft>
              <a:buSzPts val="2500"/>
              <a:buNone/>
              <a:defRPr/>
            </a:lvl4pPr>
            <a:lvl5pPr lvl="4" algn="ctr">
              <a:spcBef>
                <a:spcPts val="0"/>
              </a:spcBef>
              <a:spcAft>
                <a:spcPts val="0"/>
              </a:spcAft>
              <a:buSzPts val="2500"/>
              <a:buNone/>
              <a:defRPr/>
            </a:lvl5pPr>
            <a:lvl6pPr lvl="5" algn="ctr">
              <a:spcBef>
                <a:spcPts val="0"/>
              </a:spcBef>
              <a:spcAft>
                <a:spcPts val="0"/>
              </a:spcAft>
              <a:buSzPts val="2500"/>
              <a:buNone/>
              <a:defRPr/>
            </a:lvl6pPr>
            <a:lvl7pPr lvl="6" algn="ctr">
              <a:spcBef>
                <a:spcPts val="0"/>
              </a:spcBef>
              <a:spcAft>
                <a:spcPts val="0"/>
              </a:spcAft>
              <a:buSzPts val="2500"/>
              <a:buNone/>
              <a:defRPr/>
            </a:lvl7pPr>
            <a:lvl8pPr lvl="7" algn="ctr">
              <a:spcBef>
                <a:spcPts val="0"/>
              </a:spcBef>
              <a:spcAft>
                <a:spcPts val="0"/>
              </a:spcAft>
              <a:buSzPts val="2500"/>
              <a:buNone/>
              <a:defRPr/>
            </a:lvl8pPr>
            <a:lvl9pPr lvl="8" algn="ctr">
              <a:spcBef>
                <a:spcPts val="0"/>
              </a:spcBef>
              <a:spcAft>
                <a:spcPts val="0"/>
              </a:spcAft>
              <a:buSzPts val="25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2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14775" y="292625"/>
            <a:ext cx="81144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514775" y="1152475"/>
            <a:ext cx="81144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hyperlink" Target="https://docs.google.com/spreadsheets/d/1YgUCWtw6jTJhdyV22xVhLD_2CPqAGZ7i/edit?usp=sharing&amp;rtpof=true&amp;sd=tru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5"/>
          <p:cNvSpPr txBox="1">
            <a:spLocks noGrp="1"/>
          </p:cNvSpPr>
          <p:nvPr>
            <p:ph type="ctrTitle"/>
          </p:nvPr>
        </p:nvSpPr>
        <p:spPr>
          <a:xfrm>
            <a:off x="609600" y="121921"/>
            <a:ext cx="4117844" cy="33965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CR" sz="4000" dirty="0" err="1"/>
              <a:t>Codingraph</a:t>
            </a:r>
            <a:r>
              <a:rPr lang="es-CR" sz="4000" dirty="0"/>
              <a:t>;</a:t>
            </a:r>
            <a:endParaRPr sz="4000" dirty="0"/>
          </a:p>
        </p:txBody>
      </p:sp>
      <p:sp>
        <p:nvSpPr>
          <p:cNvPr id="59" name="Google Shape;59;p15"/>
          <p:cNvSpPr txBox="1">
            <a:spLocks noGrp="1"/>
          </p:cNvSpPr>
          <p:nvPr>
            <p:ph type="subTitle" idx="1"/>
          </p:nvPr>
        </p:nvSpPr>
        <p:spPr>
          <a:xfrm>
            <a:off x="125714" y="2595791"/>
            <a:ext cx="3047506" cy="44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INTEGRANTES</a:t>
            </a:r>
          </a:p>
          <a:p>
            <a:pPr marL="0" lvl="0" indent="0" algn="l" rtl="0">
              <a:spcBef>
                <a:spcPts val="0"/>
              </a:spcBef>
              <a:spcAft>
                <a:spcPts val="0"/>
              </a:spcAft>
              <a:buNone/>
            </a:pPr>
            <a:endParaRPr lang="en-GB" dirty="0"/>
          </a:p>
          <a:p>
            <a:pPr marL="0" lvl="0" indent="0" algn="l" rtl="0">
              <a:spcBef>
                <a:spcPts val="600"/>
              </a:spcBef>
              <a:spcAft>
                <a:spcPts val="0"/>
              </a:spcAft>
              <a:buNone/>
            </a:pPr>
            <a:r>
              <a:rPr lang="en-GB" dirty="0"/>
              <a:t>Jorge Adrian García Garita</a:t>
            </a:r>
          </a:p>
          <a:p>
            <a:pPr marL="0" lvl="0" indent="0" algn="l" rtl="0">
              <a:spcBef>
                <a:spcPts val="600"/>
              </a:spcBef>
              <a:spcAft>
                <a:spcPts val="0"/>
              </a:spcAft>
              <a:buNone/>
            </a:pPr>
            <a:r>
              <a:rPr lang="en-GB" dirty="0"/>
              <a:t>Teresa de Jesus Pineda Molina</a:t>
            </a:r>
          </a:p>
          <a:p>
            <a:pPr marL="0" lvl="0" indent="0" algn="l" rtl="0">
              <a:spcBef>
                <a:spcPts val="600"/>
              </a:spcBef>
              <a:spcAft>
                <a:spcPts val="0"/>
              </a:spcAft>
              <a:buNone/>
            </a:pPr>
            <a:r>
              <a:rPr lang="en-GB" dirty="0"/>
              <a:t>Jefry Granados Baltodano</a:t>
            </a:r>
          </a:p>
          <a:p>
            <a:pPr marL="0" lvl="0" indent="0" algn="l" rtl="0">
              <a:spcBef>
                <a:spcPts val="600"/>
              </a:spcBef>
              <a:spcAft>
                <a:spcPts val="0"/>
              </a:spcAft>
              <a:buNone/>
            </a:pPr>
            <a:r>
              <a:rPr lang="en-GB" dirty="0"/>
              <a:t>Jason Jesus Moya Brenes</a:t>
            </a:r>
          </a:p>
          <a:p>
            <a:pPr marL="0" lvl="0" indent="0" algn="l" rtl="0">
              <a:spcBef>
                <a:spcPts val="0"/>
              </a:spcBef>
              <a:spcAft>
                <a:spcPts val="0"/>
              </a:spcAft>
              <a:buNone/>
            </a:pPr>
            <a:endParaRPr dirty="0"/>
          </a:p>
        </p:txBody>
      </p:sp>
      <p:sp>
        <p:nvSpPr>
          <p:cNvPr id="60" name="Google Shape;60;p15"/>
          <p:cNvSpPr/>
          <p:nvPr/>
        </p:nvSpPr>
        <p:spPr>
          <a:xfrm rot="21409397">
            <a:off x="3648867" y="2099370"/>
            <a:ext cx="1738972" cy="1021672"/>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15"/>
          <p:cNvGrpSpPr/>
          <p:nvPr/>
        </p:nvGrpSpPr>
        <p:grpSpPr>
          <a:xfrm>
            <a:off x="4165666" y="3449690"/>
            <a:ext cx="891785" cy="1269610"/>
            <a:chOff x="2616388" y="1504175"/>
            <a:chExt cx="2082425" cy="2675075"/>
          </a:xfrm>
        </p:grpSpPr>
        <p:sp>
          <p:nvSpPr>
            <p:cNvPr id="62" name="Google Shape;62;p15"/>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15"/>
            <p:cNvGrpSpPr/>
            <p:nvPr/>
          </p:nvGrpSpPr>
          <p:grpSpPr>
            <a:xfrm>
              <a:off x="2723238" y="3123575"/>
              <a:ext cx="1675550" cy="965475"/>
              <a:chOff x="2723238" y="3123575"/>
              <a:chExt cx="1675550" cy="965475"/>
            </a:xfrm>
          </p:grpSpPr>
          <p:sp>
            <p:nvSpPr>
              <p:cNvPr id="66" name="Google Shape;66;p15"/>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15"/>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5"/>
          <p:cNvSpPr/>
          <p:nvPr/>
        </p:nvSpPr>
        <p:spPr>
          <a:xfrm rot="21409397">
            <a:off x="3894429" y="1284059"/>
            <a:ext cx="1236307" cy="1672149"/>
          </a:xfrm>
          <a:custGeom>
            <a:avLst/>
            <a:gdLst/>
            <a:ahLst/>
            <a:cxnLst/>
            <a:rect l="l" t="t" r="r" b="b"/>
            <a:pathLst>
              <a:path w="52721" h="71307" extrusionOk="0">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rot="21409397">
            <a:off x="3888004" y="913268"/>
            <a:ext cx="1249158" cy="741583"/>
          </a:xfrm>
          <a:custGeom>
            <a:avLst/>
            <a:gdLst/>
            <a:ahLst/>
            <a:cxnLst/>
            <a:rect l="l" t="t" r="r" b="b"/>
            <a:pathLst>
              <a:path w="53269" h="31624" extrusionOk="0">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21409397">
            <a:off x="3914526" y="1397393"/>
            <a:ext cx="567349" cy="364108"/>
          </a:xfrm>
          <a:custGeom>
            <a:avLst/>
            <a:gdLst/>
            <a:ahLst/>
            <a:cxnLst/>
            <a:rect l="l" t="t" r="r" b="b"/>
            <a:pathLst>
              <a:path w="24194" h="15527" extrusionOk="0">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21409397">
            <a:off x="3914526" y="1448490"/>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rot="21409397">
            <a:off x="3914526" y="1499869"/>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1409397">
            <a:off x="3914526" y="1551248"/>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1409397">
            <a:off x="3914526" y="1602627"/>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1409397">
            <a:off x="3914526" y="1694200"/>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5"/>
          <p:cNvSpPr/>
          <p:nvPr/>
        </p:nvSpPr>
        <p:spPr>
          <a:xfrm rot="21409397">
            <a:off x="3914526" y="1745579"/>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5"/>
          <p:cNvSpPr/>
          <p:nvPr/>
        </p:nvSpPr>
        <p:spPr>
          <a:xfrm rot="21409397">
            <a:off x="3914526" y="1796653"/>
            <a:ext cx="567349" cy="364390"/>
          </a:xfrm>
          <a:custGeom>
            <a:avLst/>
            <a:gdLst/>
            <a:ahLst/>
            <a:cxnLst/>
            <a:rect l="l" t="t" r="r" b="b"/>
            <a:pathLst>
              <a:path w="24194" h="15539" extrusionOk="0">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rot="21409397">
            <a:off x="3914526" y="1848032"/>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rot="21409397">
            <a:off x="3914526" y="1899411"/>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rot="21409397">
            <a:off x="3914526" y="1990983"/>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5"/>
          <p:cNvSpPr/>
          <p:nvPr/>
        </p:nvSpPr>
        <p:spPr>
          <a:xfrm rot="21409397">
            <a:off x="3914526" y="2042362"/>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rot="21409397">
            <a:off x="3914526" y="2093741"/>
            <a:ext cx="567349" cy="364085"/>
          </a:xfrm>
          <a:custGeom>
            <a:avLst/>
            <a:gdLst/>
            <a:ahLst/>
            <a:cxnLst/>
            <a:rect l="l" t="t" r="r" b="b"/>
            <a:pathLst>
              <a:path w="24194" h="15526" extrusionOk="0">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rot="21409397">
            <a:off x="3914526" y="2144815"/>
            <a:ext cx="567349" cy="364390"/>
          </a:xfrm>
          <a:custGeom>
            <a:avLst/>
            <a:gdLst/>
            <a:ahLst/>
            <a:cxnLst/>
            <a:rect l="l" t="t" r="r" b="b"/>
            <a:pathLst>
              <a:path w="24194" h="15539" extrusionOk="0">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rot="21409397">
            <a:off x="3914526" y="2196194"/>
            <a:ext cx="567349" cy="364108"/>
          </a:xfrm>
          <a:custGeom>
            <a:avLst/>
            <a:gdLst/>
            <a:ahLst/>
            <a:cxnLst/>
            <a:rect l="l" t="t" r="r" b="b"/>
            <a:pathLst>
              <a:path w="24194" h="15527" extrusionOk="0">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rot="21409397">
            <a:off x="3914526" y="2287766"/>
            <a:ext cx="567349" cy="364108"/>
          </a:xfrm>
          <a:custGeom>
            <a:avLst/>
            <a:gdLst/>
            <a:ahLst/>
            <a:cxnLst/>
            <a:rect l="l" t="t" r="r" b="b"/>
            <a:pathLst>
              <a:path w="24194" h="15527" extrusionOk="0">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5"/>
          <p:cNvSpPr/>
          <p:nvPr/>
        </p:nvSpPr>
        <p:spPr>
          <a:xfrm rot="21409397">
            <a:off x="3914526" y="2339145"/>
            <a:ext cx="567349" cy="364108"/>
          </a:xfrm>
          <a:custGeom>
            <a:avLst/>
            <a:gdLst/>
            <a:ahLst/>
            <a:cxnLst/>
            <a:rect l="l" t="t" r="r" b="b"/>
            <a:pathLst>
              <a:path w="24194" h="15527" extrusionOk="0">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5"/>
          <p:cNvSpPr/>
          <p:nvPr/>
        </p:nvSpPr>
        <p:spPr>
          <a:xfrm rot="21409397">
            <a:off x="3914526" y="2390524"/>
            <a:ext cx="567349" cy="364108"/>
          </a:xfrm>
          <a:custGeom>
            <a:avLst/>
            <a:gdLst/>
            <a:ahLst/>
            <a:cxnLst/>
            <a:rect l="l" t="t" r="r" b="b"/>
            <a:pathLst>
              <a:path w="24194" h="15527"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rot="21409397">
            <a:off x="3914526" y="2441903"/>
            <a:ext cx="567349" cy="364085"/>
          </a:xfrm>
          <a:custGeom>
            <a:avLst/>
            <a:gdLst/>
            <a:ahLst/>
            <a:cxnLst/>
            <a:rect l="l" t="t" r="r" b="b"/>
            <a:pathLst>
              <a:path w="24194" h="15526" extrusionOk="0">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rot="21409397">
            <a:off x="3914526" y="2493000"/>
            <a:ext cx="567349" cy="364366"/>
          </a:xfrm>
          <a:custGeom>
            <a:avLst/>
            <a:gdLst/>
            <a:ahLst/>
            <a:cxnLst/>
            <a:rect l="l" t="t" r="r" b="b"/>
            <a:pathLst>
              <a:path w="24194" h="15538" extrusionOk="0">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rot="21409397">
            <a:off x="4543291" y="1397393"/>
            <a:ext cx="567068" cy="364108"/>
          </a:xfrm>
          <a:custGeom>
            <a:avLst/>
            <a:gdLst/>
            <a:ahLst/>
            <a:cxnLst/>
            <a:rect l="l" t="t" r="r" b="b"/>
            <a:pathLst>
              <a:path w="24182" h="15527" extrusionOk="0">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rot="21409397">
            <a:off x="4543291" y="1448490"/>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rot="21409397">
            <a:off x="4543291" y="1499869"/>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rot="21409397">
            <a:off x="4543291" y="1551248"/>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rot="21409397">
            <a:off x="4543291" y="1602627"/>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rot="21409397">
            <a:off x="4543291" y="1694200"/>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rot="21409397">
            <a:off x="4543291" y="1745579"/>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rot="21409397">
            <a:off x="4543291" y="1796653"/>
            <a:ext cx="567068" cy="364390"/>
          </a:xfrm>
          <a:custGeom>
            <a:avLst/>
            <a:gdLst/>
            <a:ahLst/>
            <a:cxnLst/>
            <a:rect l="l" t="t" r="r" b="b"/>
            <a:pathLst>
              <a:path w="24182" h="15539" extrusionOk="0">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rot="21409397">
            <a:off x="4543291" y="1848032"/>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rot="21409397">
            <a:off x="4543291" y="1899411"/>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5"/>
          <p:cNvSpPr/>
          <p:nvPr/>
        </p:nvSpPr>
        <p:spPr>
          <a:xfrm rot="21409397">
            <a:off x="4543291" y="1990983"/>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5"/>
          <p:cNvSpPr/>
          <p:nvPr/>
        </p:nvSpPr>
        <p:spPr>
          <a:xfrm rot="21409397">
            <a:off x="4543291" y="2042362"/>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5"/>
          <p:cNvSpPr/>
          <p:nvPr/>
        </p:nvSpPr>
        <p:spPr>
          <a:xfrm rot="21409397">
            <a:off x="4543291" y="2093741"/>
            <a:ext cx="567068" cy="364085"/>
          </a:xfrm>
          <a:custGeom>
            <a:avLst/>
            <a:gdLst/>
            <a:ahLst/>
            <a:cxnLst/>
            <a:rect l="l" t="t" r="r" b="b"/>
            <a:pathLst>
              <a:path w="24182" h="15526" extrusionOk="0">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5"/>
          <p:cNvSpPr/>
          <p:nvPr/>
        </p:nvSpPr>
        <p:spPr>
          <a:xfrm rot="21409397">
            <a:off x="4543291" y="2144815"/>
            <a:ext cx="567068" cy="364390"/>
          </a:xfrm>
          <a:custGeom>
            <a:avLst/>
            <a:gdLst/>
            <a:ahLst/>
            <a:cxnLst/>
            <a:rect l="l" t="t" r="r" b="b"/>
            <a:pathLst>
              <a:path w="24182" h="15539" extrusionOk="0">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5"/>
          <p:cNvSpPr/>
          <p:nvPr/>
        </p:nvSpPr>
        <p:spPr>
          <a:xfrm rot="21409397">
            <a:off x="4543291" y="2196194"/>
            <a:ext cx="567068" cy="364108"/>
          </a:xfrm>
          <a:custGeom>
            <a:avLst/>
            <a:gdLst/>
            <a:ahLst/>
            <a:cxnLst/>
            <a:rect l="l" t="t" r="r" b="b"/>
            <a:pathLst>
              <a:path w="24182" h="15527" extrusionOk="0">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rot="21409397">
            <a:off x="4543291" y="2287766"/>
            <a:ext cx="567068" cy="364108"/>
          </a:xfrm>
          <a:custGeom>
            <a:avLst/>
            <a:gdLst/>
            <a:ahLst/>
            <a:cxnLst/>
            <a:rect l="l" t="t" r="r" b="b"/>
            <a:pathLst>
              <a:path w="24182" h="15527" extrusionOk="0">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rot="21409397">
            <a:off x="4543291" y="2339145"/>
            <a:ext cx="567068" cy="364108"/>
          </a:xfrm>
          <a:custGeom>
            <a:avLst/>
            <a:gdLst/>
            <a:ahLst/>
            <a:cxnLst/>
            <a:rect l="l" t="t" r="r" b="b"/>
            <a:pathLst>
              <a:path w="24182" h="15527" extrusionOk="0">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rot="21409397">
            <a:off x="4543291" y="2390524"/>
            <a:ext cx="567068" cy="364108"/>
          </a:xfrm>
          <a:custGeom>
            <a:avLst/>
            <a:gdLst/>
            <a:ahLst/>
            <a:cxnLst/>
            <a:rect l="l" t="t" r="r" b="b"/>
            <a:pathLst>
              <a:path w="24182" h="15527"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21409397">
            <a:off x="4543291" y="2441903"/>
            <a:ext cx="567068" cy="364085"/>
          </a:xfrm>
          <a:custGeom>
            <a:avLst/>
            <a:gdLst/>
            <a:ahLst/>
            <a:cxnLst/>
            <a:rect l="l" t="t" r="r" b="b"/>
            <a:pathLst>
              <a:path w="24182" h="15526" extrusionOk="0">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a:off x="2867315" y="1214174"/>
            <a:ext cx="567068" cy="364366"/>
          </a:xfrm>
          <a:custGeom>
            <a:avLst/>
            <a:gdLst/>
            <a:ahLst/>
            <a:cxnLst/>
            <a:rect l="l" t="t" r="r" b="b"/>
            <a:pathLst>
              <a:path w="24182" h="15538" extrusionOk="0">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 name="Google Shape;171;p15"/>
          <p:cNvGrpSpPr/>
          <p:nvPr/>
        </p:nvGrpSpPr>
        <p:grpSpPr>
          <a:xfrm>
            <a:off x="2129175" y="3062823"/>
            <a:ext cx="1738972" cy="1497957"/>
            <a:chOff x="5553063" y="1487604"/>
            <a:chExt cx="1981525" cy="1707075"/>
          </a:xfrm>
        </p:grpSpPr>
        <p:sp>
          <p:nvSpPr>
            <p:cNvPr id="172" name="Google Shape;172;p15"/>
            <p:cNvSpPr/>
            <p:nvPr/>
          </p:nvSpPr>
          <p:spPr>
            <a:xfrm>
              <a:off x="5563488" y="2071829"/>
              <a:ext cx="1960975" cy="1122850"/>
            </a:xfrm>
            <a:custGeom>
              <a:avLst/>
              <a:gdLst/>
              <a:ahLst/>
              <a:cxnLst/>
              <a:rect l="l" t="t" r="r" b="b"/>
              <a:pathLst>
                <a:path w="78439" h="44914" extrusionOk="0">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5"/>
            <p:cNvSpPr/>
            <p:nvPr/>
          </p:nvSpPr>
          <p:spPr>
            <a:xfrm>
              <a:off x="5553063" y="1487604"/>
              <a:ext cx="1981525" cy="1164300"/>
            </a:xfrm>
            <a:custGeom>
              <a:avLst/>
              <a:gdLst/>
              <a:ahLst/>
              <a:cxnLst/>
              <a:rect l="l" t="t" r="r" b="b"/>
              <a:pathLst>
                <a:path w="79261" h="46572" extrusionOk="0">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4" name="Google Shape;174;p15"/>
          <p:cNvSpPr/>
          <p:nvPr/>
        </p:nvSpPr>
        <p:spPr>
          <a:xfrm rot="21409397">
            <a:off x="2461966" y="900562"/>
            <a:ext cx="216600" cy="216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5"/>
          <p:cNvSpPr/>
          <p:nvPr/>
        </p:nvSpPr>
        <p:spPr>
          <a:xfrm rot="21409397">
            <a:off x="2600041" y="623512"/>
            <a:ext cx="162600" cy="162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5"/>
          <p:cNvSpPr/>
          <p:nvPr/>
        </p:nvSpPr>
        <p:spPr>
          <a:xfrm rot="21409397">
            <a:off x="2850541" y="690562"/>
            <a:ext cx="183600" cy="1836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5"/>
          <p:cNvSpPr/>
          <p:nvPr/>
        </p:nvSpPr>
        <p:spPr>
          <a:xfrm rot="21409397">
            <a:off x="2895966" y="415187"/>
            <a:ext cx="148500" cy="148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5"/>
          <p:cNvSpPr/>
          <p:nvPr/>
        </p:nvSpPr>
        <p:spPr>
          <a:xfrm rot="21409397">
            <a:off x="3130466" y="512512"/>
            <a:ext cx="125100" cy="125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5"/>
          <p:cNvSpPr/>
          <p:nvPr/>
        </p:nvSpPr>
        <p:spPr>
          <a:xfrm rot="21409397">
            <a:off x="3388991" y="673187"/>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5"/>
          <p:cNvSpPr/>
          <p:nvPr/>
        </p:nvSpPr>
        <p:spPr>
          <a:xfrm rot="21409397">
            <a:off x="3388991" y="452512"/>
            <a:ext cx="100800" cy="1008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rot="21409397">
            <a:off x="3623391" y="623512"/>
            <a:ext cx="82200" cy="822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rot="21409397">
            <a:off x="3743516" y="786112"/>
            <a:ext cx="70500" cy="705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rot="21409397">
            <a:off x="3930641" y="8034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rot="21409397">
            <a:off x="4011191" y="960987"/>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rot="21409397">
            <a:off x="4139116" y="982312"/>
            <a:ext cx="53100" cy="53100"/>
          </a:xfrm>
          <a:prstGeom prst="rect">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Imagen 2" descr="Logotipo&#10;&#10;Descripción generada automáticamente">
            <a:extLst>
              <a:ext uri="{FF2B5EF4-FFF2-40B4-BE49-F238E27FC236}">
                <a16:creationId xmlns:a16="http://schemas.microsoft.com/office/drawing/2014/main" id="{1F2D255F-A385-C3F5-EA30-0C2C6EB103B9}"/>
              </a:ext>
            </a:extLst>
          </p:cNvPr>
          <p:cNvPicPr>
            <a:picLocks noChangeAspect="1"/>
          </p:cNvPicPr>
          <p:nvPr/>
        </p:nvPicPr>
        <p:blipFill>
          <a:blip r:embed="rId3"/>
          <a:stretch>
            <a:fillRect/>
          </a:stretch>
        </p:blipFill>
        <p:spPr>
          <a:xfrm>
            <a:off x="0" y="0"/>
            <a:ext cx="2379319" cy="1057475"/>
          </a:xfrm>
          <a:prstGeom prst="rect">
            <a:avLst/>
          </a:prstGeom>
        </p:spPr>
      </p:pic>
      <p:pic>
        <p:nvPicPr>
          <p:cNvPr id="1026" name="Picture 2">
            <a:extLst>
              <a:ext uri="{FF2B5EF4-FFF2-40B4-BE49-F238E27FC236}">
                <a16:creationId xmlns:a16="http://schemas.microsoft.com/office/drawing/2014/main" id="{D34406E2-7048-DC0E-4A60-FB0BFB470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6018" y="0"/>
            <a:ext cx="3607982" cy="514350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59;p15">
            <a:extLst>
              <a:ext uri="{FF2B5EF4-FFF2-40B4-BE49-F238E27FC236}">
                <a16:creationId xmlns:a16="http://schemas.microsoft.com/office/drawing/2014/main" id="{624C0439-E3BE-DE87-ED85-AC370355C335}"/>
              </a:ext>
            </a:extLst>
          </p:cNvPr>
          <p:cNvSpPr txBox="1">
            <a:spLocks/>
          </p:cNvSpPr>
          <p:nvPr/>
        </p:nvSpPr>
        <p:spPr>
          <a:xfrm>
            <a:off x="-25014" y="4768110"/>
            <a:ext cx="3874061" cy="446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800"/>
              <a:buFont typeface="Roboto"/>
              <a:buNone/>
              <a:defRPr sz="16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2800"/>
              <a:buFont typeface="Roboto"/>
              <a:buNone/>
              <a:defRPr sz="2800" b="0" i="0" u="none" strike="noStrike" cap="none">
                <a:solidFill>
                  <a:schemeClr val="dk1"/>
                </a:solidFill>
                <a:latin typeface="Roboto"/>
                <a:ea typeface="Roboto"/>
                <a:cs typeface="Roboto"/>
                <a:sym typeface="Roboto"/>
              </a:defRPr>
            </a:lvl9pPr>
          </a:lstStyle>
          <a:p>
            <a:pPr marL="0" indent="0"/>
            <a:r>
              <a:rPr lang="en-GB" dirty="0" err="1"/>
              <a:t>Profesor</a:t>
            </a:r>
            <a:r>
              <a:rPr lang="en-GB" dirty="0"/>
              <a:t> : </a:t>
            </a:r>
            <a:r>
              <a:rPr lang="en-GB" dirty="0" err="1"/>
              <a:t>Lic.Jerson</a:t>
            </a:r>
            <a:r>
              <a:rPr lang="en-GB" dirty="0"/>
              <a:t> Morales Mendoza</a:t>
            </a:r>
          </a:p>
        </p:txBody>
      </p:sp>
      <p:pic>
        <p:nvPicPr>
          <p:cNvPr id="5" name="Picture 2" descr="Oracle Logo and symbol, meaning, history, PNG, brand">
            <a:extLst>
              <a:ext uri="{FF2B5EF4-FFF2-40B4-BE49-F238E27FC236}">
                <a16:creationId xmlns:a16="http://schemas.microsoft.com/office/drawing/2014/main" id="{4FAB9B4F-D172-8FF8-98E4-1C724D55C5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6373" y="34219"/>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Estructuras</a:t>
            </a:r>
            <a:r>
              <a:rPr lang="en-GB" dirty="0"/>
              <a:t> </a:t>
            </a:r>
            <a:r>
              <a:rPr lang="en-GB" dirty="0" err="1"/>
              <a:t>empleadas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570159" y="1739180"/>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CD72178-649C-EE82-F355-873A52A70163}"/>
              </a:ext>
            </a:extLst>
          </p:cNvPr>
          <p:cNvSpPr txBox="1"/>
          <p:nvPr/>
        </p:nvSpPr>
        <p:spPr>
          <a:xfrm>
            <a:off x="7206061" y="2525303"/>
            <a:ext cx="4572000" cy="307777"/>
          </a:xfrm>
          <a:prstGeom prst="rect">
            <a:avLst/>
          </a:prstGeom>
          <a:noFill/>
        </p:spPr>
        <p:txBody>
          <a:bodyPr wrap="square">
            <a:spAutoFit/>
          </a:bodyPr>
          <a:lstStyle/>
          <a:p>
            <a:r>
              <a:rPr lang="es-CR" dirty="0"/>
              <a:t>Paquete</a:t>
            </a:r>
          </a:p>
        </p:txBody>
      </p:sp>
      <p:sp>
        <p:nvSpPr>
          <p:cNvPr id="5" name="CuadroTexto 4">
            <a:extLst>
              <a:ext uri="{FF2B5EF4-FFF2-40B4-BE49-F238E27FC236}">
                <a16:creationId xmlns:a16="http://schemas.microsoft.com/office/drawing/2014/main" id="{94754BCE-1AFF-128D-BA1A-86605F6A8335}"/>
              </a:ext>
            </a:extLst>
          </p:cNvPr>
          <p:cNvSpPr txBox="1"/>
          <p:nvPr/>
        </p:nvSpPr>
        <p:spPr>
          <a:xfrm>
            <a:off x="1756337" y="2307100"/>
            <a:ext cx="4572000" cy="307777"/>
          </a:xfrm>
          <a:prstGeom prst="rect">
            <a:avLst/>
          </a:prstGeom>
          <a:noFill/>
        </p:spPr>
        <p:txBody>
          <a:bodyPr wrap="square">
            <a:spAutoFit/>
          </a:bodyPr>
          <a:lstStyle/>
          <a:p>
            <a:r>
              <a:rPr lang="es-CR" dirty="0"/>
              <a:t>Procedimientos y cursores</a:t>
            </a:r>
          </a:p>
        </p:txBody>
      </p:sp>
      <p:sp>
        <p:nvSpPr>
          <p:cNvPr id="6" name="CuadroTexto 5">
            <a:extLst>
              <a:ext uri="{FF2B5EF4-FFF2-40B4-BE49-F238E27FC236}">
                <a16:creationId xmlns:a16="http://schemas.microsoft.com/office/drawing/2014/main" id="{F7E8C7B4-323F-72A0-AC9A-E578DD40AD92}"/>
              </a:ext>
            </a:extLst>
          </p:cNvPr>
          <p:cNvSpPr txBox="1"/>
          <p:nvPr/>
        </p:nvSpPr>
        <p:spPr>
          <a:xfrm>
            <a:off x="3589094" y="1585946"/>
            <a:ext cx="4572000" cy="307777"/>
          </a:xfrm>
          <a:prstGeom prst="rect">
            <a:avLst/>
          </a:prstGeom>
          <a:noFill/>
        </p:spPr>
        <p:txBody>
          <a:bodyPr wrap="square">
            <a:spAutoFit/>
          </a:bodyPr>
          <a:lstStyle/>
          <a:p>
            <a:r>
              <a:rPr lang="es-CR" dirty="0"/>
              <a:t>Funciones</a:t>
            </a:r>
          </a:p>
        </p:txBody>
      </p:sp>
      <p:sp>
        <p:nvSpPr>
          <p:cNvPr id="7" name="CuadroTexto 6">
            <a:extLst>
              <a:ext uri="{FF2B5EF4-FFF2-40B4-BE49-F238E27FC236}">
                <a16:creationId xmlns:a16="http://schemas.microsoft.com/office/drawing/2014/main" id="{73C6B705-9190-DBD3-D928-CC6F48D02061}"/>
              </a:ext>
            </a:extLst>
          </p:cNvPr>
          <p:cNvSpPr txBox="1"/>
          <p:nvPr/>
        </p:nvSpPr>
        <p:spPr>
          <a:xfrm>
            <a:off x="5884001" y="3243609"/>
            <a:ext cx="4572000" cy="307777"/>
          </a:xfrm>
          <a:prstGeom prst="rect">
            <a:avLst/>
          </a:prstGeom>
          <a:noFill/>
        </p:spPr>
        <p:txBody>
          <a:bodyPr wrap="square">
            <a:spAutoFit/>
          </a:bodyPr>
          <a:lstStyle/>
          <a:p>
            <a:r>
              <a:rPr lang="es-CR" dirty="0"/>
              <a:t>Vistas</a:t>
            </a:r>
          </a:p>
        </p:txBody>
      </p:sp>
      <p:sp>
        <p:nvSpPr>
          <p:cNvPr id="8" name="CuadroTexto 7">
            <a:extLst>
              <a:ext uri="{FF2B5EF4-FFF2-40B4-BE49-F238E27FC236}">
                <a16:creationId xmlns:a16="http://schemas.microsoft.com/office/drawing/2014/main" id="{5ED2CE3C-19DD-5B56-E41E-277F7B4D3983}"/>
              </a:ext>
            </a:extLst>
          </p:cNvPr>
          <p:cNvSpPr txBox="1"/>
          <p:nvPr/>
        </p:nvSpPr>
        <p:spPr>
          <a:xfrm>
            <a:off x="514775" y="3041279"/>
            <a:ext cx="4572000" cy="307777"/>
          </a:xfrm>
          <a:prstGeom prst="rect">
            <a:avLst/>
          </a:prstGeom>
          <a:noFill/>
        </p:spPr>
        <p:txBody>
          <a:bodyPr wrap="square">
            <a:spAutoFit/>
          </a:bodyPr>
          <a:lstStyle/>
          <a:p>
            <a:r>
              <a:rPr lang="es-CR" dirty="0"/>
              <a:t>Secuencias y </a:t>
            </a:r>
            <a:r>
              <a:rPr lang="es-CR" dirty="0" err="1"/>
              <a:t>triggers</a:t>
            </a:r>
            <a:endParaRPr lang="es-C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7" name="Google Shape;1427;p24"/>
          <p:cNvSpPr/>
          <p:nvPr/>
        </p:nvSpPr>
        <p:spPr>
          <a:xfrm rot="10800000">
            <a:off x="5740525" y="2160971"/>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28" name="Google Shape;1428;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29" name="Google Shape;1429;p24"/>
          <p:cNvSpPr/>
          <p:nvPr/>
        </p:nvSpPr>
        <p:spPr>
          <a:xfrm rot="10800000">
            <a:off x="7149825" y="1463713"/>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0" name="Google Shape;1430;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1" name="Google Shape;1431;p24"/>
          <p:cNvSpPr/>
          <p:nvPr/>
        </p:nvSpPr>
        <p:spPr>
          <a:xfrm>
            <a:off x="2821375" y="2725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sp>
        <p:nvSpPr>
          <p:cNvPr id="1432" name="Google Shape;1432;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3" name="Google Shape;1433;p24"/>
          <p:cNvSpPr/>
          <p:nvPr/>
        </p:nvSpPr>
        <p:spPr>
          <a:xfrm>
            <a:off x="4124175" y="19634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nvGrpSpPr>
          <p:cNvPr id="1434" name="Google Shape;1434;p24"/>
          <p:cNvGrpSpPr/>
          <p:nvPr/>
        </p:nvGrpSpPr>
        <p:grpSpPr>
          <a:xfrm>
            <a:off x="1518575" y="3411275"/>
            <a:ext cx="475525" cy="996875"/>
            <a:chOff x="1518575" y="3411275"/>
            <a:chExt cx="475525" cy="996875"/>
          </a:xfrm>
        </p:grpSpPr>
        <p:sp>
          <p:nvSpPr>
            <p:cNvPr id="1435" name="Google Shape;1435;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76200" cap="flat" cmpd="sng">
              <a:solidFill>
                <a:schemeClr val="accent2"/>
              </a:solidFill>
              <a:prstDash val="solid"/>
              <a:round/>
              <a:headEnd type="none" w="med" len="med"/>
              <a:tailEnd type="none" w="med" len="med"/>
            </a:ln>
          </p:spPr>
          <p:txBody>
            <a:bodyPr/>
            <a:lstStyle/>
            <a:p>
              <a:endParaRPr lang="es-CR"/>
            </a:p>
          </p:txBody>
        </p:sp>
        <p:sp>
          <p:nvSpPr>
            <p:cNvPr id="1436" name="Google Shape;1436;p24"/>
            <p:cNvSpPr/>
            <p:nvPr/>
          </p:nvSpPr>
          <p:spPr>
            <a:xfrm>
              <a:off x="1518575" y="3411275"/>
              <a:ext cx="475525" cy="996875"/>
            </a:xfrm>
            <a:custGeom>
              <a:avLst/>
              <a:gdLst/>
              <a:ahLst/>
              <a:cxnLst/>
              <a:rect l="l" t="t" r="r" b="b"/>
              <a:pathLst>
                <a:path w="19021" h="39875" extrusionOk="0">
                  <a:moveTo>
                    <a:pt x="19021" y="39875"/>
                  </a:moveTo>
                  <a:lnTo>
                    <a:pt x="0" y="29105"/>
                  </a:lnTo>
                  <a:lnTo>
                    <a:pt x="0" y="0"/>
                  </a:lnTo>
                </a:path>
              </a:pathLst>
            </a:custGeom>
            <a:noFill/>
            <a:ln w="28575" cap="flat" cmpd="sng">
              <a:solidFill>
                <a:schemeClr val="accent4"/>
              </a:solidFill>
              <a:prstDash val="solid"/>
              <a:round/>
              <a:headEnd type="none" w="med" len="med"/>
              <a:tailEnd type="none" w="med" len="med"/>
            </a:ln>
          </p:spPr>
          <p:txBody>
            <a:bodyPr/>
            <a:lstStyle/>
            <a:p>
              <a:endParaRPr lang="es-CR"/>
            </a:p>
          </p:txBody>
        </p:sp>
      </p:grpSp>
      <p:sp>
        <p:nvSpPr>
          <p:cNvPr id="1437" name="Google Shape;1437;p2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a:t>DICCIONARIO DE DATOS</a:t>
            </a:r>
            <a:endParaRPr dirty="0"/>
          </a:p>
        </p:txBody>
      </p:sp>
      <p:cxnSp>
        <p:nvCxnSpPr>
          <p:cNvPr id="1438" name="Google Shape;1438;p24"/>
          <p:cNvCxnSpPr/>
          <p:nvPr/>
        </p:nvCxnSpPr>
        <p:spPr>
          <a:xfrm flipH="1">
            <a:off x="1906775" y="1501325"/>
            <a:ext cx="5241600" cy="3026400"/>
          </a:xfrm>
          <a:prstGeom prst="straightConnector1">
            <a:avLst/>
          </a:prstGeom>
          <a:noFill/>
          <a:ln w="76200" cap="flat" cmpd="sng">
            <a:solidFill>
              <a:schemeClr val="accent2"/>
            </a:solidFill>
            <a:prstDash val="solid"/>
            <a:round/>
            <a:headEnd type="none" w="med" len="med"/>
            <a:tailEnd type="none" w="med" len="med"/>
          </a:ln>
        </p:spPr>
      </p:cxnSp>
      <p:cxnSp>
        <p:nvCxnSpPr>
          <p:cNvPr id="1439" name="Google Shape;1439;p24"/>
          <p:cNvCxnSpPr>
            <a:cxnSpLocks/>
          </p:cNvCxnSpPr>
          <p:nvPr/>
        </p:nvCxnSpPr>
        <p:spPr>
          <a:xfrm flipH="1">
            <a:off x="1906775" y="1501325"/>
            <a:ext cx="5241600" cy="3026400"/>
          </a:xfrm>
          <a:prstGeom prst="straightConnector1">
            <a:avLst/>
          </a:prstGeom>
          <a:noFill/>
          <a:ln w="28575" cap="flat" cmpd="sng">
            <a:solidFill>
              <a:schemeClr val="accent4"/>
            </a:solidFill>
            <a:prstDash val="solid"/>
            <a:round/>
            <a:headEnd type="none" w="med" len="med"/>
            <a:tailEnd type="none" w="med" len="med"/>
          </a:ln>
        </p:spPr>
      </p:cxnSp>
      <p:grpSp>
        <p:nvGrpSpPr>
          <p:cNvPr id="1440" name="Google Shape;1440;p24"/>
          <p:cNvGrpSpPr/>
          <p:nvPr/>
        </p:nvGrpSpPr>
        <p:grpSpPr>
          <a:xfrm>
            <a:off x="1661788" y="3999227"/>
            <a:ext cx="590840" cy="682345"/>
            <a:chOff x="3662369" y="2223718"/>
            <a:chExt cx="436237" cy="503799"/>
          </a:xfrm>
        </p:grpSpPr>
        <p:sp>
          <p:nvSpPr>
            <p:cNvPr id="1441" name="Google Shape;1441;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24"/>
          <p:cNvGrpSpPr/>
          <p:nvPr/>
        </p:nvGrpSpPr>
        <p:grpSpPr>
          <a:xfrm>
            <a:off x="2964579" y="3243609"/>
            <a:ext cx="590840" cy="682345"/>
            <a:chOff x="3662369" y="2223718"/>
            <a:chExt cx="436237" cy="503799"/>
          </a:xfrm>
        </p:grpSpPr>
        <p:sp>
          <p:nvSpPr>
            <p:cNvPr id="1445" name="Google Shape;1445;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8" name="Google Shape;1448;p24"/>
          <p:cNvGrpSpPr/>
          <p:nvPr/>
        </p:nvGrpSpPr>
        <p:grpSpPr>
          <a:xfrm>
            <a:off x="4271961" y="2502247"/>
            <a:ext cx="590840" cy="682345"/>
            <a:chOff x="3665759" y="2223718"/>
            <a:chExt cx="436237" cy="503799"/>
          </a:xfrm>
        </p:grpSpPr>
        <p:sp>
          <p:nvSpPr>
            <p:cNvPr id="1449" name="Google Shape;1449;p24"/>
            <p:cNvSpPr/>
            <p:nvPr/>
          </p:nvSpPr>
          <p:spPr>
            <a:xfrm>
              <a:off x="366575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4"/>
            <p:cNvSpPr/>
            <p:nvPr/>
          </p:nvSpPr>
          <p:spPr>
            <a:xfrm>
              <a:off x="388407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24"/>
          <p:cNvGrpSpPr/>
          <p:nvPr/>
        </p:nvGrpSpPr>
        <p:grpSpPr>
          <a:xfrm>
            <a:off x="5625935" y="1697746"/>
            <a:ext cx="590840" cy="682345"/>
            <a:chOff x="3662369" y="2223718"/>
            <a:chExt cx="436237" cy="503799"/>
          </a:xfrm>
        </p:grpSpPr>
        <p:sp>
          <p:nvSpPr>
            <p:cNvPr id="1453" name="Google Shape;1453;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4"/>
          <p:cNvGrpSpPr/>
          <p:nvPr/>
        </p:nvGrpSpPr>
        <p:grpSpPr>
          <a:xfrm>
            <a:off x="6872950" y="986347"/>
            <a:ext cx="590840" cy="682345"/>
            <a:chOff x="3662369" y="2223718"/>
            <a:chExt cx="436237" cy="503799"/>
          </a:xfrm>
        </p:grpSpPr>
        <p:sp>
          <p:nvSpPr>
            <p:cNvPr id="1457" name="Google Shape;1457;p24"/>
            <p:cNvSpPr/>
            <p:nvPr/>
          </p:nvSpPr>
          <p:spPr>
            <a:xfrm>
              <a:off x="3662369"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4"/>
            <p:cNvSpPr/>
            <p:nvPr/>
          </p:nvSpPr>
          <p:spPr>
            <a:xfrm>
              <a:off x="3880688"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3EB844E5-638F-5D23-4B40-2BB457F0E5E1}"/>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8D5425A5-F6C2-6611-34D6-1814137C03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22CC3FB1-A4F5-7717-63F8-77FEFE34ADA1}"/>
              </a:ext>
            </a:extLst>
          </p:cNvPr>
          <p:cNvSpPr txBox="1"/>
          <p:nvPr/>
        </p:nvSpPr>
        <p:spPr>
          <a:xfrm>
            <a:off x="514775" y="2960350"/>
            <a:ext cx="4572000" cy="307777"/>
          </a:xfrm>
          <a:prstGeom prst="rect">
            <a:avLst/>
          </a:prstGeom>
          <a:noFill/>
        </p:spPr>
        <p:txBody>
          <a:bodyPr wrap="square">
            <a:spAutoFit/>
          </a:bodyPr>
          <a:lstStyle/>
          <a:p>
            <a:r>
              <a:rPr lang="es-CR" dirty="0"/>
              <a:t>DESC </a:t>
            </a:r>
            <a:r>
              <a:rPr lang="es-CR" dirty="0" err="1"/>
              <a:t>fide_usuarios_tb</a:t>
            </a:r>
            <a:endParaRPr lang="es-CR" dirty="0"/>
          </a:p>
        </p:txBody>
      </p:sp>
      <p:sp>
        <p:nvSpPr>
          <p:cNvPr id="7" name="CuadroTexto 6">
            <a:extLst>
              <a:ext uri="{FF2B5EF4-FFF2-40B4-BE49-F238E27FC236}">
                <a16:creationId xmlns:a16="http://schemas.microsoft.com/office/drawing/2014/main" id="{3075EA5E-2132-674C-DE74-A3BA386B2711}"/>
              </a:ext>
            </a:extLst>
          </p:cNvPr>
          <p:cNvSpPr txBox="1"/>
          <p:nvPr/>
        </p:nvSpPr>
        <p:spPr>
          <a:xfrm>
            <a:off x="5268538" y="3235259"/>
            <a:ext cx="4586950" cy="523220"/>
          </a:xfrm>
          <a:prstGeom prst="rect">
            <a:avLst/>
          </a:prstGeom>
          <a:noFill/>
        </p:spPr>
        <p:txBody>
          <a:bodyPr wrap="square">
            <a:spAutoFit/>
          </a:bodyPr>
          <a:lstStyle/>
          <a:p>
            <a:r>
              <a:rPr lang="es-CR" dirty="0"/>
              <a:t>CREATE OR REPLACE VIEW </a:t>
            </a:r>
            <a:r>
              <a:rPr lang="es-CR" dirty="0" err="1"/>
              <a:t>proyecto_completo_CRUD</a:t>
            </a:r>
            <a:r>
              <a:rPr lang="es-CR" dirty="0"/>
              <a:t> AS</a:t>
            </a:r>
          </a:p>
        </p:txBody>
      </p:sp>
      <p:sp>
        <p:nvSpPr>
          <p:cNvPr id="9" name="CuadroTexto 8">
            <a:extLst>
              <a:ext uri="{FF2B5EF4-FFF2-40B4-BE49-F238E27FC236}">
                <a16:creationId xmlns:a16="http://schemas.microsoft.com/office/drawing/2014/main" id="{7437FD7E-B38F-A257-17E1-9D230D6E37F7}"/>
              </a:ext>
            </a:extLst>
          </p:cNvPr>
          <p:cNvSpPr txBox="1"/>
          <p:nvPr/>
        </p:nvSpPr>
        <p:spPr>
          <a:xfrm>
            <a:off x="1816630" y="1425249"/>
            <a:ext cx="2044444" cy="1169551"/>
          </a:xfrm>
          <a:prstGeom prst="rect">
            <a:avLst/>
          </a:prstGeom>
          <a:noFill/>
        </p:spPr>
        <p:txBody>
          <a:bodyPr wrap="square">
            <a:spAutoFit/>
          </a:bodyPr>
          <a:lstStyle/>
          <a:p>
            <a:r>
              <a:rPr lang="es-CR" dirty="0" err="1"/>
              <a:t>select</a:t>
            </a:r>
            <a:r>
              <a:rPr lang="es-CR" dirty="0"/>
              <a:t> </a:t>
            </a:r>
            <a:r>
              <a:rPr lang="es-CR" dirty="0" err="1"/>
              <a:t>u.nombre</a:t>
            </a:r>
            <a:r>
              <a:rPr lang="es-CR" dirty="0"/>
              <a:t>,</a:t>
            </a:r>
          </a:p>
          <a:p>
            <a:r>
              <a:rPr lang="es-CR" dirty="0" err="1"/>
              <a:t>u.correo</a:t>
            </a:r>
            <a:r>
              <a:rPr lang="es-CR" dirty="0"/>
              <a:t>,</a:t>
            </a:r>
          </a:p>
          <a:p>
            <a:r>
              <a:rPr lang="es-CR" dirty="0" err="1"/>
              <a:t>u.contraseña</a:t>
            </a:r>
            <a:r>
              <a:rPr lang="es-CR" dirty="0"/>
              <a:t>,</a:t>
            </a:r>
          </a:p>
          <a:p>
            <a:r>
              <a:rPr lang="es-CR" dirty="0" err="1"/>
              <a:t>r.nombre_rol</a:t>
            </a:r>
            <a:endParaRPr lang="es-CR" dirty="0"/>
          </a:p>
          <a:p>
            <a:r>
              <a:rPr lang="es-CR" dirty="0"/>
              <a:t>from </a:t>
            </a:r>
            <a:r>
              <a:rPr lang="es-CR" dirty="0" err="1"/>
              <a:t>fide_usuarios_tb</a:t>
            </a:r>
            <a:r>
              <a:rPr lang="es-CR" dirty="0"/>
              <a:t> u</a:t>
            </a:r>
          </a:p>
        </p:txBody>
      </p:sp>
      <p:sp>
        <p:nvSpPr>
          <p:cNvPr id="11" name="CuadroTexto 10">
            <a:extLst>
              <a:ext uri="{FF2B5EF4-FFF2-40B4-BE49-F238E27FC236}">
                <a16:creationId xmlns:a16="http://schemas.microsoft.com/office/drawing/2014/main" id="{90BA2B39-C40D-7361-02DD-D8DBD18A999C}"/>
              </a:ext>
            </a:extLst>
          </p:cNvPr>
          <p:cNvSpPr txBox="1"/>
          <p:nvPr/>
        </p:nvSpPr>
        <p:spPr>
          <a:xfrm>
            <a:off x="3575021" y="1452747"/>
            <a:ext cx="4876800" cy="307777"/>
          </a:xfrm>
          <a:prstGeom prst="rect">
            <a:avLst/>
          </a:prstGeom>
          <a:noFill/>
        </p:spPr>
        <p:txBody>
          <a:bodyPr wrap="square">
            <a:spAutoFit/>
          </a:bodyPr>
          <a:lstStyle/>
          <a:p>
            <a:r>
              <a:rPr lang="es-CR" dirty="0" err="1"/>
              <a:t>v$parameter</a:t>
            </a:r>
            <a:endParaRPr lang="es-CR" dirty="0"/>
          </a:p>
        </p:txBody>
      </p:sp>
    </p:spTree>
    <p:extLst>
      <p:ext uri="{BB962C8B-B14F-4D97-AF65-F5344CB8AC3E}">
        <p14:creationId xmlns:p14="http://schemas.microsoft.com/office/powerpoint/2010/main" val="3409425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Costos</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0CC3E84F-35EE-AFFF-6720-5A0397BC46C5}"/>
              </a:ext>
            </a:extLst>
          </p:cNvPr>
          <p:cNvSpPr txBox="1"/>
          <p:nvPr/>
        </p:nvSpPr>
        <p:spPr>
          <a:xfrm>
            <a:off x="1219105" y="803000"/>
            <a:ext cx="6916654" cy="4031873"/>
          </a:xfrm>
          <a:prstGeom prst="rect">
            <a:avLst/>
          </a:prstGeom>
          <a:noFill/>
        </p:spPr>
        <p:txBody>
          <a:bodyPr wrap="square">
            <a:spAutoFit/>
          </a:bodyPr>
          <a:lstStyle/>
          <a:p>
            <a:r>
              <a:rPr lang="es-ES" sz="1200" dirty="0"/>
              <a:t>Los costos incluyen que el tiempo de desarrollo es de 4 meses con 4 desarrolladores lo cual da un sueldo mensual de  $1,200 por desarrollador al mes lo cual da un total aproximado de $19,200 por el tiempo de desarrollo entre los cuatro. </a:t>
            </a:r>
          </a:p>
          <a:p>
            <a:endParaRPr lang="es-ES" sz="1200" dirty="0"/>
          </a:p>
          <a:p>
            <a:r>
              <a:rPr lang="es-CR" sz="1200" dirty="0"/>
              <a:t>En infraestructura: </a:t>
            </a:r>
          </a:p>
          <a:p>
            <a:pPr marL="285750" indent="-285750">
              <a:buFont typeface="Arial" panose="020B0604020202020204" pitchFamily="34" charset="0"/>
              <a:buChar char="•"/>
            </a:pPr>
            <a:r>
              <a:rPr lang="es-CR" sz="1200" dirty="0" err="1"/>
              <a:t>GlassFish</a:t>
            </a:r>
            <a:r>
              <a:rPr lang="es-CR" sz="1200" dirty="0"/>
              <a:t> en 2 </a:t>
            </a:r>
            <a:r>
              <a:rPr lang="es-CR" sz="1200" dirty="0" err="1"/>
              <a:t>VMs</a:t>
            </a:r>
            <a:r>
              <a:rPr lang="es-CR" sz="1200" dirty="0"/>
              <a:t> con un costo mensual de $80 dando un total anual de $960.</a:t>
            </a:r>
          </a:p>
          <a:p>
            <a:pPr marL="285750" indent="-285750">
              <a:buFont typeface="Arial" panose="020B0604020202020204" pitchFamily="34" charset="0"/>
              <a:buChar char="•"/>
            </a:pPr>
            <a:r>
              <a:rPr lang="es-CR" sz="1200" dirty="0"/>
              <a:t>Oracle </a:t>
            </a:r>
            <a:r>
              <a:rPr lang="es-CR" sz="1200" dirty="0" err="1"/>
              <a:t>Autonomous</a:t>
            </a:r>
            <a:r>
              <a:rPr lang="es-CR" sz="1200" dirty="0"/>
              <a:t> DB con un costo mensual de $360 dando un total anual de $4,320.</a:t>
            </a:r>
          </a:p>
          <a:p>
            <a:pPr marL="285750" indent="-285750">
              <a:buFont typeface="Arial" panose="020B0604020202020204" pitchFamily="34" charset="0"/>
              <a:buChar char="•"/>
            </a:pPr>
            <a:r>
              <a:rPr lang="es-CR" sz="1200" dirty="0"/>
              <a:t>Balanceador de carga $25 dando un total anual de $300.</a:t>
            </a:r>
          </a:p>
          <a:p>
            <a:pPr marL="285750" indent="-285750">
              <a:buFont typeface="Arial" panose="020B0604020202020204" pitchFamily="34" charset="0"/>
              <a:buChar char="•"/>
            </a:pPr>
            <a:r>
              <a:rPr lang="es-CR" sz="1200" dirty="0"/>
              <a:t>Almacenamiento con un costo mensual de $5 dando un total anual de $60.</a:t>
            </a:r>
          </a:p>
          <a:p>
            <a:pPr marL="285750" indent="-285750">
              <a:buFont typeface="Arial" panose="020B0604020202020204" pitchFamily="34" charset="0"/>
              <a:buChar char="•"/>
            </a:pPr>
            <a:r>
              <a:rPr lang="es-CR" sz="1200" dirty="0" err="1"/>
              <a:t>Backups</a:t>
            </a:r>
            <a:r>
              <a:rPr lang="es-CR" sz="1200" dirty="0"/>
              <a:t> y métricas con un costo mensual de $5 dando un total anual de $60.</a:t>
            </a:r>
          </a:p>
          <a:p>
            <a:pPr marL="285750" indent="-285750">
              <a:buFont typeface="Arial" panose="020B0604020202020204" pitchFamily="34" charset="0"/>
              <a:buChar char="•"/>
            </a:pPr>
            <a:r>
              <a:rPr lang="es-CR" sz="1200" dirty="0"/>
              <a:t>Subtotal infraestructura  $5,700 USD.</a:t>
            </a:r>
          </a:p>
          <a:p>
            <a:pPr marL="285750" indent="-285750">
              <a:buFont typeface="Arial" panose="020B0604020202020204" pitchFamily="34" charset="0"/>
              <a:buChar char="•"/>
            </a:pPr>
            <a:endParaRPr lang="es-CR" sz="1200" dirty="0"/>
          </a:p>
          <a:p>
            <a:r>
              <a:rPr lang="es-CR" sz="1200" dirty="0"/>
              <a:t>Se incluye documentación, QA y despliegue dando un costo aproximado de $2,300.</a:t>
            </a:r>
          </a:p>
          <a:p>
            <a:endParaRPr lang="es-CR" sz="1200" dirty="0"/>
          </a:p>
          <a:p>
            <a:r>
              <a:rPr lang="es-CR" sz="1200" dirty="0"/>
              <a:t>En dominio y herramientas como GitHub y </a:t>
            </a:r>
            <a:r>
              <a:rPr lang="es-CR" sz="1200" dirty="0" err="1"/>
              <a:t>IDE’s</a:t>
            </a:r>
            <a:r>
              <a:rPr lang="es-CR" sz="1200" dirty="0"/>
              <a:t>  da un costo aproximado de $315.</a:t>
            </a:r>
          </a:p>
          <a:p>
            <a:endParaRPr lang="es-CR" sz="1200" dirty="0"/>
          </a:p>
          <a:p>
            <a:r>
              <a:rPr lang="es-CR" sz="1200" dirty="0"/>
              <a:t>Soporte </a:t>
            </a:r>
            <a:r>
              <a:rPr lang="es-CR" sz="1200" dirty="0" err="1"/>
              <a:t>post-lanzamiento</a:t>
            </a:r>
            <a:r>
              <a:rPr lang="es-CR" sz="1200" dirty="0"/>
              <a:t> $2,300 aproximadamente. </a:t>
            </a:r>
          </a:p>
          <a:p>
            <a:endParaRPr lang="es-CR" sz="1200" dirty="0"/>
          </a:p>
          <a:p>
            <a:r>
              <a:rPr lang="es-CR" sz="1200" b="1" dirty="0"/>
              <a:t>Costo total del desarrollo $29,800 aproximadamente. </a:t>
            </a:r>
          </a:p>
          <a:p>
            <a:pPr marL="285750" indent="-285750">
              <a:buFont typeface="Arial" panose="020B0604020202020204" pitchFamily="34" charset="0"/>
              <a:buChar char="•"/>
            </a:pPr>
            <a:endParaRPr lang="es-CR" dirty="0"/>
          </a:p>
          <a:p>
            <a:endParaRPr lang="es-CR" dirty="0"/>
          </a:p>
        </p:txBody>
      </p:sp>
    </p:spTree>
    <p:extLst>
      <p:ext uri="{BB962C8B-B14F-4D97-AF65-F5344CB8AC3E}">
        <p14:creationId xmlns:p14="http://schemas.microsoft.com/office/powerpoint/2010/main" val="4211443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del </a:t>
            </a:r>
            <a:r>
              <a:rPr lang="en-GB" dirty="0" err="1"/>
              <a:t>sistema</a:t>
            </a:r>
            <a:endParaRPr dirty="0"/>
          </a:p>
        </p:txBody>
      </p:sp>
      <p:pic>
        <p:nvPicPr>
          <p:cNvPr id="2" name="Imagen 1" descr="Logotipo&#10;&#10;Descripción generada automáticamente">
            <a:extLst>
              <a:ext uri="{FF2B5EF4-FFF2-40B4-BE49-F238E27FC236}">
                <a16:creationId xmlns:a16="http://schemas.microsoft.com/office/drawing/2014/main" id="{88388F71-6DE1-225C-F726-77107B5AE2FD}"/>
              </a:ext>
            </a:extLst>
          </p:cNvPr>
          <p:cNvPicPr>
            <a:picLocks noChangeAspect="1"/>
          </p:cNvPicPr>
          <p:nvPr/>
        </p:nvPicPr>
        <p:blipFill>
          <a:blip r:embed="rId3"/>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D521F46D-0A34-CFAC-F101-2CEF7AF91C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71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DEFA49-9CEF-3E2C-B005-B28B43A9142B}"/>
              </a:ext>
            </a:extLst>
          </p:cNvPr>
          <p:cNvSpPr>
            <a:spLocks noGrp="1"/>
          </p:cNvSpPr>
          <p:nvPr>
            <p:ph type="title"/>
          </p:nvPr>
        </p:nvSpPr>
        <p:spPr/>
        <p:txBody>
          <a:bodyPr/>
          <a:lstStyle/>
          <a:p>
            <a:r>
              <a:rPr lang="es-CR" dirty="0"/>
              <a:t>REPORTES BI</a:t>
            </a:r>
          </a:p>
        </p:txBody>
      </p:sp>
      <p:pic>
        <p:nvPicPr>
          <p:cNvPr id="3" name="Imagen 2" descr="Logotipo&#10;&#10;Descripción generada automáticamente">
            <a:extLst>
              <a:ext uri="{FF2B5EF4-FFF2-40B4-BE49-F238E27FC236}">
                <a16:creationId xmlns:a16="http://schemas.microsoft.com/office/drawing/2014/main" id="{A84B2271-C59F-5EE0-5B67-4F13E429330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CB079FC7-4464-45D8-B459-40B29495A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ómo puedo captar más clientes en internet? | Certerus">
            <a:extLst>
              <a:ext uri="{FF2B5EF4-FFF2-40B4-BE49-F238E27FC236}">
                <a16:creationId xmlns:a16="http://schemas.microsoft.com/office/drawing/2014/main" id="{8F6F165D-C054-35DA-7536-1744817510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800" y="1114399"/>
            <a:ext cx="2661465" cy="1552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oles de Usuarios en Portales CMS y Comercio Electrónico">
            <a:extLst>
              <a:ext uri="{FF2B5EF4-FFF2-40B4-BE49-F238E27FC236}">
                <a16:creationId xmlns:a16="http://schemas.microsoft.com/office/drawing/2014/main" id="{E3371865-193C-3879-67D5-02C03DAC5A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10750" y="1751074"/>
            <a:ext cx="2693899" cy="1831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ptimiza tu negocio digital, conoce cómo descubrir a los mejores proveedores  ~ Homodigital">
            <a:extLst>
              <a:ext uri="{FF2B5EF4-FFF2-40B4-BE49-F238E27FC236}">
                <a16:creationId xmlns:a16="http://schemas.microsoft.com/office/drawing/2014/main" id="{9E2E2EC2-2D71-654D-696F-F00F1033DA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8074" y="2863659"/>
            <a:ext cx="2451101" cy="193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77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cxnSp>
        <p:nvCxnSpPr>
          <p:cNvPr id="3858" name="Google Shape;3858;p42"/>
          <p:cNvCxnSpPr/>
          <p:nvPr/>
        </p:nvCxnSpPr>
        <p:spPr>
          <a:xfrm rot="10800000">
            <a:off x="5598828" y="2784557"/>
            <a:ext cx="554400" cy="0"/>
          </a:xfrm>
          <a:prstGeom prst="straightConnector1">
            <a:avLst/>
          </a:prstGeom>
          <a:noFill/>
          <a:ln w="76200" cap="flat" cmpd="sng">
            <a:solidFill>
              <a:schemeClr val="accent2"/>
            </a:solidFill>
            <a:prstDash val="solid"/>
            <a:round/>
            <a:headEnd type="none" w="med" len="med"/>
            <a:tailEnd type="none" w="med" len="med"/>
          </a:ln>
        </p:spPr>
      </p:cxnSp>
      <p:cxnSp>
        <p:nvCxnSpPr>
          <p:cNvPr id="3859" name="Google Shape;3859;p42"/>
          <p:cNvCxnSpPr/>
          <p:nvPr/>
        </p:nvCxnSpPr>
        <p:spPr>
          <a:xfrm rot="10800000">
            <a:off x="2995653" y="2784557"/>
            <a:ext cx="554400" cy="0"/>
          </a:xfrm>
          <a:prstGeom prst="straightConnector1">
            <a:avLst/>
          </a:prstGeom>
          <a:noFill/>
          <a:ln w="76200" cap="flat" cmpd="sng">
            <a:solidFill>
              <a:schemeClr val="accent2"/>
            </a:solidFill>
            <a:prstDash val="solid"/>
            <a:round/>
            <a:headEnd type="none" w="med" len="med"/>
            <a:tailEnd type="none" w="med" len="med"/>
          </a:ln>
        </p:spPr>
      </p:cxnSp>
      <p:sp>
        <p:nvSpPr>
          <p:cNvPr id="3860" name="Google Shape;3860;p42"/>
          <p:cNvSpPr/>
          <p:nvPr/>
        </p:nvSpPr>
        <p:spPr>
          <a:xfrm>
            <a:off x="95137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42"/>
          <p:cNvSpPr/>
          <p:nvPr/>
        </p:nvSpPr>
        <p:spPr>
          <a:xfrm>
            <a:off x="95137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42"/>
          <p:cNvSpPr/>
          <p:nvPr/>
        </p:nvSpPr>
        <p:spPr>
          <a:xfrm>
            <a:off x="3550050"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42"/>
          <p:cNvSpPr/>
          <p:nvPr/>
        </p:nvSpPr>
        <p:spPr>
          <a:xfrm>
            <a:off x="3550050"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42"/>
          <p:cNvSpPr/>
          <p:nvPr/>
        </p:nvSpPr>
        <p:spPr>
          <a:xfrm>
            <a:off x="6148725" y="1277644"/>
            <a:ext cx="2043900" cy="30138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42"/>
          <p:cNvSpPr/>
          <p:nvPr/>
        </p:nvSpPr>
        <p:spPr>
          <a:xfrm>
            <a:off x="6148725" y="1277644"/>
            <a:ext cx="2043900" cy="30138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6" name="Google Shape;3866;p42"/>
          <p:cNvCxnSpPr>
            <a:stCxn id="3863" idx="1"/>
            <a:endCxn id="3861" idx="3"/>
          </p:cNvCxnSpPr>
          <p:nvPr/>
        </p:nvCxnSpPr>
        <p:spPr>
          <a:xfrm rot="10800000">
            <a:off x="2995350" y="2784544"/>
            <a:ext cx="554700" cy="0"/>
          </a:xfrm>
          <a:prstGeom prst="straightConnector1">
            <a:avLst/>
          </a:prstGeom>
          <a:noFill/>
          <a:ln w="28575" cap="flat" cmpd="sng">
            <a:solidFill>
              <a:schemeClr val="accent4"/>
            </a:solidFill>
            <a:prstDash val="solid"/>
            <a:round/>
            <a:headEnd type="none" w="med" len="med"/>
            <a:tailEnd type="none" w="med" len="med"/>
          </a:ln>
        </p:spPr>
      </p:cxnSp>
      <p:cxnSp>
        <p:nvCxnSpPr>
          <p:cNvPr id="3867" name="Google Shape;3867;p42"/>
          <p:cNvCxnSpPr>
            <a:stCxn id="3865" idx="1"/>
            <a:endCxn id="3863" idx="3"/>
          </p:cNvCxnSpPr>
          <p:nvPr/>
        </p:nvCxnSpPr>
        <p:spPr>
          <a:xfrm rot="10800000">
            <a:off x="5594025" y="2784544"/>
            <a:ext cx="554700" cy="0"/>
          </a:xfrm>
          <a:prstGeom prst="straightConnector1">
            <a:avLst/>
          </a:prstGeom>
          <a:noFill/>
          <a:ln w="28575" cap="flat" cmpd="sng">
            <a:solidFill>
              <a:schemeClr val="accent4"/>
            </a:solidFill>
            <a:prstDash val="solid"/>
            <a:round/>
            <a:headEnd type="none" w="med" len="med"/>
            <a:tailEnd type="none" w="med" len="med"/>
          </a:ln>
        </p:spPr>
      </p:cxnSp>
      <p:sp>
        <p:nvSpPr>
          <p:cNvPr id="3868" name="Google Shape;3868;p42"/>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Conclusiones</a:t>
            </a:r>
            <a:endParaRPr dirty="0"/>
          </a:p>
        </p:txBody>
      </p:sp>
      <p:pic>
        <p:nvPicPr>
          <p:cNvPr id="2" name="Imagen 1" descr="Logotipo&#10;&#10;Descripción generada automáticamente">
            <a:extLst>
              <a:ext uri="{FF2B5EF4-FFF2-40B4-BE49-F238E27FC236}">
                <a16:creationId xmlns:a16="http://schemas.microsoft.com/office/drawing/2014/main" id="{8DC98128-DDD8-997C-DF46-FD12A1C6976A}"/>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18EE1063-9594-2D50-D55C-4D2CEFC47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960D43C-3BA8-C7E4-A6E4-1AB25D9C05C0}"/>
              </a:ext>
            </a:extLst>
          </p:cNvPr>
          <p:cNvSpPr txBox="1"/>
          <p:nvPr/>
        </p:nvSpPr>
        <p:spPr>
          <a:xfrm>
            <a:off x="1068553" y="1398344"/>
            <a:ext cx="1931525" cy="2462213"/>
          </a:xfrm>
          <a:prstGeom prst="rect">
            <a:avLst/>
          </a:prstGeom>
          <a:noFill/>
        </p:spPr>
        <p:txBody>
          <a:bodyPr wrap="square">
            <a:spAutoFit/>
          </a:bodyPr>
          <a:lstStyle/>
          <a:p>
            <a:r>
              <a:rPr lang="es-CR" dirty="0"/>
              <a:t>Se puede concluir que hacer la lógica de los CRUD y la extracción de la información directamente de la base de datos, ayuda mucho a no tener tanto código desordenado en los controladores.</a:t>
            </a:r>
          </a:p>
        </p:txBody>
      </p:sp>
      <p:sp>
        <p:nvSpPr>
          <p:cNvPr id="6" name="CuadroTexto 5">
            <a:extLst>
              <a:ext uri="{FF2B5EF4-FFF2-40B4-BE49-F238E27FC236}">
                <a16:creationId xmlns:a16="http://schemas.microsoft.com/office/drawing/2014/main" id="{7A8335E2-A11D-F04E-AD62-D868A754B162}"/>
              </a:ext>
            </a:extLst>
          </p:cNvPr>
          <p:cNvSpPr txBox="1"/>
          <p:nvPr/>
        </p:nvSpPr>
        <p:spPr>
          <a:xfrm>
            <a:off x="3657997" y="1398344"/>
            <a:ext cx="1931525" cy="2246769"/>
          </a:xfrm>
          <a:prstGeom prst="rect">
            <a:avLst/>
          </a:prstGeom>
          <a:noFill/>
        </p:spPr>
        <p:txBody>
          <a:bodyPr wrap="square">
            <a:spAutoFit/>
          </a:bodyPr>
          <a:lstStyle/>
          <a:p>
            <a:r>
              <a:rPr lang="es-CR" dirty="0"/>
              <a:t>El uso de secuencias y </a:t>
            </a:r>
            <a:r>
              <a:rPr lang="es-CR" dirty="0" err="1"/>
              <a:t>triggers</a:t>
            </a:r>
            <a:r>
              <a:rPr lang="es-CR" dirty="0"/>
              <a:t> para las tablas son de gran ayuda para asignar id, ya que se evita escribirlo manualmente y así prevenir cualquier riesgo de seguridad o error.</a:t>
            </a:r>
          </a:p>
        </p:txBody>
      </p:sp>
      <p:sp>
        <p:nvSpPr>
          <p:cNvPr id="7" name="CuadroTexto 6">
            <a:extLst>
              <a:ext uri="{FF2B5EF4-FFF2-40B4-BE49-F238E27FC236}">
                <a16:creationId xmlns:a16="http://schemas.microsoft.com/office/drawing/2014/main" id="{B6AE6B79-9E35-0E03-85C8-C5B1E6B13DFF}"/>
              </a:ext>
            </a:extLst>
          </p:cNvPr>
          <p:cNvSpPr txBox="1"/>
          <p:nvPr/>
        </p:nvSpPr>
        <p:spPr>
          <a:xfrm>
            <a:off x="6261100" y="1398344"/>
            <a:ext cx="1931525" cy="2462213"/>
          </a:xfrm>
          <a:prstGeom prst="rect">
            <a:avLst/>
          </a:prstGeom>
          <a:noFill/>
        </p:spPr>
        <p:txBody>
          <a:bodyPr wrap="square">
            <a:spAutoFit/>
          </a:bodyPr>
          <a:lstStyle/>
          <a:p>
            <a:r>
              <a:rPr lang="es-CR" dirty="0"/>
              <a:t>La conexión de la capa de presentación con la base de datos fue sencilla ya que usualmente al trabajar con una base de datos nunca antes usada se vuelve complejo, sin embargo se dio ese caso.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A93EC-820D-F3BA-AB6E-2D03DDD87A35}"/>
              </a:ext>
            </a:extLst>
          </p:cNvPr>
          <p:cNvSpPr>
            <a:spLocks noGrp="1"/>
          </p:cNvSpPr>
          <p:nvPr>
            <p:ph type="title"/>
          </p:nvPr>
        </p:nvSpPr>
        <p:spPr/>
        <p:txBody>
          <a:bodyPr/>
          <a:lstStyle/>
          <a:p>
            <a:r>
              <a:rPr lang="es-CR" dirty="0"/>
              <a:t>RECOMENDACIONES</a:t>
            </a:r>
          </a:p>
        </p:txBody>
      </p:sp>
      <p:pic>
        <p:nvPicPr>
          <p:cNvPr id="3" name="Imagen 2" descr="Logotipo&#10;&#10;Descripción generada automáticamente">
            <a:extLst>
              <a:ext uri="{FF2B5EF4-FFF2-40B4-BE49-F238E27FC236}">
                <a16:creationId xmlns:a16="http://schemas.microsoft.com/office/drawing/2014/main" id="{F6A81AA6-AA68-19DD-91A7-64A83BE16169}"/>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9DFCE042-9A2F-E683-FCA7-0282CF738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74500CA4-4822-9DE5-7C08-3D0AA9A2BFCF}"/>
              </a:ext>
            </a:extLst>
          </p:cNvPr>
          <p:cNvSpPr txBox="1"/>
          <p:nvPr/>
        </p:nvSpPr>
        <p:spPr>
          <a:xfrm>
            <a:off x="957346" y="1114399"/>
            <a:ext cx="6916654" cy="3416320"/>
          </a:xfrm>
          <a:prstGeom prst="rect">
            <a:avLst/>
          </a:prstGeom>
          <a:noFill/>
        </p:spPr>
        <p:txBody>
          <a:bodyPr wrap="square">
            <a:spAutoFit/>
          </a:bodyPr>
          <a:lstStyle/>
          <a:p>
            <a:pPr marL="285750" indent="-285750">
              <a:buFont typeface="Arial" panose="020B0604020202020204" pitchFamily="34" charset="0"/>
              <a:buChar char="•"/>
            </a:pPr>
            <a:r>
              <a:rPr lang="es-ES" sz="1600" dirty="0"/>
              <a:t>Si se desea realizar un proyecto similar a este con los mismos lenguajes se debe tener precaución con las versiones de </a:t>
            </a:r>
            <a:r>
              <a:rPr lang="es-ES" sz="1600" dirty="0" err="1"/>
              <a:t>jdk</a:t>
            </a:r>
            <a:r>
              <a:rPr lang="es-ES" sz="1600" dirty="0"/>
              <a:t> ya que con las que se utilizan actualmente algunas dan problemas al ejecutar el proyecto.</a:t>
            </a:r>
          </a:p>
          <a:p>
            <a:r>
              <a:rPr lang="es-ES" sz="1600" dirty="0"/>
              <a:t> </a:t>
            </a:r>
          </a:p>
          <a:p>
            <a:pPr marL="285750" indent="-285750">
              <a:buFont typeface="Arial" panose="020B0604020202020204" pitchFamily="34" charset="0"/>
              <a:buChar char="•"/>
            </a:pPr>
            <a:r>
              <a:rPr lang="es-ES" sz="1600" dirty="0"/>
              <a:t>A futuro, se podría considerar migrar a un </a:t>
            </a:r>
            <a:r>
              <a:rPr lang="es-ES" sz="1600" dirty="0" err="1"/>
              <a:t>stack</a:t>
            </a:r>
            <a:r>
              <a:rPr lang="es-ES" sz="1600" dirty="0"/>
              <a:t> más moderno como Spring </a:t>
            </a:r>
            <a:r>
              <a:rPr lang="es-ES" sz="1600" dirty="0" err="1"/>
              <a:t>Boot</a:t>
            </a:r>
            <a:r>
              <a:rPr lang="es-ES" sz="1600" dirty="0"/>
              <a:t> + PostgreSQL si para bajar costos y complejidad.</a:t>
            </a:r>
          </a:p>
          <a:p>
            <a:pPr marL="285750" indent="-285750">
              <a:buFont typeface="Arial" panose="020B0604020202020204" pitchFamily="34" charset="0"/>
              <a:buChar char="•"/>
            </a:pPr>
            <a:endParaRPr lang="es-ES" sz="1600" dirty="0"/>
          </a:p>
          <a:p>
            <a:pPr marL="285750" indent="-285750">
              <a:buFont typeface="Arial" panose="020B0604020202020204" pitchFamily="34" charset="0"/>
              <a:buChar char="•"/>
            </a:pPr>
            <a:r>
              <a:rPr lang="es-ES" sz="1600" dirty="0"/>
              <a:t>Se recomienda que la base de datos este en la nube ya que garantiza alta escalabilidad, disponibilidad, y seguridad.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endParaRPr lang="es-CR" dirty="0"/>
          </a:p>
        </p:txBody>
      </p:sp>
    </p:spTree>
    <p:extLst>
      <p:ext uri="{BB962C8B-B14F-4D97-AF65-F5344CB8AC3E}">
        <p14:creationId xmlns:p14="http://schemas.microsoft.com/office/powerpoint/2010/main" val="176020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8"/>
        <p:cNvGrpSpPr/>
        <p:nvPr/>
      </p:nvGrpSpPr>
      <p:grpSpPr>
        <a:xfrm>
          <a:off x="0" y="0"/>
          <a:ext cx="0" cy="0"/>
          <a:chOff x="0" y="0"/>
          <a:chExt cx="0" cy="0"/>
        </a:xfrm>
      </p:grpSpPr>
      <p:sp>
        <p:nvSpPr>
          <p:cNvPr id="1479" name="Google Shape;1479;p25"/>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5400" dirty="0"/>
              <a:t>¡</a:t>
            </a:r>
            <a:r>
              <a:rPr lang="en-GB" sz="5400" dirty="0" err="1"/>
              <a:t>Muchas</a:t>
            </a:r>
            <a:r>
              <a:rPr lang="en-GB" sz="5400" dirty="0"/>
              <a:t> gracias!</a:t>
            </a:r>
            <a:endParaRPr sz="5400" dirty="0"/>
          </a:p>
        </p:txBody>
      </p:sp>
      <p:grpSp>
        <p:nvGrpSpPr>
          <p:cNvPr id="1480" name="Google Shape;1480;p25"/>
          <p:cNvGrpSpPr/>
          <p:nvPr/>
        </p:nvGrpSpPr>
        <p:grpSpPr>
          <a:xfrm>
            <a:off x="3255989" y="3097823"/>
            <a:ext cx="2631966" cy="1482582"/>
            <a:chOff x="1012725" y="2202350"/>
            <a:chExt cx="2668525" cy="1503175"/>
          </a:xfrm>
        </p:grpSpPr>
        <p:sp>
          <p:nvSpPr>
            <p:cNvPr id="1481" name="Google Shape;1481;p25"/>
            <p:cNvSpPr/>
            <p:nvPr/>
          </p:nvSpPr>
          <p:spPr>
            <a:xfrm>
              <a:off x="1142800" y="2262775"/>
              <a:ext cx="2408375" cy="1356725"/>
            </a:xfrm>
            <a:custGeom>
              <a:avLst/>
              <a:gdLst/>
              <a:ahLst/>
              <a:cxnLst/>
              <a:rect l="l" t="t" r="r" b="b"/>
              <a:pathLst>
                <a:path w="96335" h="54269" extrusionOk="0">
                  <a:moveTo>
                    <a:pt x="48590" y="0"/>
                  </a:moveTo>
                  <a:lnTo>
                    <a:pt x="1" y="25658"/>
                  </a:lnTo>
                  <a:lnTo>
                    <a:pt x="49626" y="54269"/>
                  </a:lnTo>
                  <a:lnTo>
                    <a:pt x="96334" y="27861"/>
                  </a:lnTo>
                  <a:lnTo>
                    <a:pt x="48590" y="0"/>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5"/>
            <p:cNvSpPr/>
            <p:nvPr/>
          </p:nvSpPr>
          <p:spPr>
            <a:xfrm>
              <a:off x="2383425" y="2959275"/>
              <a:ext cx="1167750" cy="686425"/>
            </a:xfrm>
            <a:custGeom>
              <a:avLst/>
              <a:gdLst/>
              <a:ahLst/>
              <a:cxnLst/>
              <a:rect l="l" t="t" r="r" b="b"/>
              <a:pathLst>
                <a:path w="46710" h="27457" extrusionOk="0">
                  <a:moveTo>
                    <a:pt x="46709" y="1"/>
                  </a:moveTo>
                  <a:lnTo>
                    <a:pt x="1" y="26409"/>
                  </a:lnTo>
                  <a:lnTo>
                    <a:pt x="1" y="27457"/>
                  </a:lnTo>
                  <a:lnTo>
                    <a:pt x="46709" y="1049"/>
                  </a:lnTo>
                  <a:lnTo>
                    <a:pt x="4670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5"/>
            <p:cNvSpPr/>
            <p:nvPr/>
          </p:nvSpPr>
          <p:spPr>
            <a:xfrm>
              <a:off x="1142800" y="2903925"/>
              <a:ext cx="1240650" cy="741775"/>
            </a:xfrm>
            <a:custGeom>
              <a:avLst/>
              <a:gdLst/>
              <a:ahLst/>
              <a:cxnLst/>
              <a:rect l="l" t="t" r="r" b="b"/>
              <a:pathLst>
                <a:path w="49626" h="29671" extrusionOk="0">
                  <a:moveTo>
                    <a:pt x="1" y="0"/>
                  </a:moveTo>
                  <a:lnTo>
                    <a:pt x="1" y="1060"/>
                  </a:lnTo>
                  <a:lnTo>
                    <a:pt x="49626" y="29671"/>
                  </a:lnTo>
                  <a:lnTo>
                    <a:pt x="49626" y="28623"/>
                  </a:lnTo>
                  <a:lnTo>
                    <a:pt x="1"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5"/>
            <p:cNvSpPr/>
            <p:nvPr/>
          </p:nvSpPr>
          <p:spPr>
            <a:xfrm>
              <a:off x="1012725" y="2202350"/>
              <a:ext cx="2668525" cy="1503175"/>
            </a:xfrm>
            <a:custGeom>
              <a:avLst/>
              <a:gdLst/>
              <a:ahLst/>
              <a:cxnLst/>
              <a:rect l="l" t="t" r="r" b="b"/>
              <a:pathLst>
                <a:path w="106741" h="60127" extrusionOk="0">
                  <a:moveTo>
                    <a:pt x="53829" y="238"/>
                  </a:moveTo>
                  <a:lnTo>
                    <a:pt x="106335" y="30885"/>
                  </a:lnTo>
                  <a:lnTo>
                    <a:pt x="54984" y="59900"/>
                  </a:lnTo>
                  <a:lnTo>
                    <a:pt x="417" y="28444"/>
                  </a:lnTo>
                  <a:lnTo>
                    <a:pt x="53829" y="238"/>
                  </a:lnTo>
                  <a:close/>
                  <a:moveTo>
                    <a:pt x="53841" y="0"/>
                  </a:moveTo>
                  <a:lnTo>
                    <a:pt x="155" y="28337"/>
                  </a:lnTo>
                  <a:lnTo>
                    <a:pt x="1" y="28432"/>
                  </a:lnTo>
                  <a:lnTo>
                    <a:pt x="54984" y="60127"/>
                  </a:lnTo>
                  <a:lnTo>
                    <a:pt x="106740" y="30873"/>
                  </a:lnTo>
                  <a:lnTo>
                    <a:pt x="538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25"/>
          <p:cNvGrpSpPr/>
          <p:nvPr/>
        </p:nvGrpSpPr>
        <p:grpSpPr>
          <a:xfrm>
            <a:off x="3813523" y="1279109"/>
            <a:ext cx="1581560" cy="3019039"/>
            <a:chOff x="1497487" y="1374192"/>
            <a:chExt cx="1262521" cy="2410026"/>
          </a:xfrm>
        </p:grpSpPr>
        <p:sp>
          <p:nvSpPr>
            <p:cNvPr id="1486" name="Google Shape;1486;p25"/>
            <p:cNvSpPr/>
            <p:nvPr/>
          </p:nvSpPr>
          <p:spPr>
            <a:xfrm>
              <a:off x="2128740" y="1735041"/>
              <a:ext cx="631267" cy="2049177"/>
            </a:xfrm>
            <a:custGeom>
              <a:avLst/>
              <a:gdLst/>
              <a:ahLst/>
              <a:cxnLst/>
              <a:rect l="l" t="t" r="r" b="b"/>
              <a:pathLst>
                <a:path w="13836" h="44911" extrusionOk="0">
                  <a:moveTo>
                    <a:pt x="1" y="44911"/>
                  </a:moveTo>
                  <a:lnTo>
                    <a:pt x="1" y="7978"/>
                  </a:lnTo>
                  <a:lnTo>
                    <a:pt x="13836" y="0"/>
                  </a:lnTo>
                  <a:lnTo>
                    <a:pt x="13836" y="36934"/>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5"/>
            <p:cNvSpPr/>
            <p:nvPr/>
          </p:nvSpPr>
          <p:spPr>
            <a:xfrm>
              <a:off x="1497487" y="1374192"/>
              <a:ext cx="1262489" cy="728534"/>
            </a:xfrm>
            <a:custGeom>
              <a:avLst/>
              <a:gdLst/>
              <a:ahLst/>
              <a:cxnLst/>
              <a:rect l="l" t="t" r="r" b="b"/>
              <a:pathLst>
                <a:path w="27671" h="15967" extrusionOk="0">
                  <a:moveTo>
                    <a:pt x="1" y="7989"/>
                  </a:moveTo>
                  <a:lnTo>
                    <a:pt x="13836" y="0"/>
                  </a:lnTo>
                  <a:lnTo>
                    <a:pt x="27671" y="7989"/>
                  </a:lnTo>
                  <a:lnTo>
                    <a:pt x="13836" y="15967"/>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5"/>
            <p:cNvSpPr/>
            <p:nvPr/>
          </p:nvSpPr>
          <p:spPr>
            <a:xfrm>
              <a:off x="1627890" y="1449158"/>
              <a:ext cx="1001742" cy="578602"/>
            </a:xfrm>
            <a:custGeom>
              <a:avLst/>
              <a:gdLst/>
              <a:ahLst/>
              <a:cxnLst/>
              <a:rect l="l" t="t" r="r" b="b"/>
              <a:pathLst>
                <a:path w="21956" h="12681" extrusionOk="0">
                  <a:moveTo>
                    <a:pt x="0" y="6346"/>
                  </a:moveTo>
                  <a:lnTo>
                    <a:pt x="10978" y="0"/>
                  </a:lnTo>
                  <a:lnTo>
                    <a:pt x="21955" y="6346"/>
                  </a:lnTo>
                  <a:lnTo>
                    <a:pt x="10978" y="12681"/>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5"/>
            <p:cNvSpPr/>
            <p:nvPr/>
          </p:nvSpPr>
          <p:spPr>
            <a:xfrm>
              <a:off x="1497487" y="1735041"/>
              <a:ext cx="631268" cy="2049177"/>
            </a:xfrm>
            <a:custGeom>
              <a:avLst/>
              <a:gdLst/>
              <a:ahLst/>
              <a:cxnLst/>
              <a:rect l="l" t="t" r="r" b="b"/>
              <a:pathLst>
                <a:path w="13836" h="44911" extrusionOk="0">
                  <a:moveTo>
                    <a:pt x="13836" y="7978"/>
                  </a:moveTo>
                  <a:lnTo>
                    <a:pt x="1" y="0"/>
                  </a:lnTo>
                  <a:lnTo>
                    <a:pt x="1" y="36934"/>
                  </a:lnTo>
                  <a:lnTo>
                    <a:pt x="13836" y="4491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5"/>
            <p:cNvSpPr/>
            <p:nvPr/>
          </p:nvSpPr>
          <p:spPr>
            <a:xfrm>
              <a:off x="2168390" y="1825748"/>
              <a:ext cx="512871" cy="1742788"/>
            </a:xfrm>
            <a:custGeom>
              <a:avLst/>
              <a:gdLst/>
              <a:ahLst/>
              <a:cxnLst/>
              <a:rect l="l" t="t" r="r" b="b"/>
              <a:pathLst>
                <a:path w="11241" h="38196" extrusionOk="0">
                  <a:moveTo>
                    <a:pt x="11240" y="1"/>
                  </a:moveTo>
                  <a:lnTo>
                    <a:pt x="11240" y="31707"/>
                  </a:lnTo>
                  <a:lnTo>
                    <a:pt x="1" y="38196"/>
                  </a:lnTo>
                  <a:lnTo>
                    <a:pt x="1" y="64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5"/>
            <p:cNvSpPr/>
            <p:nvPr/>
          </p:nvSpPr>
          <p:spPr>
            <a:xfrm>
              <a:off x="2168390" y="2509151"/>
              <a:ext cx="512871" cy="387377"/>
            </a:xfrm>
            <a:custGeom>
              <a:avLst/>
              <a:gdLst/>
              <a:ahLst/>
              <a:cxnLst/>
              <a:rect l="l" t="t" r="r" b="b"/>
              <a:pathLst>
                <a:path w="11241" h="8490" extrusionOk="0">
                  <a:moveTo>
                    <a:pt x="1" y="6490"/>
                  </a:moveTo>
                  <a:lnTo>
                    <a:pt x="1" y="8490"/>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5"/>
            <p:cNvSpPr/>
            <p:nvPr/>
          </p:nvSpPr>
          <p:spPr>
            <a:xfrm>
              <a:off x="2200466" y="2683538"/>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5"/>
            <p:cNvSpPr/>
            <p:nvPr/>
          </p:nvSpPr>
          <p:spPr>
            <a:xfrm>
              <a:off x="2453059" y="2621075"/>
              <a:ext cx="65791" cy="95133"/>
            </a:xfrm>
            <a:custGeom>
              <a:avLst/>
              <a:gdLst/>
              <a:ahLst/>
              <a:cxnLst/>
              <a:rect l="l" t="t" r="r" b="b"/>
              <a:pathLst>
                <a:path w="1442" h="2085" extrusionOk="0">
                  <a:moveTo>
                    <a:pt x="1441" y="0"/>
                  </a:moveTo>
                  <a:lnTo>
                    <a:pt x="1" y="822"/>
                  </a:lnTo>
                  <a:lnTo>
                    <a:pt x="1" y="2084"/>
                  </a:lnTo>
                  <a:lnTo>
                    <a:pt x="1441" y="1251"/>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5"/>
            <p:cNvSpPr/>
            <p:nvPr/>
          </p:nvSpPr>
          <p:spPr>
            <a:xfrm>
              <a:off x="2539979" y="2542824"/>
              <a:ext cx="128799" cy="119042"/>
            </a:xfrm>
            <a:custGeom>
              <a:avLst/>
              <a:gdLst/>
              <a:ahLst/>
              <a:cxnLst/>
              <a:rect l="l" t="t" r="r" b="b"/>
              <a:pathLst>
                <a:path w="2823" h="2609" extrusionOk="0">
                  <a:moveTo>
                    <a:pt x="1" y="1620"/>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5"/>
            <p:cNvSpPr/>
            <p:nvPr/>
          </p:nvSpPr>
          <p:spPr>
            <a:xfrm>
              <a:off x="2553575" y="2559706"/>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50"/>
                  </a:moveTo>
                  <a:lnTo>
                    <a:pt x="1620" y="393"/>
                  </a:lnTo>
                  <a:lnTo>
                    <a:pt x="1620" y="631"/>
                  </a:lnTo>
                  <a:lnTo>
                    <a:pt x="1893" y="476"/>
                  </a:lnTo>
                  <a:lnTo>
                    <a:pt x="1893" y="250"/>
                  </a:lnTo>
                  <a:close/>
                  <a:moveTo>
                    <a:pt x="2298" y="357"/>
                  </a:moveTo>
                  <a:lnTo>
                    <a:pt x="2024" y="512"/>
                  </a:lnTo>
                  <a:lnTo>
                    <a:pt x="2024" y="750"/>
                  </a:lnTo>
                  <a:lnTo>
                    <a:pt x="2298" y="595"/>
                  </a:lnTo>
                  <a:lnTo>
                    <a:pt x="2298" y="357"/>
                  </a:lnTo>
                  <a:close/>
                  <a:moveTo>
                    <a:pt x="1489" y="476"/>
                  </a:moveTo>
                  <a:lnTo>
                    <a:pt x="1215" y="631"/>
                  </a:lnTo>
                  <a:lnTo>
                    <a:pt x="1215" y="869"/>
                  </a:lnTo>
                  <a:lnTo>
                    <a:pt x="1489" y="703"/>
                  </a:lnTo>
                  <a:lnTo>
                    <a:pt x="1489" y="476"/>
                  </a:lnTo>
                  <a:close/>
                  <a:moveTo>
                    <a:pt x="1893" y="595"/>
                  </a:moveTo>
                  <a:lnTo>
                    <a:pt x="1620" y="750"/>
                  </a:lnTo>
                  <a:lnTo>
                    <a:pt x="1620" y="988"/>
                  </a:lnTo>
                  <a:lnTo>
                    <a:pt x="1893" y="834"/>
                  </a:lnTo>
                  <a:lnTo>
                    <a:pt x="1893" y="595"/>
                  </a:lnTo>
                  <a:close/>
                  <a:moveTo>
                    <a:pt x="1084" y="703"/>
                  </a:moveTo>
                  <a:lnTo>
                    <a:pt x="810" y="857"/>
                  </a:lnTo>
                  <a:lnTo>
                    <a:pt x="810" y="1095"/>
                  </a:lnTo>
                  <a:lnTo>
                    <a:pt x="1084" y="941"/>
                  </a:lnTo>
                  <a:lnTo>
                    <a:pt x="1084" y="703"/>
                  </a:lnTo>
                  <a:close/>
                  <a:moveTo>
                    <a:pt x="1489" y="822"/>
                  </a:moveTo>
                  <a:lnTo>
                    <a:pt x="1215" y="976"/>
                  </a:lnTo>
                  <a:lnTo>
                    <a:pt x="1215" y="1215"/>
                  </a:lnTo>
                  <a:lnTo>
                    <a:pt x="1489" y="1060"/>
                  </a:lnTo>
                  <a:lnTo>
                    <a:pt x="1489" y="822"/>
                  </a:lnTo>
                  <a:close/>
                  <a:moveTo>
                    <a:pt x="679" y="941"/>
                  </a:moveTo>
                  <a:lnTo>
                    <a:pt x="405" y="1095"/>
                  </a:lnTo>
                  <a:lnTo>
                    <a:pt x="405" y="1334"/>
                  </a:lnTo>
                  <a:lnTo>
                    <a:pt x="679" y="1179"/>
                  </a:lnTo>
                  <a:lnTo>
                    <a:pt x="679" y="941"/>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5"/>
            <p:cNvSpPr/>
            <p:nvPr/>
          </p:nvSpPr>
          <p:spPr>
            <a:xfrm>
              <a:off x="2467751" y="2650504"/>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6"/>
                    <a:pt x="662" y="198"/>
                    <a:pt x="686" y="198"/>
                  </a:cubicBezTo>
                  <a:cubicBezTo>
                    <a:pt x="695" y="198"/>
                    <a:pt x="705" y="195"/>
                    <a:pt x="715" y="189"/>
                  </a:cubicBezTo>
                  <a:cubicBezTo>
                    <a:pt x="762" y="153"/>
                    <a:pt x="786" y="106"/>
                    <a:pt x="798" y="58"/>
                  </a:cubicBezTo>
                  <a:cubicBezTo>
                    <a:pt x="798" y="23"/>
                    <a:pt x="779" y="1"/>
                    <a:pt x="750" y="1"/>
                  </a:cubicBezTo>
                  <a:close/>
                  <a:moveTo>
                    <a:pt x="433" y="180"/>
                  </a:moveTo>
                  <a:cubicBezTo>
                    <a:pt x="424" y="180"/>
                    <a:pt x="415" y="183"/>
                    <a:pt x="405" y="189"/>
                  </a:cubicBezTo>
                  <a:cubicBezTo>
                    <a:pt x="357" y="225"/>
                    <a:pt x="334" y="272"/>
                    <a:pt x="322" y="320"/>
                  </a:cubicBezTo>
                  <a:cubicBezTo>
                    <a:pt x="322" y="355"/>
                    <a:pt x="341" y="377"/>
                    <a:pt x="370" y="377"/>
                  </a:cubicBezTo>
                  <a:cubicBezTo>
                    <a:pt x="380" y="377"/>
                    <a:pt x="392" y="374"/>
                    <a:pt x="405" y="368"/>
                  </a:cubicBezTo>
                  <a:cubicBezTo>
                    <a:pt x="453" y="344"/>
                    <a:pt x="476" y="284"/>
                    <a:pt x="476" y="237"/>
                  </a:cubicBezTo>
                  <a:cubicBezTo>
                    <a:pt x="476" y="202"/>
                    <a:pt x="457" y="180"/>
                    <a:pt x="433" y="180"/>
                  </a:cubicBezTo>
                  <a:close/>
                  <a:moveTo>
                    <a:pt x="757" y="356"/>
                  </a:moveTo>
                  <a:cubicBezTo>
                    <a:pt x="745" y="356"/>
                    <a:pt x="730" y="360"/>
                    <a:pt x="715" y="368"/>
                  </a:cubicBezTo>
                  <a:cubicBezTo>
                    <a:pt x="667" y="391"/>
                    <a:pt x="643" y="439"/>
                    <a:pt x="643" y="498"/>
                  </a:cubicBezTo>
                  <a:cubicBezTo>
                    <a:pt x="643" y="530"/>
                    <a:pt x="659" y="546"/>
                    <a:pt x="680" y="546"/>
                  </a:cubicBezTo>
                  <a:cubicBezTo>
                    <a:pt x="691" y="546"/>
                    <a:pt x="703" y="542"/>
                    <a:pt x="715" y="534"/>
                  </a:cubicBezTo>
                  <a:cubicBezTo>
                    <a:pt x="762" y="510"/>
                    <a:pt x="786" y="463"/>
                    <a:pt x="798" y="403"/>
                  </a:cubicBezTo>
                  <a:cubicBezTo>
                    <a:pt x="798" y="371"/>
                    <a:pt x="782" y="356"/>
                    <a:pt x="757" y="356"/>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8"/>
                    <a:pt x="322" y="677"/>
                  </a:cubicBezTo>
                  <a:cubicBezTo>
                    <a:pt x="322" y="712"/>
                    <a:pt x="341" y="734"/>
                    <a:pt x="370" y="734"/>
                  </a:cubicBezTo>
                  <a:cubicBezTo>
                    <a:pt x="380" y="734"/>
                    <a:pt x="392" y="731"/>
                    <a:pt x="405" y="725"/>
                  </a:cubicBezTo>
                  <a:cubicBezTo>
                    <a:pt x="441" y="689"/>
                    <a:pt x="476" y="641"/>
                    <a:pt x="476" y="594"/>
                  </a:cubicBezTo>
                  <a:cubicBezTo>
                    <a:pt x="476" y="559"/>
                    <a:pt x="457" y="537"/>
                    <a:pt x="433" y="537"/>
                  </a:cubicBezTo>
                  <a:close/>
                  <a:moveTo>
                    <a:pt x="105" y="727"/>
                  </a:moveTo>
                  <a:cubicBezTo>
                    <a:pt x="95" y="727"/>
                    <a:pt x="84" y="730"/>
                    <a:pt x="72" y="737"/>
                  </a:cubicBezTo>
                  <a:cubicBezTo>
                    <a:pt x="24" y="760"/>
                    <a:pt x="0" y="808"/>
                    <a:pt x="0" y="868"/>
                  </a:cubicBezTo>
                  <a:cubicBezTo>
                    <a:pt x="0" y="902"/>
                    <a:pt x="19" y="925"/>
                    <a:pt x="44" y="925"/>
                  </a:cubicBezTo>
                  <a:cubicBezTo>
                    <a:pt x="52" y="925"/>
                    <a:pt x="62" y="922"/>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5"/>
            <p:cNvSpPr/>
            <p:nvPr/>
          </p:nvSpPr>
          <p:spPr>
            <a:xfrm>
              <a:off x="2168390" y="2486338"/>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5"/>
            <p:cNvSpPr/>
            <p:nvPr/>
          </p:nvSpPr>
          <p:spPr>
            <a:xfrm>
              <a:off x="2168390" y="1825748"/>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5"/>
            <p:cNvSpPr/>
            <p:nvPr/>
          </p:nvSpPr>
          <p:spPr>
            <a:xfrm>
              <a:off x="2200466" y="2000135"/>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5"/>
            <p:cNvSpPr/>
            <p:nvPr/>
          </p:nvSpPr>
          <p:spPr>
            <a:xfrm>
              <a:off x="2453059" y="1937671"/>
              <a:ext cx="65791" cy="95635"/>
            </a:xfrm>
            <a:custGeom>
              <a:avLst/>
              <a:gdLst/>
              <a:ahLst/>
              <a:cxnLst/>
              <a:rect l="l" t="t" r="r" b="b"/>
              <a:pathLst>
                <a:path w="1442" h="2096" extrusionOk="0">
                  <a:moveTo>
                    <a:pt x="1441" y="0"/>
                  </a:moveTo>
                  <a:lnTo>
                    <a:pt x="1" y="834"/>
                  </a:lnTo>
                  <a:lnTo>
                    <a:pt x="1" y="2096"/>
                  </a:lnTo>
                  <a:lnTo>
                    <a:pt x="1441" y="1263"/>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5"/>
            <p:cNvSpPr/>
            <p:nvPr/>
          </p:nvSpPr>
          <p:spPr>
            <a:xfrm>
              <a:off x="2467751" y="1967101"/>
              <a:ext cx="36409" cy="42205"/>
            </a:xfrm>
            <a:custGeom>
              <a:avLst/>
              <a:gdLst/>
              <a:ahLst/>
              <a:cxnLst/>
              <a:rect l="l" t="t" r="r" b="b"/>
              <a:pathLst>
                <a:path w="798" h="925" extrusionOk="0">
                  <a:moveTo>
                    <a:pt x="750" y="1"/>
                  </a:moveTo>
                  <a:cubicBezTo>
                    <a:pt x="739" y="1"/>
                    <a:pt x="727" y="4"/>
                    <a:pt x="715" y="10"/>
                  </a:cubicBezTo>
                  <a:cubicBezTo>
                    <a:pt x="667" y="46"/>
                    <a:pt x="643" y="94"/>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8" y="189"/>
                  </a:moveTo>
                  <a:cubicBezTo>
                    <a:pt x="428" y="189"/>
                    <a:pt x="416" y="193"/>
                    <a:pt x="405" y="201"/>
                  </a:cubicBezTo>
                  <a:cubicBezTo>
                    <a:pt x="357" y="225"/>
                    <a:pt x="334" y="272"/>
                    <a:pt x="322" y="332"/>
                  </a:cubicBezTo>
                  <a:cubicBezTo>
                    <a:pt x="322" y="364"/>
                    <a:pt x="337" y="379"/>
                    <a:pt x="362" y="379"/>
                  </a:cubicBezTo>
                  <a:cubicBezTo>
                    <a:pt x="375" y="379"/>
                    <a:pt x="389" y="375"/>
                    <a:pt x="405" y="367"/>
                  </a:cubicBezTo>
                  <a:cubicBezTo>
                    <a:pt x="441" y="344"/>
                    <a:pt x="476" y="296"/>
                    <a:pt x="476" y="248"/>
                  </a:cubicBezTo>
                  <a:cubicBezTo>
                    <a:pt x="476" y="208"/>
                    <a:pt x="460" y="189"/>
                    <a:pt x="438" y="189"/>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10" y="380"/>
                  </a:moveTo>
                  <a:cubicBezTo>
                    <a:pt x="99" y="380"/>
                    <a:pt x="87" y="384"/>
                    <a:pt x="72" y="391"/>
                  </a:cubicBezTo>
                  <a:cubicBezTo>
                    <a:pt x="24" y="415"/>
                    <a:pt x="0" y="463"/>
                    <a:pt x="0" y="522"/>
                  </a:cubicBezTo>
                  <a:cubicBezTo>
                    <a:pt x="0" y="548"/>
                    <a:pt x="19" y="568"/>
                    <a:pt x="42" y="568"/>
                  </a:cubicBezTo>
                  <a:cubicBezTo>
                    <a:pt x="52" y="568"/>
                    <a:pt x="62" y="565"/>
                    <a:pt x="72" y="558"/>
                  </a:cubicBezTo>
                  <a:cubicBezTo>
                    <a:pt x="119" y="534"/>
                    <a:pt x="143" y="487"/>
                    <a:pt x="143" y="439"/>
                  </a:cubicBezTo>
                  <a:cubicBezTo>
                    <a:pt x="143" y="398"/>
                    <a:pt x="132" y="380"/>
                    <a:pt x="110" y="380"/>
                  </a:cubicBezTo>
                  <a:close/>
                  <a:moveTo>
                    <a:pt x="433" y="537"/>
                  </a:moveTo>
                  <a:cubicBezTo>
                    <a:pt x="424" y="537"/>
                    <a:pt x="415" y="540"/>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9"/>
                    <a:pt x="457" y="537"/>
                    <a:pt x="433" y="537"/>
                  </a:cubicBezTo>
                  <a:close/>
                  <a:moveTo>
                    <a:pt x="105" y="727"/>
                  </a:moveTo>
                  <a:cubicBezTo>
                    <a:pt x="95" y="727"/>
                    <a:pt x="84" y="730"/>
                    <a:pt x="72" y="737"/>
                  </a:cubicBezTo>
                  <a:cubicBezTo>
                    <a:pt x="24" y="772"/>
                    <a:pt x="0" y="820"/>
                    <a:pt x="0" y="868"/>
                  </a:cubicBezTo>
                  <a:cubicBezTo>
                    <a:pt x="0" y="902"/>
                    <a:pt x="19" y="925"/>
                    <a:pt x="44" y="925"/>
                  </a:cubicBezTo>
                  <a:cubicBezTo>
                    <a:pt x="52" y="925"/>
                    <a:pt x="62" y="922"/>
                    <a:pt x="72" y="915"/>
                  </a:cubicBezTo>
                  <a:cubicBezTo>
                    <a:pt x="119" y="891"/>
                    <a:pt x="143" y="844"/>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5"/>
            <p:cNvSpPr/>
            <p:nvPr/>
          </p:nvSpPr>
          <p:spPr>
            <a:xfrm>
              <a:off x="2168390" y="2372270"/>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5"/>
            <p:cNvSpPr/>
            <p:nvPr/>
          </p:nvSpPr>
          <p:spPr>
            <a:xfrm>
              <a:off x="2200466" y="2546657"/>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5"/>
            <p:cNvSpPr/>
            <p:nvPr/>
          </p:nvSpPr>
          <p:spPr>
            <a:xfrm>
              <a:off x="2453059" y="2484193"/>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5"/>
            <p:cNvSpPr/>
            <p:nvPr/>
          </p:nvSpPr>
          <p:spPr>
            <a:xfrm>
              <a:off x="2539979" y="2405943"/>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5"/>
            <p:cNvSpPr/>
            <p:nvPr/>
          </p:nvSpPr>
          <p:spPr>
            <a:xfrm>
              <a:off x="2553575" y="2423327"/>
              <a:ext cx="104892" cy="86966"/>
            </a:xfrm>
            <a:custGeom>
              <a:avLst/>
              <a:gdLst/>
              <a:ahLst/>
              <a:cxnLst/>
              <a:rect l="l" t="t" r="r" b="b"/>
              <a:pathLst>
                <a:path w="2299" h="1906" extrusionOk="0">
                  <a:moveTo>
                    <a:pt x="2298" y="1"/>
                  </a:moveTo>
                  <a:lnTo>
                    <a:pt x="2024" y="155"/>
                  </a:lnTo>
                  <a:lnTo>
                    <a:pt x="2024" y="394"/>
                  </a:lnTo>
                  <a:lnTo>
                    <a:pt x="2298" y="239"/>
                  </a:lnTo>
                  <a:lnTo>
                    <a:pt x="2298" y="1"/>
                  </a:lnTo>
                  <a:close/>
                  <a:moveTo>
                    <a:pt x="1893" y="227"/>
                  </a:moveTo>
                  <a:lnTo>
                    <a:pt x="1620" y="394"/>
                  </a:lnTo>
                  <a:lnTo>
                    <a:pt x="1620" y="632"/>
                  </a:lnTo>
                  <a:lnTo>
                    <a:pt x="1893" y="465"/>
                  </a:lnTo>
                  <a:lnTo>
                    <a:pt x="1893" y="227"/>
                  </a:lnTo>
                  <a:close/>
                  <a:moveTo>
                    <a:pt x="2298" y="358"/>
                  </a:moveTo>
                  <a:lnTo>
                    <a:pt x="2024" y="501"/>
                  </a:lnTo>
                  <a:lnTo>
                    <a:pt x="2024" y="739"/>
                  </a:lnTo>
                  <a:lnTo>
                    <a:pt x="2298" y="596"/>
                  </a:lnTo>
                  <a:lnTo>
                    <a:pt x="2298" y="358"/>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29"/>
                  </a:lnTo>
                  <a:lnTo>
                    <a:pt x="1084" y="703"/>
                  </a:lnTo>
                  <a:close/>
                  <a:moveTo>
                    <a:pt x="1489" y="810"/>
                  </a:moveTo>
                  <a:lnTo>
                    <a:pt x="1215" y="977"/>
                  </a:lnTo>
                  <a:lnTo>
                    <a:pt x="1215" y="1203"/>
                  </a:lnTo>
                  <a:lnTo>
                    <a:pt x="1489" y="1048"/>
                  </a:lnTo>
                  <a:lnTo>
                    <a:pt x="1489" y="810"/>
                  </a:lnTo>
                  <a:close/>
                  <a:moveTo>
                    <a:pt x="679" y="941"/>
                  </a:moveTo>
                  <a:lnTo>
                    <a:pt x="405" y="1084"/>
                  </a:lnTo>
                  <a:lnTo>
                    <a:pt x="405" y="1322"/>
                  </a:lnTo>
                  <a:lnTo>
                    <a:pt x="679" y="1179"/>
                  </a:lnTo>
                  <a:lnTo>
                    <a:pt x="679" y="941"/>
                  </a:lnTo>
                  <a:close/>
                  <a:moveTo>
                    <a:pt x="1084" y="1048"/>
                  </a:moveTo>
                  <a:lnTo>
                    <a:pt x="810" y="1203"/>
                  </a:lnTo>
                  <a:lnTo>
                    <a:pt x="810" y="1453"/>
                  </a:lnTo>
                  <a:lnTo>
                    <a:pt x="1084" y="1286"/>
                  </a:lnTo>
                  <a:lnTo>
                    <a:pt x="1084" y="1048"/>
                  </a:lnTo>
                  <a:close/>
                  <a:moveTo>
                    <a:pt x="274" y="1156"/>
                  </a:moveTo>
                  <a:lnTo>
                    <a:pt x="0" y="1322"/>
                  </a:lnTo>
                  <a:lnTo>
                    <a:pt x="0" y="1560"/>
                  </a:lnTo>
                  <a:lnTo>
                    <a:pt x="274" y="1394"/>
                  </a:lnTo>
                  <a:lnTo>
                    <a:pt x="274" y="1156"/>
                  </a:lnTo>
                  <a:close/>
                  <a:moveTo>
                    <a:pt x="679" y="1275"/>
                  </a:moveTo>
                  <a:lnTo>
                    <a:pt x="405" y="1429"/>
                  </a:lnTo>
                  <a:lnTo>
                    <a:pt x="405" y="1667"/>
                  </a:lnTo>
                  <a:lnTo>
                    <a:pt x="679" y="1513"/>
                  </a:lnTo>
                  <a:lnTo>
                    <a:pt x="679" y="1275"/>
                  </a:lnTo>
                  <a:close/>
                  <a:moveTo>
                    <a:pt x="274" y="1513"/>
                  </a:moveTo>
                  <a:lnTo>
                    <a:pt x="0" y="1667"/>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5"/>
            <p:cNvSpPr/>
            <p:nvPr/>
          </p:nvSpPr>
          <p:spPr>
            <a:xfrm>
              <a:off x="2467751" y="2513623"/>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05" y="382"/>
                  </a:moveTo>
                  <a:cubicBezTo>
                    <a:pt x="95" y="382"/>
                    <a:pt x="84" y="385"/>
                    <a:pt x="72" y="391"/>
                  </a:cubicBezTo>
                  <a:cubicBezTo>
                    <a:pt x="24" y="415"/>
                    <a:pt x="0" y="462"/>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1"/>
                  </a:moveTo>
                  <a:cubicBezTo>
                    <a:pt x="422" y="541"/>
                    <a:pt x="413" y="543"/>
                    <a:pt x="405" y="546"/>
                  </a:cubicBezTo>
                  <a:cubicBezTo>
                    <a:pt x="357" y="581"/>
                    <a:pt x="334" y="629"/>
                    <a:pt x="322" y="677"/>
                  </a:cubicBezTo>
                  <a:cubicBezTo>
                    <a:pt x="322" y="712"/>
                    <a:pt x="341" y="734"/>
                    <a:pt x="370" y="734"/>
                  </a:cubicBezTo>
                  <a:cubicBezTo>
                    <a:pt x="380" y="734"/>
                    <a:pt x="392" y="731"/>
                    <a:pt x="405" y="724"/>
                  </a:cubicBezTo>
                  <a:cubicBezTo>
                    <a:pt x="441" y="701"/>
                    <a:pt x="476" y="653"/>
                    <a:pt x="476" y="593"/>
                  </a:cubicBezTo>
                  <a:cubicBezTo>
                    <a:pt x="476" y="557"/>
                    <a:pt x="456" y="541"/>
                    <a:pt x="430" y="541"/>
                  </a:cubicBezTo>
                  <a:close/>
                  <a:moveTo>
                    <a:pt x="101" y="732"/>
                  </a:moveTo>
                  <a:cubicBezTo>
                    <a:pt x="93" y="732"/>
                    <a:pt x="83" y="733"/>
                    <a:pt x="72" y="736"/>
                  </a:cubicBezTo>
                  <a:cubicBezTo>
                    <a:pt x="24" y="772"/>
                    <a:pt x="0" y="820"/>
                    <a:pt x="0" y="867"/>
                  </a:cubicBezTo>
                  <a:cubicBezTo>
                    <a:pt x="0" y="902"/>
                    <a:pt x="19" y="924"/>
                    <a:pt x="44" y="924"/>
                  </a:cubicBezTo>
                  <a:cubicBezTo>
                    <a:pt x="52" y="924"/>
                    <a:pt x="62" y="921"/>
                    <a:pt x="72" y="915"/>
                  </a:cubicBezTo>
                  <a:cubicBezTo>
                    <a:pt x="119" y="891"/>
                    <a:pt x="143" y="843"/>
                    <a:pt x="143" y="784"/>
                  </a:cubicBezTo>
                  <a:cubicBezTo>
                    <a:pt x="143" y="747"/>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5"/>
            <p:cNvSpPr/>
            <p:nvPr/>
          </p:nvSpPr>
          <p:spPr>
            <a:xfrm>
              <a:off x="2168390" y="2350004"/>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5"/>
            <p:cNvSpPr/>
            <p:nvPr/>
          </p:nvSpPr>
          <p:spPr>
            <a:xfrm>
              <a:off x="2168390" y="2235890"/>
              <a:ext cx="512871" cy="386876"/>
            </a:xfrm>
            <a:custGeom>
              <a:avLst/>
              <a:gdLst/>
              <a:ahLst/>
              <a:cxnLst/>
              <a:rect l="l" t="t" r="r" b="b"/>
              <a:pathLst>
                <a:path w="11241" h="8479" extrusionOk="0">
                  <a:moveTo>
                    <a:pt x="1" y="6490"/>
                  </a:moveTo>
                  <a:lnTo>
                    <a:pt x="1" y="8478"/>
                  </a:lnTo>
                  <a:lnTo>
                    <a:pt x="11240" y="1989"/>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5"/>
            <p:cNvSpPr/>
            <p:nvPr/>
          </p:nvSpPr>
          <p:spPr>
            <a:xfrm>
              <a:off x="2200466" y="2410277"/>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5"/>
            <p:cNvSpPr/>
            <p:nvPr/>
          </p:nvSpPr>
          <p:spPr>
            <a:xfrm>
              <a:off x="2453059" y="2347814"/>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5"/>
            <p:cNvSpPr/>
            <p:nvPr/>
          </p:nvSpPr>
          <p:spPr>
            <a:xfrm>
              <a:off x="2539979" y="2269609"/>
              <a:ext cx="128799" cy="118997"/>
            </a:xfrm>
            <a:custGeom>
              <a:avLst/>
              <a:gdLst/>
              <a:ahLst/>
              <a:cxnLst/>
              <a:rect l="l" t="t" r="r" b="b"/>
              <a:pathLst>
                <a:path w="2823" h="2608" extrusionOk="0">
                  <a:moveTo>
                    <a:pt x="1" y="1619"/>
                  </a:moveTo>
                  <a:lnTo>
                    <a:pt x="1" y="2608"/>
                  </a:lnTo>
                  <a:lnTo>
                    <a:pt x="2822" y="976"/>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5"/>
            <p:cNvSpPr/>
            <p:nvPr/>
          </p:nvSpPr>
          <p:spPr>
            <a:xfrm>
              <a:off x="2553575" y="2286993"/>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93"/>
                  </a:lnTo>
                  <a:lnTo>
                    <a:pt x="1620" y="631"/>
                  </a:lnTo>
                  <a:lnTo>
                    <a:pt x="1893" y="476"/>
                  </a:lnTo>
                  <a:lnTo>
                    <a:pt x="1893" y="238"/>
                  </a:lnTo>
                  <a:close/>
                  <a:moveTo>
                    <a:pt x="2298" y="357"/>
                  </a:moveTo>
                  <a:lnTo>
                    <a:pt x="2024" y="500"/>
                  </a:lnTo>
                  <a:lnTo>
                    <a:pt x="2024" y="738"/>
                  </a:lnTo>
                  <a:lnTo>
                    <a:pt x="2298" y="595"/>
                  </a:lnTo>
                  <a:lnTo>
                    <a:pt x="2298" y="357"/>
                  </a:lnTo>
                  <a:close/>
                  <a:moveTo>
                    <a:pt x="1489" y="464"/>
                  </a:moveTo>
                  <a:lnTo>
                    <a:pt x="1215" y="619"/>
                  </a:lnTo>
                  <a:lnTo>
                    <a:pt x="1215" y="857"/>
                  </a:lnTo>
                  <a:lnTo>
                    <a:pt x="1489" y="703"/>
                  </a:lnTo>
                  <a:lnTo>
                    <a:pt x="1489" y="464"/>
                  </a:lnTo>
                  <a:close/>
                  <a:moveTo>
                    <a:pt x="1893" y="584"/>
                  </a:moveTo>
                  <a:lnTo>
                    <a:pt x="1620" y="738"/>
                  </a:lnTo>
                  <a:lnTo>
                    <a:pt x="1620" y="976"/>
                  </a:lnTo>
                  <a:lnTo>
                    <a:pt x="1893" y="822"/>
                  </a:lnTo>
                  <a:lnTo>
                    <a:pt x="1893" y="584"/>
                  </a:lnTo>
                  <a:close/>
                  <a:moveTo>
                    <a:pt x="1084" y="703"/>
                  </a:moveTo>
                  <a:lnTo>
                    <a:pt x="810" y="857"/>
                  </a:lnTo>
                  <a:lnTo>
                    <a:pt x="810" y="1096"/>
                  </a:lnTo>
                  <a:lnTo>
                    <a:pt x="1084" y="941"/>
                  </a:lnTo>
                  <a:lnTo>
                    <a:pt x="1084" y="703"/>
                  </a:lnTo>
                  <a:close/>
                  <a:moveTo>
                    <a:pt x="1489" y="810"/>
                  </a:moveTo>
                  <a:lnTo>
                    <a:pt x="1215" y="976"/>
                  </a:lnTo>
                  <a:lnTo>
                    <a:pt x="1215" y="1215"/>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10"/>
                  </a:lnTo>
                  <a:lnTo>
                    <a:pt x="0" y="1560"/>
                  </a:lnTo>
                  <a:lnTo>
                    <a:pt x="274" y="1405"/>
                  </a:lnTo>
                  <a:lnTo>
                    <a:pt x="274" y="1167"/>
                  </a:lnTo>
                  <a:close/>
                  <a:moveTo>
                    <a:pt x="679" y="1274"/>
                  </a:moveTo>
                  <a:lnTo>
                    <a:pt x="405" y="1441"/>
                  </a:lnTo>
                  <a:lnTo>
                    <a:pt x="405" y="1679"/>
                  </a:lnTo>
                  <a:lnTo>
                    <a:pt x="679" y="1512"/>
                  </a:lnTo>
                  <a:lnTo>
                    <a:pt x="679" y="1274"/>
                  </a:lnTo>
                  <a:close/>
                  <a:moveTo>
                    <a:pt x="274" y="1512"/>
                  </a:moveTo>
                  <a:lnTo>
                    <a:pt x="0" y="1667"/>
                  </a:lnTo>
                  <a:lnTo>
                    <a:pt x="0" y="1905"/>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5"/>
            <p:cNvSpPr/>
            <p:nvPr/>
          </p:nvSpPr>
          <p:spPr>
            <a:xfrm>
              <a:off x="2467751" y="2377289"/>
              <a:ext cx="36409" cy="42160"/>
            </a:xfrm>
            <a:custGeom>
              <a:avLst/>
              <a:gdLst/>
              <a:ahLst/>
              <a:cxnLst/>
              <a:rect l="l" t="t" r="r" b="b"/>
              <a:pathLst>
                <a:path w="798" h="924" extrusionOk="0">
                  <a:moveTo>
                    <a:pt x="750" y="0"/>
                  </a:moveTo>
                  <a:cubicBezTo>
                    <a:pt x="739" y="0"/>
                    <a:pt x="727" y="3"/>
                    <a:pt x="715" y="9"/>
                  </a:cubicBezTo>
                  <a:cubicBezTo>
                    <a:pt x="667" y="33"/>
                    <a:pt x="643" y="81"/>
                    <a:pt x="643" y="140"/>
                  </a:cubicBezTo>
                  <a:cubicBezTo>
                    <a:pt x="643" y="175"/>
                    <a:pt x="662" y="197"/>
                    <a:pt x="686" y="197"/>
                  </a:cubicBezTo>
                  <a:cubicBezTo>
                    <a:pt x="695" y="197"/>
                    <a:pt x="705" y="194"/>
                    <a:pt x="715" y="188"/>
                  </a:cubicBezTo>
                  <a:cubicBezTo>
                    <a:pt x="762" y="152"/>
                    <a:pt x="786" y="105"/>
                    <a:pt x="798" y="57"/>
                  </a:cubicBezTo>
                  <a:cubicBezTo>
                    <a:pt x="798" y="22"/>
                    <a:pt x="779" y="0"/>
                    <a:pt x="750" y="0"/>
                  </a:cubicBezTo>
                  <a:close/>
                  <a:moveTo>
                    <a:pt x="433" y="179"/>
                  </a:moveTo>
                  <a:cubicBezTo>
                    <a:pt x="424" y="179"/>
                    <a:pt x="415" y="182"/>
                    <a:pt x="405" y="188"/>
                  </a:cubicBezTo>
                  <a:cubicBezTo>
                    <a:pt x="357" y="224"/>
                    <a:pt x="334" y="271"/>
                    <a:pt x="322" y="319"/>
                  </a:cubicBezTo>
                  <a:cubicBezTo>
                    <a:pt x="322" y="354"/>
                    <a:pt x="341" y="376"/>
                    <a:pt x="370" y="376"/>
                  </a:cubicBezTo>
                  <a:cubicBezTo>
                    <a:pt x="380" y="376"/>
                    <a:pt x="392" y="373"/>
                    <a:pt x="405" y="367"/>
                  </a:cubicBezTo>
                  <a:cubicBezTo>
                    <a:pt x="441" y="331"/>
                    <a:pt x="476" y="283"/>
                    <a:pt x="476" y="236"/>
                  </a:cubicBezTo>
                  <a:cubicBezTo>
                    <a:pt x="476" y="201"/>
                    <a:pt x="457" y="179"/>
                    <a:pt x="433" y="179"/>
                  </a:cubicBezTo>
                  <a:close/>
                  <a:moveTo>
                    <a:pt x="757" y="355"/>
                  </a:moveTo>
                  <a:cubicBezTo>
                    <a:pt x="745" y="355"/>
                    <a:pt x="730" y="359"/>
                    <a:pt x="715" y="367"/>
                  </a:cubicBezTo>
                  <a:cubicBezTo>
                    <a:pt x="667" y="390"/>
                    <a:pt x="643" y="438"/>
                    <a:pt x="643" y="486"/>
                  </a:cubicBezTo>
                  <a:cubicBezTo>
                    <a:pt x="643" y="526"/>
                    <a:pt x="660" y="545"/>
                    <a:pt x="682" y="545"/>
                  </a:cubicBezTo>
                  <a:cubicBezTo>
                    <a:pt x="692" y="545"/>
                    <a:pt x="703" y="541"/>
                    <a:pt x="715" y="533"/>
                  </a:cubicBezTo>
                  <a:cubicBezTo>
                    <a:pt x="762" y="510"/>
                    <a:pt x="786" y="462"/>
                    <a:pt x="798" y="402"/>
                  </a:cubicBezTo>
                  <a:cubicBezTo>
                    <a:pt x="798" y="371"/>
                    <a:pt x="782" y="355"/>
                    <a:pt x="757" y="355"/>
                  </a:cubicBezTo>
                  <a:close/>
                  <a:moveTo>
                    <a:pt x="105" y="369"/>
                  </a:moveTo>
                  <a:cubicBezTo>
                    <a:pt x="95" y="369"/>
                    <a:pt x="84" y="372"/>
                    <a:pt x="72" y="379"/>
                  </a:cubicBezTo>
                  <a:cubicBezTo>
                    <a:pt x="24" y="414"/>
                    <a:pt x="0" y="462"/>
                    <a:pt x="0" y="510"/>
                  </a:cubicBezTo>
                  <a:cubicBezTo>
                    <a:pt x="0" y="544"/>
                    <a:pt x="19" y="567"/>
                    <a:pt x="44" y="567"/>
                  </a:cubicBezTo>
                  <a:cubicBezTo>
                    <a:pt x="52" y="567"/>
                    <a:pt x="62" y="564"/>
                    <a:pt x="72" y="557"/>
                  </a:cubicBezTo>
                  <a:cubicBezTo>
                    <a:pt x="119" y="533"/>
                    <a:pt x="143" y="474"/>
                    <a:pt x="143" y="426"/>
                  </a:cubicBezTo>
                  <a:cubicBezTo>
                    <a:pt x="143" y="391"/>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6"/>
                  </a:moveTo>
                  <a:cubicBezTo>
                    <a:pt x="95" y="726"/>
                    <a:pt x="84" y="729"/>
                    <a:pt x="72" y="736"/>
                  </a:cubicBezTo>
                  <a:cubicBezTo>
                    <a:pt x="24" y="760"/>
                    <a:pt x="0" y="807"/>
                    <a:pt x="0" y="867"/>
                  </a:cubicBezTo>
                  <a:cubicBezTo>
                    <a:pt x="0" y="902"/>
                    <a:pt x="19" y="924"/>
                    <a:pt x="44" y="924"/>
                  </a:cubicBezTo>
                  <a:cubicBezTo>
                    <a:pt x="52" y="924"/>
                    <a:pt x="62" y="921"/>
                    <a:pt x="72" y="914"/>
                  </a:cubicBezTo>
                  <a:cubicBezTo>
                    <a:pt x="119" y="879"/>
                    <a:pt x="143" y="831"/>
                    <a:pt x="143" y="783"/>
                  </a:cubicBezTo>
                  <a:cubicBezTo>
                    <a:pt x="143" y="749"/>
                    <a:pt x="130" y="726"/>
                    <a:pt x="105" y="72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5"/>
            <p:cNvSpPr/>
            <p:nvPr/>
          </p:nvSpPr>
          <p:spPr>
            <a:xfrm>
              <a:off x="2168390" y="2213077"/>
              <a:ext cx="512871" cy="318936"/>
            </a:xfrm>
            <a:custGeom>
              <a:avLst/>
              <a:gdLst/>
              <a:ahLst/>
              <a:cxnLst/>
              <a:rect l="l" t="t" r="r" b="b"/>
              <a:pathLst>
                <a:path w="11241" h="6990" extrusionOk="0">
                  <a:moveTo>
                    <a:pt x="11240" y="501"/>
                  </a:moveTo>
                  <a:lnTo>
                    <a:pt x="10371" y="1"/>
                  </a:lnTo>
                  <a:lnTo>
                    <a:pt x="1" y="5990"/>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5"/>
            <p:cNvSpPr/>
            <p:nvPr/>
          </p:nvSpPr>
          <p:spPr>
            <a:xfrm>
              <a:off x="2168390" y="2099009"/>
              <a:ext cx="512871" cy="387377"/>
            </a:xfrm>
            <a:custGeom>
              <a:avLst/>
              <a:gdLst/>
              <a:ahLst/>
              <a:cxnLst/>
              <a:rect l="l" t="t" r="r" b="b"/>
              <a:pathLst>
                <a:path w="11241" h="8490" extrusionOk="0">
                  <a:moveTo>
                    <a:pt x="1" y="6489"/>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5"/>
            <p:cNvSpPr/>
            <p:nvPr/>
          </p:nvSpPr>
          <p:spPr>
            <a:xfrm>
              <a:off x="2200466" y="2273396"/>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5"/>
            <p:cNvSpPr/>
            <p:nvPr/>
          </p:nvSpPr>
          <p:spPr>
            <a:xfrm>
              <a:off x="2453059" y="2210932"/>
              <a:ext cx="65791" cy="95635"/>
            </a:xfrm>
            <a:custGeom>
              <a:avLst/>
              <a:gdLst/>
              <a:ahLst/>
              <a:cxnLst/>
              <a:rect l="l" t="t" r="r" b="b"/>
              <a:pathLst>
                <a:path w="1442" h="2096" extrusionOk="0">
                  <a:moveTo>
                    <a:pt x="1441" y="0"/>
                  </a:moveTo>
                  <a:lnTo>
                    <a:pt x="1" y="834"/>
                  </a:lnTo>
                  <a:lnTo>
                    <a:pt x="1" y="2096"/>
                  </a:lnTo>
                  <a:lnTo>
                    <a:pt x="1441" y="1262"/>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5"/>
            <p:cNvSpPr/>
            <p:nvPr/>
          </p:nvSpPr>
          <p:spPr>
            <a:xfrm>
              <a:off x="2539979" y="2132682"/>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5"/>
            <p:cNvSpPr/>
            <p:nvPr/>
          </p:nvSpPr>
          <p:spPr>
            <a:xfrm>
              <a:off x="2553575" y="2150066"/>
              <a:ext cx="104892" cy="86966"/>
            </a:xfrm>
            <a:custGeom>
              <a:avLst/>
              <a:gdLst/>
              <a:ahLst/>
              <a:cxnLst/>
              <a:rect l="l" t="t" r="r" b="b"/>
              <a:pathLst>
                <a:path w="2299" h="1906" extrusionOk="0">
                  <a:moveTo>
                    <a:pt x="2298" y="1"/>
                  </a:moveTo>
                  <a:lnTo>
                    <a:pt x="2024" y="156"/>
                  </a:lnTo>
                  <a:lnTo>
                    <a:pt x="2024" y="394"/>
                  </a:lnTo>
                  <a:lnTo>
                    <a:pt x="2298" y="239"/>
                  </a:lnTo>
                  <a:lnTo>
                    <a:pt x="2298" y="1"/>
                  </a:lnTo>
                  <a:close/>
                  <a:moveTo>
                    <a:pt x="1893" y="239"/>
                  </a:moveTo>
                  <a:lnTo>
                    <a:pt x="1620" y="394"/>
                  </a:lnTo>
                  <a:lnTo>
                    <a:pt x="1620" y="632"/>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96"/>
                  </a:moveTo>
                  <a:lnTo>
                    <a:pt x="1620" y="739"/>
                  </a:lnTo>
                  <a:lnTo>
                    <a:pt x="1620" y="977"/>
                  </a:lnTo>
                  <a:lnTo>
                    <a:pt x="1893" y="822"/>
                  </a:lnTo>
                  <a:lnTo>
                    <a:pt x="1893" y="596"/>
                  </a:lnTo>
                  <a:close/>
                  <a:moveTo>
                    <a:pt x="1084" y="691"/>
                  </a:moveTo>
                  <a:lnTo>
                    <a:pt x="810" y="858"/>
                  </a:lnTo>
                  <a:lnTo>
                    <a:pt x="810" y="1096"/>
                  </a:lnTo>
                  <a:lnTo>
                    <a:pt x="1084" y="929"/>
                  </a:lnTo>
                  <a:lnTo>
                    <a:pt x="1084" y="691"/>
                  </a:lnTo>
                  <a:close/>
                  <a:moveTo>
                    <a:pt x="1489" y="822"/>
                  </a:moveTo>
                  <a:lnTo>
                    <a:pt x="1215" y="965"/>
                  </a:lnTo>
                  <a:lnTo>
                    <a:pt x="1215" y="1203"/>
                  </a:lnTo>
                  <a:lnTo>
                    <a:pt x="1489" y="1060"/>
                  </a:lnTo>
                  <a:lnTo>
                    <a:pt x="1489" y="822"/>
                  </a:lnTo>
                  <a:close/>
                  <a:moveTo>
                    <a:pt x="679" y="929"/>
                  </a:moveTo>
                  <a:lnTo>
                    <a:pt x="405" y="1084"/>
                  </a:lnTo>
                  <a:lnTo>
                    <a:pt x="405" y="1322"/>
                  </a:lnTo>
                  <a:lnTo>
                    <a:pt x="679" y="1168"/>
                  </a:lnTo>
                  <a:lnTo>
                    <a:pt x="679" y="929"/>
                  </a:lnTo>
                  <a:close/>
                  <a:moveTo>
                    <a:pt x="1084" y="1049"/>
                  </a:moveTo>
                  <a:lnTo>
                    <a:pt x="810" y="1203"/>
                  </a:lnTo>
                  <a:lnTo>
                    <a:pt x="810" y="1441"/>
                  </a:lnTo>
                  <a:lnTo>
                    <a:pt x="1084" y="1287"/>
                  </a:lnTo>
                  <a:lnTo>
                    <a:pt x="1084" y="1049"/>
                  </a:lnTo>
                  <a:close/>
                  <a:moveTo>
                    <a:pt x="274" y="1156"/>
                  </a:moveTo>
                  <a:lnTo>
                    <a:pt x="0" y="1322"/>
                  </a:lnTo>
                  <a:lnTo>
                    <a:pt x="0" y="1561"/>
                  </a:lnTo>
                  <a:lnTo>
                    <a:pt x="274" y="1394"/>
                  </a:lnTo>
                  <a:lnTo>
                    <a:pt x="274" y="1156"/>
                  </a:lnTo>
                  <a:close/>
                  <a:moveTo>
                    <a:pt x="679" y="1275"/>
                  </a:moveTo>
                  <a:lnTo>
                    <a:pt x="405" y="1430"/>
                  </a:lnTo>
                  <a:lnTo>
                    <a:pt x="405" y="1668"/>
                  </a:lnTo>
                  <a:lnTo>
                    <a:pt x="679" y="1513"/>
                  </a:lnTo>
                  <a:lnTo>
                    <a:pt x="679" y="1275"/>
                  </a:lnTo>
                  <a:close/>
                  <a:moveTo>
                    <a:pt x="274" y="1513"/>
                  </a:moveTo>
                  <a:lnTo>
                    <a:pt x="0" y="1668"/>
                  </a:lnTo>
                  <a:lnTo>
                    <a:pt x="0" y="1906"/>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5"/>
            <p:cNvSpPr/>
            <p:nvPr/>
          </p:nvSpPr>
          <p:spPr>
            <a:xfrm>
              <a:off x="2467751" y="2240362"/>
              <a:ext cx="36409" cy="42205"/>
            </a:xfrm>
            <a:custGeom>
              <a:avLst/>
              <a:gdLst/>
              <a:ahLst/>
              <a:cxnLst/>
              <a:rect l="l" t="t" r="r" b="b"/>
              <a:pathLst>
                <a:path w="798" h="925" extrusionOk="0">
                  <a:moveTo>
                    <a:pt x="750" y="1"/>
                  </a:moveTo>
                  <a:cubicBezTo>
                    <a:pt x="739" y="1"/>
                    <a:pt x="727" y="4"/>
                    <a:pt x="715" y="10"/>
                  </a:cubicBezTo>
                  <a:cubicBezTo>
                    <a:pt x="667" y="46"/>
                    <a:pt x="643" y="93"/>
                    <a:pt x="643" y="141"/>
                  </a:cubicBezTo>
                  <a:cubicBezTo>
                    <a:pt x="643" y="176"/>
                    <a:pt x="662" y="198"/>
                    <a:pt x="686" y="198"/>
                  </a:cubicBezTo>
                  <a:cubicBezTo>
                    <a:pt x="695" y="198"/>
                    <a:pt x="705" y="195"/>
                    <a:pt x="715" y="189"/>
                  </a:cubicBezTo>
                  <a:cubicBezTo>
                    <a:pt x="762" y="165"/>
                    <a:pt x="786" y="117"/>
                    <a:pt x="798" y="58"/>
                  </a:cubicBezTo>
                  <a:cubicBezTo>
                    <a:pt x="798" y="23"/>
                    <a:pt x="779" y="1"/>
                    <a:pt x="750" y="1"/>
                  </a:cubicBezTo>
                  <a:close/>
                  <a:moveTo>
                    <a:pt x="433" y="191"/>
                  </a:moveTo>
                  <a:cubicBezTo>
                    <a:pt x="424" y="191"/>
                    <a:pt x="415" y="194"/>
                    <a:pt x="405" y="201"/>
                  </a:cubicBezTo>
                  <a:cubicBezTo>
                    <a:pt x="357" y="224"/>
                    <a:pt x="334" y="272"/>
                    <a:pt x="322" y="332"/>
                  </a:cubicBezTo>
                  <a:cubicBezTo>
                    <a:pt x="322" y="363"/>
                    <a:pt x="337" y="379"/>
                    <a:pt x="362" y="379"/>
                  </a:cubicBezTo>
                  <a:cubicBezTo>
                    <a:pt x="375" y="379"/>
                    <a:pt x="389" y="375"/>
                    <a:pt x="405" y="367"/>
                  </a:cubicBezTo>
                  <a:cubicBezTo>
                    <a:pt x="441" y="344"/>
                    <a:pt x="476" y="296"/>
                    <a:pt x="476" y="248"/>
                  </a:cubicBezTo>
                  <a:cubicBezTo>
                    <a:pt x="476" y="213"/>
                    <a:pt x="457" y="191"/>
                    <a:pt x="433" y="191"/>
                  </a:cubicBezTo>
                  <a:close/>
                  <a:moveTo>
                    <a:pt x="750" y="358"/>
                  </a:moveTo>
                  <a:cubicBezTo>
                    <a:pt x="739" y="358"/>
                    <a:pt x="727" y="361"/>
                    <a:pt x="715" y="367"/>
                  </a:cubicBezTo>
                  <a:cubicBezTo>
                    <a:pt x="667" y="391"/>
                    <a:pt x="643" y="439"/>
                    <a:pt x="643" y="498"/>
                  </a:cubicBezTo>
                  <a:cubicBezTo>
                    <a:pt x="643" y="533"/>
                    <a:pt x="662" y="555"/>
                    <a:pt x="686" y="555"/>
                  </a:cubicBezTo>
                  <a:cubicBezTo>
                    <a:pt x="695" y="555"/>
                    <a:pt x="705" y="552"/>
                    <a:pt x="715" y="546"/>
                  </a:cubicBezTo>
                  <a:cubicBezTo>
                    <a:pt x="762" y="510"/>
                    <a:pt x="786" y="463"/>
                    <a:pt x="798" y="415"/>
                  </a:cubicBezTo>
                  <a:cubicBezTo>
                    <a:pt x="798" y="380"/>
                    <a:pt x="779" y="358"/>
                    <a:pt x="750" y="358"/>
                  </a:cubicBezTo>
                  <a:close/>
                  <a:moveTo>
                    <a:pt x="105" y="382"/>
                  </a:moveTo>
                  <a:cubicBezTo>
                    <a:pt x="95" y="382"/>
                    <a:pt x="84" y="385"/>
                    <a:pt x="72" y="391"/>
                  </a:cubicBezTo>
                  <a:cubicBezTo>
                    <a:pt x="24" y="415"/>
                    <a:pt x="0" y="463"/>
                    <a:pt x="0" y="522"/>
                  </a:cubicBezTo>
                  <a:cubicBezTo>
                    <a:pt x="0" y="548"/>
                    <a:pt x="19" y="567"/>
                    <a:pt x="42" y="567"/>
                  </a:cubicBezTo>
                  <a:cubicBezTo>
                    <a:pt x="52" y="567"/>
                    <a:pt x="62" y="564"/>
                    <a:pt x="72" y="558"/>
                  </a:cubicBezTo>
                  <a:cubicBezTo>
                    <a:pt x="119" y="534"/>
                    <a:pt x="143" y="486"/>
                    <a:pt x="143" y="439"/>
                  </a:cubicBezTo>
                  <a:cubicBezTo>
                    <a:pt x="143" y="404"/>
                    <a:pt x="130" y="382"/>
                    <a:pt x="105" y="382"/>
                  </a:cubicBezTo>
                  <a:close/>
                  <a:moveTo>
                    <a:pt x="430" y="542"/>
                  </a:moveTo>
                  <a:cubicBezTo>
                    <a:pt x="422" y="542"/>
                    <a:pt x="413" y="543"/>
                    <a:pt x="405" y="546"/>
                  </a:cubicBezTo>
                  <a:cubicBezTo>
                    <a:pt x="357" y="582"/>
                    <a:pt x="334" y="629"/>
                    <a:pt x="322" y="677"/>
                  </a:cubicBezTo>
                  <a:cubicBezTo>
                    <a:pt x="322" y="712"/>
                    <a:pt x="341" y="734"/>
                    <a:pt x="370" y="734"/>
                  </a:cubicBezTo>
                  <a:cubicBezTo>
                    <a:pt x="380" y="734"/>
                    <a:pt x="392" y="731"/>
                    <a:pt x="405" y="725"/>
                  </a:cubicBezTo>
                  <a:cubicBezTo>
                    <a:pt x="441" y="701"/>
                    <a:pt x="476" y="653"/>
                    <a:pt x="476" y="594"/>
                  </a:cubicBezTo>
                  <a:cubicBezTo>
                    <a:pt x="476" y="557"/>
                    <a:pt x="456" y="542"/>
                    <a:pt x="430" y="542"/>
                  </a:cubicBezTo>
                  <a:close/>
                  <a:moveTo>
                    <a:pt x="101" y="732"/>
                  </a:moveTo>
                  <a:cubicBezTo>
                    <a:pt x="93" y="732"/>
                    <a:pt x="83" y="734"/>
                    <a:pt x="72" y="736"/>
                  </a:cubicBezTo>
                  <a:cubicBezTo>
                    <a:pt x="24" y="772"/>
                    <a:pt x="0" y="820"/>
                    <a:pt x="0" y="867"/>
                  </a:cubicBezTo>
                  <a:cubicBezTo>
                    <a:pt x="0" y="902"/>
                    <a:pt x="19" y="924"/>
                    <a:pt x="44" y="924"/>
                  </a:cubicBezTo>
                  <a:cubicBezTo>
                    <a:pt x="52" y="924"/>
                    <a:pt x="62" y="921"/>
                    <a:pt x="72" y="915"/>
                  </a:cubicBezTo>
                  <a:cubicBezTo>
                    <a:pt x="119" y="891"/>
                    <a:pt x="143" y="844"/>
                    <a:pt x="143" y="784"/>
                  </a:cubicBezTo>
                  <a:cubicBezTo>
                    <a:pt x="143" y="748"/>
                    <a:pt x="129" y="732"/>
                    <a:pt x="101" y="73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5"/>
            <p:cNvSpPr/>
            <p:nvPr/>
          </p:nvSpPr>
          <p:spPr>
            <a:xfrm>
              <a:off x="2168390" y="2076743"/>
              <a:ext cx="512871" cy="318389"/>
            </a:xfrm>
            <a:custGeom>
              <a:avLst/>
              <a:gdLst/>
              <a:ahLst/>
              <a:cxnLst/>
              <a:rect l="l" t="t" r="r" b="b"/>
              <a:pathLst>
                <a:path w="11241" h="6978" extrusionOk="0">
                  <a:moveTo>
                    <a:pt x="11240" y="489"/>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5"/>
            <p:cNvSpPr/>
            <p:nvPr/>
          </p:nvSpPr>
          <p:spPr>
            <a:xfrm>
              <a:off x="2168390" y="1962675"/>
              <a:ext cx="512871" cy="386830"/>
            </a:xfrm>
            <a:custGeom>
              <a:avLst/>
              <a:gdLst/>
              <a:ahLst/>
              <a:cxnLst/>
              <a:rect l="l" t="t" r="r" b="b"/>
              <a:pathLst>
                <a:path w="11241" h="8478" extrusionOk="0">
                  <a:moveTo>
                    <a:pt x="1" y="6489"/>
                  </a:moveTo>
                  <a:lnTo>
                    <a:pt x="1" y="8477"/>
                  </a:lnTo>
                  <a:lnTo>
                    <a:pt x="11240" y="1988"/>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5"/>
            <p:cNvSpPr/>
            <p:nvPr/>
          </p:nvSpPr>
          <p:spPr>
            <a:xfrm>
              <a:off x="2200466" y="2137062"/>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5"/>
            <p:cNvSpPr/>
            <p:nvPr/>
          </p:nvSpPr>
          <p:spPr>
            <a:xfrm>
              <a:off x="2453059" y="2074553"/>
              <a:ext cx="65791" cy="95133"/>
            </a:xfrm>
            <a:custGeom>
              <a:avLst/>
              <a:gdLst/>
              <a:ahLst/>
              <a:cxnLst/>
              <a:rect l="l" t="t" r="r" b="b"/>
              <a:pathLst>
                <a:path w="1442" h="2085" extrusionOk="0">
                  <a:moveTo>
                    <a:pt x="1441" y="1"/>
                  </a:moveTo>
                  <a:lnTo>
                    <a:pt x="1" y="822"/>
                  </a:lnTo>
                  <a:lnTo>
                    <a:pt x="1" y="2084"/>
                  </a:lnTo>
                  <a:lnTo>
                    <a:pt x="1441" y="1251"/>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5"/>
            <p:cNvSpPr/>
            <p:nvPr/>
          </p:nvSpPr>
          <p:spPr>
            <a:xfrm>
              <a:off x="2539979" y="1996348"/>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5"/>
            <p:cNvSpPr/>
            <p:nvPr/>
          </p:nvSpPr>
          <p:spPr>
            <a:xfrm>
              <a:off x="2553575" y="2013732"/>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5"/>
            <p:cNvSpPr/>
            <p:nvPr/>
          </p:nvSpPr>
          <p:spPr>
            <a:xfrm>
              <a:off x="2467751" y="2104028"/>
              <a:ext cx="36409" cy="42160"/>
            </a:xfrm>
            <a:custGeom>
              <a:avLst/>
              <a:gdLst/>
              <a:ahLst/>
              <a:cxnLst/>
              <a:rect l="l" t="t" r="r" b="b"/>
              <a:pathLst>
                <a:path w="798" h="924" extrusionOk="0">
                  <a:moveTo>
                    <a:pt x="750" y="0"/>
                  </a:moveTo>
                  <a:cubicBezTo>
                    <a:pt x="739" y="0"/>
                    <a:pt x="727" y="3"/>
                    <a:pt x="715" y="10"/>
                  </a:cubicBezTo>
                  <a:cubicBezTo>
                    <a:pt x="667" y="33"/>
                    <a:pt x="643" y="81"/>
                    <a:pt x="643" y="141"/>
                  </a:cubicBezTo>
                  <a:cubicBezTo>
                    <a:pt x="643" y="177"/>
                    <a:pt x="664" y="193"/>
                    <a:pt x="690" y="193"/>
                  </a:cubicBezTo>
                  <a:cubicBezTo>
                    <a:pt x="698" y="193"/>
                    <a:pt x="706" y="191"/>
                    <a:pt x="715" y="188"/>
                  </a:cubicBezTo>
                  <a:cubicBezTo>
                    <a:pt x="762" y="153"/>
                    <a:pt x="786" y="105"/>
                    <a:pt x="798" y="57"/>
                  </a:cubicBezTo>
                  <a:cubicBezTo>
                    <a:pt x="798" y="22"/>
                    <a:pt x="779" y="0"/>
                    <a:pt x="750" y="0"/>
                  </a:cubicBezTo>
                  <a:close/>
                  <a:moveTo>
                    <a:pt x="433" y="179"/>
                  </a:moveTo>
                  <a:cubicBezTo>
                    <a:pt x="424" y="179"/>
                    <a:pt x="415" y="182"/>
                    <a:pt x="405" y="188"/>
                  </a:cubicBezTo>
                  <a:cubicBezTo>
                    <a:pt x="357" y="224"/>
                    <a:pt x="334" y="272"/>
                    <a:pt x="322" y="319"/>
                  </a:cubicBezTo>
                  <a:cubicBezTo>
                    <a:pt x="322" y="354"/>
                    <a:pt x="341" y="376"/>
                    <a:pt x="370" y="376"/>
                  </a:cubicBezTo>
                  <a:cubicBezTo>
                    <a:pt x="380" y="376"/>
                    <a:pt x="392" y="373"/>
                    <a:pt x="405" y="367"/>
                  </a:cubicBezTo>
                  <a:cubicBezTo>
                    <a:pt x="441" y="331"/>
                    <a:pt x="476" y="284"/>
                    <a:pt x="476" y="236"/>
                  </a:cubicBezTo>
                  <a:cubicBezTo>
                    <a:pt x="476" y="201"/>
                    <a:pt x="457" y="179"/>
                    <a:pt x="433" y="179"/>
                  </a:cubicBezTo>
                  <a:close/>
                  <a:moveTo>
                    <a:pt x="757" y="355"/>
                  </a:moveTo>
                  <a:cubicBezTo>
                    <a:pt x="745" y="355"/>
                    <a:pt x="730" y="359"/>
                    <a:pt x="715" y="367"/>
                  </a:cubicBezTo>
                  <a:cubicBezTo>
                    <a:pt x="667" y="391"/>
                    <a:pt x="643" y="438"/>
                    <a:pt x="643" y="486"/>
                  </a:cubicBezTo>
                  <a:cubicBezTo>
                    <a:pt x="643" y="527"/>
                    <a:pt x="660" y="545"/>
                    <a:pt x="682" y="545"/>
                  </a:cubicBezTo>
                  <a:cubicBezTo>
                    <a:pt x="692" y="545"/>
                    <a:pt x="703" y="541"/>
                    <a:pt x="715" y="534"/>
                  </a:cubicBezTo>
                  <a:cubicBezTo>
                    <a:pt x="762" y="510"/>
                    <a:pt x="786" y="462"/>
                    <a:pt x="798" y="403"/>
                  </a:cubicBezTo>
                  <a:cubicBezTo>
                    <a:pt x="798" y="371"/>
                    <a:pt x="782" y="355"/>
                    <a:pt x="757" y="355"/>
                  </a:cubicBezTo>
                  <a:close/>
                  <a:moveTo>
                    <a:pt x="105" y="369"/>
                  </a:moveTo>
                  <a:cubicBezTo>
                    <a:pt x="95" y="369"/>
                    <a:pt x="84" y="372"/>
                    <a:pt x="72" y="379"/>
                  </a:cubicBezTo>
                  <a:cubicBezTo>
                    <a:pt x="24" y="414"/>
                    <a:pt x="0" y="462"/>
                    <a:pt x="0" y="510"/>
                  </a:cubicBezTo>
                  <a:cubicBezTo>
                    <a:pt x="0" y="545"/>
                    <a:pt x="19" y="567"/>
                    <a:pt x="44" y="567"/>
                  </a:cubicBezTo>
                  <a:cubicBezTo>
                    <a:pt x="52" y="567"/>
                    <a:pt x="62" y="564"/>
                    <a:pt x="72" y="557"/>
                  </a:cubicBezTo>
                  <a:cubicBezTo>
                    <a:pt x="119" y="534"/>
                    <a:pt x="143" y="474"/>
                    <a:pt x="143" y="426"/>
                  </a:cubicBezTo>
                  <a:cubicBezTo>
                    <a:pt x="143" y="392"/>
                    <a:pt x="130" y="369"/>
                    <a:pt x="105" y="369"/>
                  </a:cubicBezTo>
                  <a:close/>
                  <a:moveTo>
                    <a:pt x="433" y="536"/>
                  </a:moveTo>
                  <a:cubicBezTo>
                    <a:pt x="424" y="536"/>
                    <a:pt x="415" y="539"/>
                    <a:pt x="405" y="545"/>
                  </a:cubicBezTo>
                  <a:cubicBezTo>
                    <a:pt x="357" y="569"/>
                    <a:pt x="334" y="617"/>
                    <a:pt x="322" y="676"/>
                  </a:cubicBezTo>
                  <a:cubicBezTo>
                    <a:pt x="322" y="711"/>
                    <a:pt x="341" y="733"/>
                    <a:pt x="370" y="733"/>
                  </a:cubicBezTo>
                  <a:cubicBezTo>
                    <a:pt x="380" y="733"/>
                    <a:pt x="392" y="730"/>
                    <a:pt x="405" y="724"/>
                  </a:cubicBezTo>
                  <a:cubicBezTo>
                    <a:pt x="441" y="688"/>
                    <a:pt x="476" y="641"/>
                    <a:pt x="476" y="593"/>
                  </a:cubicBezTo>
                  <a:cubicBezTo>
                    <a:pt x="476" y="558"/>
                    <a:pt x="457" y="536"/>
                    <a:pt x="433" y="536"/>
                  </a:cubicBezTo>
                  <a:close/>
                  <a:moveTo>
                    <a:pt x="105" y="727"/>
                  </a:moveTo>
                  <a:cubicBezTo>
                    <a:pt x="95" y="727"/>
                    <a:pt x="84" y="730"/>
                    <a:pt x="72" y="736"/>
                  </a:cubicBezTo>
                  <a:cubicBezTo>
                    <a:pt x="24" y="760"/>
                    <a:pt x="0" y="807"/>
                    <a:pt x="0" y="867"/>
                  </a:cubicBezTo>
                  <a:cubicBezTo>
                    <a:pt x="0" y="902"/>
                    <a:pt x="19" y="924"/>
                    <a:pt x="44" y="924"/>
                  </a:cubicBezTo>
                  <a:cubicBezTo>
                    <a:pt x="52" y="924"/>
                    <a:pt x="62" y="921"/>
                    <a:pt x="72" y="915"/>
                  </a:cubicBezTo>
                  <a:cubicBezTo>
                    <a:pt x="119" y="879"/>
                    <a:pt x="143" y="831"/>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5"/>
            <p:cNvSpPr/>
            <p:nvPr/>
          </p:nvSpPr>
          <p:spPr>
            <a:xfrm>
              <a:off x="2168390" y="1939862"/>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5"/>
            <p:cNvSpPr/>
            <p:nvPr/>
          </p:nvSpPr>
          <p:spPr>
            <a:xfrm>
              <a:off x="2168390" y="3192007"/>
              <a:ext cx="512871" cy="387423"/>
            </a:xfrm>
            <a:custGeom>
              <a:avLst/>
              <a:gdLst/>
              <a:ahLst/>
              <a:cxnLst/>
              <a:rect l="l" t="t" r="r" b="b"/>
              <a:pathLst>
                <a:path w="11241" h="8491"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5"/>
            <p:cNvSpPr/>
            <p:nvPr/>
          </p:nvSpPr>
          <p:spPr>
            <a:xfrm>
              <a:off x="2200466" y="3366394"/>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5"/>
            <p:cNvSpPr/>
            <p:nvPr/>
          </p:nvSpPr>
          <p:spPr>
            <a:xfrm>
              <a:off x="2453059" y="3303930"/>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5"/>
            <p:cNvSpPr/>
            <p:nvPr/>
          </p:nvSpPr>
          <p:spPr>
            <a:xfrm>
              <a:off x="2539979" y="3225725"/>
              <a:ext cx="128799" cy="118997"/>
            </a:xfrm>
            <a:custGeom>
              <a:avLst/>
              <a:gdLst/>
              <a:ahLst/>
              <a:cxnLst/>
              <a:rect l="l" t="t" r="r" b="b"/>
              <a:pathLst>
                <a:path w="2823" h="2608" extrusionOk="0">
                  <a:moveTo>
                    <a:pt x="1" y="1631"/>
                  </a:moveTo>
                  <a:lnTo>
                    <a:pt x="1" y="2608"/>
                  </a:lnTo>
                  <a:lnTo>
                    <a:pt x="2822" y="988"/>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5"/>
            <p:cNvSpPr/>
            <p:nvPr/>
          </p:nvSpPr>
          <p:spPr>
            <a:xfrm>
              <a:off x="2553575" y="3243109"/>
              <a:ext cx="104892" cy="86966"/>
            </a:xfrm>
            <a:custGeom>
              <a:avLst/>
              <a:gdLst/>
              <a:ahLst/>
              <a:cxnLst/>
              <a:rect l="l" t="t" r="r" b="b"/>
              <a:pathLst>
                <a:path w="2299" h="1906" extrusionOk="0">
                  <a:moveTo>
                    <a:pt x="2298" y="0"/>
                  </a:moveTo>
                  <a:lnTo>
                    <a:pt x="2024" y="155"/>
                  </a:lnTo>
                  <a:lnTo>
                    <a:pt x="2024" y="393"/>
                  </a:lnTo>
                  <a:lnTo>
                    <a:pt x="2298" y="226"/>
                  </a:lnTo>
                  <a:lnTo>
                    <a:pt x="2298" y="0"/>
                  </a:lnTo>
                  <a:close/>
                  <a:moveTo>
                    <a:pt x="1893" y="238"/>
                  </a:moveTo>
                  <a:lnTo>
                    <a:pt x="1620" y="393"/>
                  </a:lnTo>
                  <a:lnTo>
                    <a:pt x="1620" y="631"/>
                  </a:lnTo>
                  <a:lnTo>
                    <a:pt x="1893" y="476"/>
                  </a:lnTo>
                  <a:lnTo>
                    <a:pt x="1893" y="238"/>
                  </a:lnTo>
                  <a:close/>
                  <a:moveTo>
                    <a:pt x="2298" y="345"/>
                  </a:moveTo>
                  <a:lnTo>
                    <a:pt x="2024" y="500"/>
                  </a:lnTo>
                  <a:lnTo>
                    <a:pt x="2024" y="750"/>
                  </a:lnTo>
                  <a:lnTo>
                    <a:pt x="2298" y="584"/>
                  </a:lnTo>
                  <a:lnTo>
                    <a:pt x="2298" y="345"/>
                  </a:lnTo>
                  <a:close/>
                  <a:moveTo>
                    <a:pt x="1489" y="464"/>
                  </a:moveTo>
                  <a:lnTo>
                    <a:pt x="1215" y="619"/>
                  </a:lnTo>
                  <a:lnTo>
                    <a:pt x="1215" y="857"/>
                  </a:lnTo>
                  <a:lnTo>
                    <a:pt x="1489" y="703"/>
                  </a:lnTo>
                  <a:lnTo>
                    <a:pt x="1489" y="464"/>
                  </a:lnTo>
                  <a:close/>
                  <a:moveTo>
                    <a:pt x="1893" y="572"/>
                  </a:moveTo>
                  <a:lnTo>
                    <a:pt x="1620" y="738"/>
                  </a:lnTo>
                  <a:lnTo>
                    <a:pt x="1620" y="976"/>
                  </a:lnTo>
                  <a:lnTo>
                    <a:pt x="1893" y="810"/>
                  </a:lnTo>
                  <a:lnTo>
                    <a:pt x="1893" y="572"/>
                  </a:lnTo>
                  <a:close/>
                  <a:moveTo>
                    <a:pt x="1084" y="703"/>
                  </a:moveTo>
                  <a:lnTo>
                    <a:pt x="810" y="857"/>
                  </a:lnTo>
                  <a:lnTo>
                    <a:pt x="810" y="1095"/>
                  </a:lnTo>
                  <a:lnTo>
                    <a:pt x="1084" y="941"/>
                  </a:lnTo>
                  <a:lnTo>
                    <a:pt x="1084" y="703"/>
                  </a:lnTo>
                  <a:close/>
                  <a:moveTo>
                    <a:pt x="1489" y="810"/>
                  </a:moveTo>
                  <a:lnTo>
                    <a:pt x="1215" y="965"/>
                  </a:lnTo>
                  <a:lnTo>
                    <a:pt x="1215" y="1203"/>
                  </a:lnTo>
                  <a:lnTo>
                    <a:pt x="1489" y="1048"/>
                  </a:lnTo>
                  <a:lnTo>
                    <a:pt x="1489" y="810"/>
                  </a:lnTo>
                  <a:close/>
                  <a:moveTo>
                    <a:pt x="679" y="929"/>
                  </a:moveTo>
                  <a:lnTo>
                    <a:pt x="405" y="1084"/>
                  </a:lnTo>
                  <a:lnTo>
                    <a:pt x="405" y="1322"/>
                  </a:lnTo>
                  <a:lnTo>
                    <a:pt x="679" y="1167"/>
                  </a:lnTo>
                  <a:lnTo>
                    <a:pt x="679" y="929"/>
                  </a:lnTo>
                  <a:close/>
                  <a:moveTo>
                    <a:pt x="1084" y="1048"/>
                  </a:moveTo>
                  <a:lnTo>
                    <a:pt x="810" y="1203"/>
                  </a:lnTo>
                  <a:lnTo>
                    <a:pt x="810" y="1441"/>
                  </a:lnTo>
                  <a:lnTo>
                    <a:pt x="1084" y="1274"/>
                  </a:lnTo>
                  <a:lnTo>
                    <a:pt x="1084" y="1048"/>
                  </a:lnTo>
                  <a:close/>
                  <a:moveTo>
                    <a:pt x="274" y="1167"/>
                  </a:moveTo>
                  <a:lnTo>
                    <a:pt x="0" y="1322"/>
                  </a:lnTo>
                  <a:lnTo>
                    <a:pt x="0" y="1560"/>
                  </a:lnTo>
                  <a:lnTo>
                    <a:pt x="274" y="1405"/>
                  </a:lnTo>
                  <a:lnTo>
                    <a:pt x="274" y="1167"/>
                  </a:lnTo>
                  <a:close/>
                  <a:moveTo>
                    <a:pt x="679" y="1274"/>
                  </a:moveTo>
                  <a:lnTo>
                    <a:pt x="405" y="1429"/>
                  </a:lnTo>
                  <a:lnTo>
                    <a:pt x="405" y="1667"/>
                  </a:lnTo>
                  <a:lnTo>
                    <a:pt x="679" y="1512"/>
                  </a:lnTo>
                  <a:lnTo>
                    <a:pt x="679" y="1274"/>
                  </a:lnTo>
                  <a:close/>
                  <a:moveTo>
                    <a:pt x="274" y="1500"/>
                  </a:moveTo>
                  <a:lnTo>
                    <a:pt x="0" y="1667"/>
                  </a:lnTo>
                  <a:lnTo>
                    <a:pt x="0" y="1905"/>
                  </a:lnTo>
                  <a:lnTo>
                    <a:pt x="274" y="1738"/>
                  </a:lnTo>
                  <a:lnTo>
                    <a:pt x="274" y="150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5"/>
            <p:cNvSpPr/>
            <p:nvPr/>
          </p:nvSpPr>
          <p:spPr>
            <a:xfrm>
              <a:off x="2467751" y="3333633"/>
              <a:ext cx="36409" cy="41932"/>
            </a:xfrm>
            <a:custGeom>
              <a:avLst/>
              <a:gdLst/>
              <a:ahLst/>
              <a:cxnLst/>
              <a:rect l="l" t="t" r="r" b="b"/>
              <a:pathLst>
                <a:path w="798" h="919" extrusionOk="0">
                  <a:moveTo>
                    <a:pt x="746" y="0"/>
                  </a:moveTo>
                  <a:cubicBezTo>
                    <a:pt x="736" y="0"/>
                    <a:pt x="726" y="2"/>
                    <a:pt x="715" y="4"/>
                  </a:cubicBezTo>
                  <a:cubicBezTo>
                    <a:pt x="667" y="40"/>
                    <a:pt x="643" y="88"/>
                    <a:pt x="643" y="135"/>
                  </a:cubicBezTo>
                  <a:cubicBezTo>
                    <a:pt x="643" y="170"/>
                    <a:pt x="662" y="192"/>
                    <a:pt x="686" y="192"/>
                  </a:cubicBezTo>
                  <a:cubicBezTo>
                    <a:pt x="695" y="192"/>
                    <a:pt x="705" y="189"/>
                    <a:pt x="715" y="183"/>
                  </a:cubicBezTo>
                  <a:cubicBezTo>
                    <a:pt x="762" y="159"/>
                    <a:pt x="786" y="112"/>
                    <a:pt x="798" y="52"/>
                  </a:cubicBezTo>
                  <a:cubicBezTo>
                    <a:pt x="798" y="16"/>
                    <a:pt x="777" y="0"/>
                    <a:pt x="746" y="0"/>
                  </a:cubicBezTo>
                  <a:close/>
                  <a:moveTo>
                    <a:pt x="433" y="186"/>
                  </a:moveTo>
                  <a:cubicBezTo>
                    <a:pt x="424" y="186"/>
                    <a:pt x="415" y="189"/>
                    <a:pt x="405" y="195"/>
                  </a:cubicBezTo>
                  <a:cubicBezTo>
                    <a:pt x="357" y="219"/>
                    <a:pt x="334" y="266"/>
                    <a:pt x="322" y="326"/>
                  </a:cubicBezTo>
                  <a:cubicBezTo>
                    <a:pt x="322" y="362"/>
                    <a:pt x="342" y="378"/>
                    <a:pt x="374" y="378"/>
                  </a:cubicBezTo>
                  <a:cubicBezTo>
                    <a:pt x="383" y="378"/>
                    <a:pt x="394" y="376"/>
                    <a:pt x="405" y="374"/>
                  </a:cubicBezTo>
                  <a:cubicBezTo>
                    <a:pt x="441" y="338"/>
                    <a:pt x="476" y="290"/>
                    <a:pt x="476" y="243"/>
                  </a:cubicBezTo>
                  <a:cubicBezTo>
                    <a:pt x="476" y="208"/>
                    <a:pt x="457" y="186"/>
                    <a:pt x="433" y="186"/>
                  </a:cubicBezTo>
                  <a:close/>
                  <a:moveTo>
                    <a:pt x="750" y="352"/>
                  </a:moveTo>
                  <a:cubicBezTo>
                    <a:pt x="739" y="352"/>
                    <a:pt x="727" y="355"/>
                    <a:pt x="715" y="362"/>
                  </a:cubicBezTo>
                  <a:cubicBezTo>
                    <a:pt x="667" y="397"/>
                    <a:pt x="643" y="445"/>
                    <a:pt x="643" y="493"/>
                  </a:cubicBezTo>
                  <a:cubicBezTo>
                    <a:pt x="643" y="527"/>
                    <a:pt x="662" y="550"/>
                    <a:pt x="686" y="550"/>
                  </a:cubicBezTo>
                  <a:cubicBezTo>
                    <a:pt x="695" y="550"/>
                    <a:pt x="705" y="547"/>
                    <a:pt x="715" y="540"/>
                  </a:cubicBezTo>
                  <a:cubicBezTo>
                    <a:pt x="762" y="505"/>
                    <a:pt x="786" y="457"/>
                    <a:pt x="798" y="409"/>
                  </a:cubicBezTo>
                  <a:cubicBezTo>
                    <a:pt x="798" y="374"/>
                    <a:pt x="779" y="352"/>
                    <a:pt x="750" y="352"/>
                  </a:cubicBezTo>
                  <a:close/>
                  <a:moveTo>
                    <a:pt x="105" y="376"/>
                  </a:moveTo>
                  <a:cubicBezTo>
                    <a:pt x="95" y="376"/>
                    <a:pt x="84" y="379"/>
                    <a:pt x="72" y="385"/>
                  </a:cubicBezTo>
                  <a:cubicBezTo>
                    <a:pt x="24" y="409"/>
                    <a:pt x="0" y="457"/>
                    <a:pt x="0" y="516"/>
                  </a:cubicBezTo>
                  <a:cubicBezTo>
                    <a:pt x="0" y="542"/>
                    <a:pt x="19" y="562"/>
                    <a:pt x="42" y="562"/>
                  </a:cubicBezTo>
                  <a:cubicBezTo>
                    <a:pt x="52" y="562"/>
                    <a:pt x="62" y="559"/>
                    <a:pt x="72" y="552"/>
                  </a:cubicBezTo>
                  <a:cubicBezTo>
                    <a:pt x="119" y="528"/>
                    <a:pt x="143" y="481"/>
                    <a:pt x="143" y="433"/>
                  </a:cubicBezTo>
                  <a:cubicBezTo>
                    <a:pt x="143" y="398"/>
                    <a:pt x="130" y="376"/>
                    <a:pt x="105" y="376"/>
                  </a:cubicBezTo>
                  <a:close/>
                  <a:moveTo>
                    <a:pt x="434" y="543"/>
                  </a:moveTo>
                  <a:cubicBezTo>
                    <a:pt x="425" y="543"/>
                    <a:pt x="415" y="545"/>
                    <a:pt x="405" y="552"/>
                  </a:cubicBezTo>
                  <a:cubicBezTo>
                    <a:pt x="357" y="576"/>
                    <a:pt x="334" y="624"/>
                    <a:pt x="322" y="671"/>
                  </a:cubicBezTo>
                  <a:cubicBezTo>
                    <a:pt x="322" y="706"/>
                    <a:pt x="341" y="728"/>
                    <a:pt x="370" y="728"/>
                  </a:cubicBezTo>
                  <a:cubicBezTo>
                    <a:pt x="380" y="728"/>
                    <a:pt x="392" y="725"/>
                    <a:pt x="405" y="719"/>
                  </a:cubicBezTo>
                  <a:cubicBezTo>
                    <a:pt x="453" y="695"/>
                    <a:pt x="476" y="647"/>
                    <a:pt x="476" y="588"/>
                  </a:cubicBezTo>
                  <a:cubicBezTo>
                    <a:pt x="476" y="562"/>
                    <a:pt x="458" y="543"/>
                    <a:pt x="434" y="543"/>
                  </a:cubicBezTo>
                  <a:close/>
                  <a:moveTo>
                    <a:pt x="111" y="731"/>
                  </a:moveTo>
                  <a:cubicBezTo>
                    <a:pt x="101" y="731"/>
                    <a:pt x="87" y="735"/>
                    <a:pt x="72" y="743"/>
                  </a:cubicBezTo>
                  <a:cubicBezTo>
                    <a:pt x="24" y="766"/>
                    <a:pt x="0" y="814"/>
                    <a:pt x="0" y="862"/>
                  </a:cubicBezTo>
                  <a:cubicBezTo>
                    <a:pt x="0" y="897"/>
                    <a:pt x="19" y="919"/>
                    <a:pt x="44" y="919"/>
                  </a:cubicBezTo>
                  <a:cubicBezTo>
                    <a:pt x="52" y="919"/>
                    <a:pt x="62" y="916"/>
                    <a:pt x="72" y="909"/>
                  </a:cubicBezTo>
                  <a:cubicBezTo>
                    <a:pt x="119" y="886"/>
                    <a:pt x="143" y="838"/>
                    <a:pt x="143" y="778"/>
                  </a:cubicBezTo>
                  <a:cubicBezTo>
                    <a:pt x="143" y="747"/>
                    <a:pt x="132" y="731"/>
                    <a:pt x="111" y="73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5"/>
            <p:cNvSpPr/>
            <p:nvPr/>
          </p:nvSpPr>
          <p:spPr>
            <a:xfrm>
              <a:off x="2168390" y="3169741"/>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5"/>
            <p:cNvSpPr/>
            <p:nvPr/>
          </p:nvSpPr>
          <p:spPr>
            <a:xfrm>
              <a:off x="2168390" y="3055673"/>
              <a:ext cx="512871" cy="387377"/>
            </a:xfrm>
            <a:custGeom>
              <a:avLst/>
              <a:gdLst/>
              <a:ahLst/>
              <a:cxnLst/>
              <a:rect l="l" t="t" r="r" b="b"/>
              <a:pathLst>
                <a:path w="11241" h="8490" extrusionOk="0">
                  <a:moveTo>
                    <a:pt x="1" y="6489"/>
                  </a:moveTo>
                  <a:lnTo>
                    <a:pt x="1" y="8490"/>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5"/>
            <p:cNvSpPr/>
            <p:nvPr/>
          </p:nvSpPr>
          <p:spPr>
            <a:xfrm>
              <a:off x="2200466" y="3230060"/>
              <a:ext cx="221646" cy="169004"/>
            </a:xfrm>
            <a:custGeom>
              <a:avLst/>
              <a:gdLst/>
              <a:ahLst/>
              <a:cxnLst/>
              <a:rect l="l" t="t" r="r" b="b"/>
              <a:pathLst>
                <a:path w="4858" h="3704"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5"/>
            <p:cNvSpPr/>
            <p:nvPr/>
          </p:nvSpPr>
          <p:spPr>
            <a:xfrm>
              <a:off x="2453059" y="3167596"/>
              <a:ext cx="65791" cy="95088"/>
            </a:xfrm>
            <a:custGeom>
              <a:avLst/>
              <a:gdLst/>
              <a:ahLst/>
              <a:cxnLst/>
              <a:rect l="l" t="t" r="r" b="b"/>
              <a:pathLst>
                <a:path w="1442" h="2084" extrusionOk="0">
                  <a:moveTo>
                    <a:pt x="1441" y="0"/>
                  </a:moveTo>
                  <a:lnTo>
                    <a:pt x="1" y="834"/>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5"/>
            <p:cNvSpPr/>
            <p:nvPr/>
          </p:nvSpPr>
          <p:spPr>
            <a:xfrm>
              <a:off x="2539979" y="3089346"/>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5"/>
            <p:cNvSpPr/>
            <p:nvPr/>
          </p:nvSpPr>
          <p:spPr>
            <a:xfrm>
              <a:off x="2553575" y="3106182"/>
              <a:ext cx="104892" cy="87514"/>
            </a:xfrm>
            <a:custGeom>
              <a:avLst/>
              <a:gdLst/>
              <a:ahLst/>
              <a:cxnLst/>
              <a:rect l="l" t="t" r="r" b="b"/>
              <a:pathLst>
                <a:path w="2299" h="1918" extrusionOk="0">
                  <a:moveTo>
                    <a:pt x="2298" y="1"/>
                  </a:moveTo>
                  <a:lnTo>
                    <a:pt x="2024" y="167"/>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96"/>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41"/>
                  </a:moveTo>
                  <a:lnTo>
                    <a:pt x="405" y="1096"/>
                  </a:lnTo>
                  <a:lnTo>
                    <a:pt x="405" y="1334"/>
                  </a:lnTo>
                  <a:lnTo>
                    <a:pt x="679" y="1179"/>
                  </a:lnTo>
                  <a:lnTo>
                    <a:pt x="679" y="941"/>
                  </a:lnTo>
                  <a:close/>
                  <a:moveTo>
                    <a:pt x="1084" y="1048"/>
                  </a:moveTo>
                  <a:lnTo>
                    <a:pt x="810" y="1215"/>
                  </a:lnTo>
                  <a:lnTo>
                    <a:pt x="810" y="1453"/>
                  </a:lnTo>
                  <a:lnTo>
                    <a:pt x="1084" y="1287"/>
                  </a:lnTo>
                  <a:lnTo>
                    <a:pt x="1084" y="1048"/>
                  </a:lnTo>
                  <a:close/>
                  <a:moveTo>
                    <a:pt x="274" y="1168"/>
                  </a:moveTo>
                  <a:lnTo>
                    <a:pt x="0" y="1322"/>
                  </a:lnTo>
                  <a:lnTo>
                    <a:pt x="0" y="1560"/>
                  </a:lnTo>
                  <a:lnTo>
                    <a:pt x="274" y="1406"/>
                  </a:lnTo>
                  <a:lnTo>
                    <a:pt x="274" y="1168"/>
                  </a:lnTo>
                  <a:close/>
                  <a:moveTo>
                    <a:pt x="679" y="1287"/>
                  </a:moveTo>
                  <a:lnTo>
                    <a:pt x="405" y="1441"/>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5"/>
            <p:cNvSpPr/>
            <p:nvPr/>
          </p:nvSpPr>
          <p:spPr>
            <a:xfrm>
              <a:off x="2467751" y="3197026"/>
              <a:ext cx="36409" cy="42205"/>
            </a:xfrm>
            <a:custGeom>
              <a:avLst/>
              <a:gdLst/>
              <a:ahLst/>
              <a:cxnLst/>
              <a:rect l="l" t="t" r="r" b="b"/>
              <a:pathLst>
                <a:path w="798" h="925" extrusionOk="0">
                  <a:moveTo>
                    <a:pt x="750" y="1"/>
                  </a:moveTo>
                  <a:cubicBezTo>
                    <a:pt x="739" y="1"/>
                    <a:pt x="727" y="4"/>
                    <a:pt x="715" y="10"/>
                  </a:cubicBezTo>
                  <a:cubicBezTo>
                    <a:pt x="667" y="34"/>
                    <a:pt x="643" y="81"/>
                    <a:pt x="643" y="141"/>
                  </a:cubicBezTo>
                  <a:cubicBezTo>
                    <a:pt x="643" y="176"/>
                    <a:pt x="662" y="198"/>
                    <a:pt x="686" y="198"/>
                  </a:cubicBezTo>
                  <a:cubicBezTo>
                    <a:pt x="695" y="198"/>
                    <a:pt x="705" y="195"/>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4"/>
                    <a:pt x="341" y="377"/>
                    <a:pt x="370" y="377"/>
                  </a:cubicBezTo>
                  <a:cubicBezTo>
                    <a:pt x="380" y="377"/>
                    <a:pt x="392" y="374"/>
                    <a:pt x="405" y="367"/>
                  </a:cubicBezTo>
                  <a:cubicBezTo>
                    <a:pt x="453" y="343"/>
                    <a:pt x="476" y="296"/>
                    <a:pt x="476" y="236"/>
                  </a:cubicBezTo>
                  <a:cubicBezTo>
                    <a:pt x="476" y="201"/>
                    <a:pt x="457" y="179"/>
                    <a:pt x="433" y="179"/>
                  </a:cubicBezTo>
                  <a:close/>
                  <a:moveTo>
                    <a:pt x="757" y="355"/>
                  </a:moveTo>
                  <a:cubicBezTo>
                    <a:pt x="745" y="355"/>
                    <a:pt x="730" y="359"/>
                    <a:pt x="715" y="367"/>
                  </a:cubicBezTo>
                  <a:cubicBezTo>
                    <a:pt x="667" y="391"/>
                    <a:pt x="643" y="439"/>
                    <a:pt x="643" y="498"/>
                  </a:cubicBezTo>
                  <a:cubicBezTo>
                    <a:pt x="643" y="530"/>
                    <a:pt x="659" y="546"/>
                    <a:pt x="680" y="546"/>
                  </a:cubicBezTo>
                  <a:cubicBezTo>
                    <a:pt x="691" y="546"/>
                    <a:pt x="703" y="542"/>
                    <a:pt x="715" y="534"/>
                  </a:cubicBezTo>
                  <a:cubicBezTo>
                    <a:pt x="762" y="510"/>
                    <a:pt x="786" y="462"/>
                    <a:pt x="798" y="403"/>
                  </a:cubicBezTo>
                  <a:cubicBezTo>
                    <a:pt x="798" y="371"/>
                    <a:pt x="782" y="355"/>
                    <a:pt x="757" y="355"/>
                  </a:cubicBezTo>
                  <a:close/>
                  <a:moveTo>
                    <a:pt x="105" y="370"/>
                  </a:moveTo>
                  <a:cubicBezTo>
                    <a:pt x="95" y="370"/>
                    <a:pt x="84" y="373"/>
                    <a:pt x="72" y="379"/>
                  </a:cubicBezTo>
                  <a:cubicBezTo>
                    <a:pt x="24" y="415"/>
                    <a:pt x="0" y="462"/>
                    <a:pt x="0" y="510"/>
                  </a:cubicBezTo>
                  <a:cubicBezTo>
                    <a:pt x="0" y="545"/>
                    <a:pt x="19" y="567"/>
                    <a:pt x="44" y="567"/>
                  </a:cubicBezTo>
                  <a:cubicBezTo>
                    <a:pt x="52" y="567"/>
                    <a:pt x="62" y="564"/>
                    <a:pt x="72" y="558"/>
                  </a:cubicBezTo>
                  <a:cubicBezTo>
                    <a:pt x="119" y="534"/>
                    <a:pt x="143" y="474"/>
                    <a:pt x="143" y="427"/>
                  </a:cubicBezTo>
                  <a:cubicBezTo>
                    <a:pt x="143" y="392"/>
                    <a:pt x="130" y="370"/>
                    <a:pt x="105" y="370"/>
                  </a:cubicBezTo>
                  <a:close/>
                  <a:moveTo>
                    <a:pt x="433" y="536"/>
                  </a:moveTo>
                  <a:cubicBezTo>
                    <a:pt x="424" y="536"/>
                    <a:pt x="415" y="539"/>
                    <a:pt x="405" y="546"/>
                  </a:cubicBezTo>
                  <a:cubicBezTo>
                    <a:pt x="357" y="570"/>
                    <a:pt x="334" y="617"/>
                    <a:pt x="322" y="677"/>
                  </a:cubicBezTo>
                  <a:cubicBezTo>
                    <a:pt x="322" y="712"/>
                    <a:pt x="341" y="734"/>
                    <a:pt x="370" y="734"/>
                  </a:cubicBezTo>
                  <a:cubicBezTo>
                    <a:pt x="380" y="734"/>
                    <a:pt x="392" y="731"/>
                    <a:pt x="405" y="724"/>
                  </a:cubicBezTo>
                  <a:cubicBezTo>
                    <a:pt x="453" y="689"/>
                    <a:pt x="476" y="641"/>
                    <a:pt x="476" y="593"/>
                  </a:cubicBezTo>
                  <a:cubicBezTo>
                    <a:pt x="476" y="559"/>
                    <a:pt x="457" y="536"/>
                    <a:pt x="433" y="536"/>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5"/>
            <p:cNvSpPr/>
            <p:nvPr/>
          </p:nvSpPr>
          <p:spPr>
            <a:xfrm>
              <a:off x="2168390" y="3032859"/>
              <a:ext cx="512871" cy="318936"/>
            </a:xfrm>
            <a:custGeom>
              <a:avLst/>
              <a:gdLst/>
              <a:ahLst/>
              <a:cxnLst/>
              <a:rect l="l" t="t" r="r" b="b"/>
              <a:pathLst>
                <a:path w="11241" h="6990" extrusionOk="0">
                  <a:moveTo>
                    <a:pt x="11240" y="500"/>
                  </a:moveTo>
                  <a:lnTo>
                    <a:pt x="10371" y="0"/>
                  </a:lnTo>
                  <a:lnTo>
                    <a:pt x="1" y="5989"/>
                  </a:lnTo>
                  <a:lnTo>
                    <a:pt x="1" y="6989"/>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5"/>
            <p:cNvSpPr/>
            <p:nvPr/>
          </p:nvSpPr>
          <p:spPr>
            <a:xfrm>
              <a:off x="2168390" y="2918792"/>
              <a:ext cx="512871" cy="387377"/>
            </a:xfrm>
            <a:custGeom>
              <a:avLst/>
              <a:gdLst/>
              <a:ahLst/>
              <a:cxnLst/>
              <a:rect l="l" t="t" r="r" b="b"/>
              <a:pathLst>
                <a:path w="11241" h="8490" extrusionOk="0">
                  <a:moveTo>
                    <a:pt x="1" y="6489"/>
                  </a:moveTo>
                  <a:lnTo>
                    <a:pt x="1" y="8489"/>
                  </a:lnTo>
                  <a:lnTo>
                    <a:pt x="11240" y="2000"/>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5"/>
            <p:cNvSpPr/>
            <p:nvPr/>
          </p:nvSpPr>
          <p:spPr>
            <a:xfrm>
              <a:off x="2200466" y="3093133"/>
              <a:ext cx="221646" cy="169004"/>
            </a:xfrm>
            <a:custGeom>
              <a:avLst/>
              <a:gdLst/>
              <a:ahLst/>
              <a:cxnLst/>
              <a:rect l="l" t="t" r="r" b="b"/>
              <a:pathLst>
                <a:path w="4858" h="3704" extrusionOk="0">
                  <a:moveTo>
                    <a:pt x="0" y="2799"/>
                  </a:moveTo>
                  <a:lnTo>
                    <a:pt x="0" y="3704"/>
                  </a:lnTo>
                  <a:lnTo>
                    <a:pt x="4858" y="906"/>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5"/>
            <p:cNvSpPr/>
            <p:nvPr/>
          </p:nvSpPr>
          <p:spPr>
            <a:xfrm>
              <a:off x="2453059" y="3030669"/>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5"/>
            <p:cNvSpPr/>
            <p:nvPr/>
          </p:nvSpPr>
          <p:spPr>
            <a:xfrm>
              <a:off x="2539979" y="2952464"/>
              <a:ext cx="128799" cy="118997"/>
            </a:xfrm>
            <a:custGeom>
              <a:avLst/>
              <a:gdLst/>
              <a:ahLst/>
              <a:cxnLst/>
              <a:rect l="l" t="t" r="r" b="b"/>
              <a:pathLst>
                <a:path w="2823" h="2608" extrusionOk="0">
                  <a:moveTo>
                    <a:pt x="1" y="1631"/>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5"/>
            <p:cNvSpPr/>
            <p:nvPr/>
          </p:nvSpPr>
          <p:spPr>
            <a:xfrm>
              <a:off x="2553575" y="2969848"/>
              <a:ext cx="104892" cy="87514"/>
            </a:xfrm>
            <a:custGeom>
              <a:avLst/>
              <a:gdLst/>
              <a:ahLst/>
              <a:cxnLst/>
              <a:rect l="l" t="t" r="r" b="b"/>
              <a:pathLst>
                <a:path w="2299" h="1918" extrusionOk="0">
                  <a:moveTo>
                    <a:pt x="2298" y="0"/>
                  </a:moveTo>
                  <a:lnTo>
                    <a:pt x="2024" y="155"/>
                  </a:lnTo>
                  <a:lnTo>
                    <a:pt x="2024" y="393"/>
                  </a:lnTo>
                  <a:lnTo>
                    <a:pt x="2298" y="238"/>
                  </a:lnTo>
                  <a:lnTo>
                    <a:pt x="2298" y="0"/>
                  </a:lnTo>
                  <a:close/>
                  <a:moveTo>
                    <a:pt x="1893" y="238"/>
                  </a:moveTo>
                  <a:lnTo>
                    <a:pt x="1620" y="393"/>
                  </a:lnTo>
                  <a:lnTo>
                    <a:pt x="1620" y="631"/>
                  </a:lnTo>
                  <a:lnTo>
                    <a:pt x="1893" y="477"/>
                  </a:lnTo>
                  <a:lnTo>
                    <a:pt x="1893" y="238"/>
                  </a:lnTo>
                  <a:close/>
                  <a:moveTo>
                    <a:pt x="2298" y="357"/>
                  </a:moveTo>
                  <a:lnTo>
                    <a:pt x="2024" y="512"/>
                  </a:lnTo>
                  <a:lnTo>
                    <a:pt x="2024" y="750"/>
                  </a:lnTo>
                  <a:lnTo>
                    <a:pt x="2298" y="596"/>
                  </a:lnTo>
                  <a:lnTo>
                    <a:pt x="2298" y="357"/>
                  </a:lnTo>
                  <a:close/>
                  <a:moveTo>
                    <a:pt x="1489" y="465"/>
                  </a:moveTo>
                  <a:lnTo>
                    <a:pt x="1215" y="619"/>
                  </a:lnTo>
                  <a:lnTo>
                    <a:pt x="1215" y="858"/>
                  </a:lnTo>
                  <a:lnTo>
                    <a:pt x="1489" y="703"/>
                  </a:lnTo>
                  <a:lnTo>
                    <a:pt x="1489" y="465"/>
                  </a:lnTo>
                  <a:close/>
                  <a:moveTo>
                    <a:pt x="1893" y="584"/>
                  </a:moveTo>
                  <a:lnTo>
                    <a:pt x="1620" y="750"/>
                  </a:lnTo>
                  <a:lnTo>
                    <a:pt x="1620" y="988"/>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60"/>
                  </a:lnTo>
                  <a:lnTo>
                    <a:pt x="1489" y="822"/>
                  </a:lnTo>
                  <a:close/>
                  <a:moveTo>
                    <a:pt x="679" y="929"/>
                  </a:moveTo>
                  <a:lnTo>
                    <a:pt x="405" y="1084"/>
                  </a:lnTo>
                  <a:lnTo>
                    <a:pt x="405" y="1322"/>
                  </a:lnTo>
                  <a:lnTo>
                    <a:pt x="679" y="1167"/>
                  </a:lnTo>
                  <a:lnTo>
                    <a:pt x="679" y="929"/>
                  </a:lnTo>
                  <a:close/>
                  <a:moveTo>
                    <a:pt x="1084" y="1048"/>
                  </a:moveTo>
                  <a:lnTo>
                    <a:pt x="810" y="1215"/>
                  </a:lnTo>
                  <a:lnTo>
                    <a:pt x="810" y="1453"/>
                  </a:lnTo>
                  <a:lnTo>
                    <a:pt x="1084" y="1286"/>
                  </a:lnTo>
                  <a:lnTo>
                    <a:pt x="1084" y="1048"/>
                  </a:lnTo>
                  <a:close/>
                  <a:moveTo>
                    <a:pt x="274" y="1167"/>
                  </a:moveTo>
                  <a:lnTo>
                    <a:pt x="0" y="1322"/>
                  </a:lnTo>
                  <a:lnTo>
                    <a:pt x="0" y="1560"/>
                  </a:lnTo>
                  <a:lnTo>
                    <a:pt x="274" y="1405"/>
                  </a:lnTo>
                  <a:lnTo>
                    <a:pt x="274" y="1167"/>
                  </a:lnTo>
                  <a:close/>
                  <a:moveTo>
                    <a:pt x="679" y="1286"/>
                  </a:moveTo>
                  <a:lnTo>
                    <a:pt x="405" y="1441"/>
                  </a:lnTo>
                  <a:lnTo>
                    <a:pt x="405" y="1679"/>
                  </a:lnTo>
                  <a:lnTo>
                    <a:pt x="679" y="1524"/>
                  </a:lnTo>
                  <a:lnTo>
                    <a:pt x="679" y="1286"/>
                  </a:lnTo>
                  <a:close/>
                  <a:moveTo>
                    <a:pt x="274" y="1512"/>
                  </a:moveTo>
                  <a:lnTo>
                    <a:pt x="0" y="1679"/>
                  </a:lnTo>
                  <a:lnTo>
                    <a:pt x="0" y="1917"/>
                  </a:lnTo>
                  <a:lnTo>
                    <a:pt x="274" y="1750"/>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5"/>
            <p:cNvSpPr/>
            <p:nvPr/>
          </p:nvSpPr>
          <p:spPr>
            <a:xfrm>
              <a:off x="2467751" y="3060373"/>
              <a:ext cx="36409" cy="42479"/>
            </a:xfrm>
            <a:custGeom>
              <a:avLst/>
              <a:gdLst/>
              <a:ahLst/>
              <a:cxnLst/>
              <a:rect l="l" t="t" r="r" b="b"/>
              <a:pathLst>
                <a:path w="798" h="931" extrusionOk="0">
                  <a:moveTo>
                    <a:pt x="745" y="0"/>
                  </a:moveTo>
                  <a:cubicBezTo>
                    <a:pt x="735" y="0"/>
                    <a:pt x="725" y="2"/>
                    <a:pt x="715" y="5"/>
                  </a:cubicBezTo>
                  <a:lnTo>
                    <a:pt x="715" y="17"/>
                  </a:lnTo>
                  <a:cubicBezTo>
                    <a:pt x="667" y="40"/>
                    <a:pt x="643" y="88"/>
                    <a:pt x="643" y="147"/>
                  </a:cubicBezTo>
                  <a:cubicBezTo>
                    <a:pt x="643" y="182"/>
                    <a:pt x="662" y="204"/>
                    <a:pt x="686" y="204"/>
                  </a:cubicBezTo>
                  <a:cubicBezTo>
                    <a:pt x="695" y="204"/>
                    <a:pt x="705" y="202"/>
                    <a:pt x="715" y="195"/>
                  </a:cubicBezTo>
                  <a:cubicBezTo>
                    <a:pt x="762" y="159"/>
                    <a:pt x="786" y="112"/>
                    <a:pt x="798" y="64"/>
                  </a:cubicBezTo>
                  <a:cubicBezTo>
                    <a:pt x="798" y="18"/>
                    <a:pt x="776" y="0"/>
                    <a:pt x="745" y="0"/>
                  </a:cubicBezTo>
                  <a:close/>
                  <a:moveTo>
                    <a:pt x="433" y="186"/>
                  </a:moveTo>
                  <a:cubicBezTo>
                    <a:pt x="424" y="186"/>
                    <a:pt x="415" y="189"/>
                    <a:pt x="405" y="195"/>
                  </a:cubicBezTo>
                  <a:cubicBezTo>
                    <a:pt x="357" y="231"/>
                    <a:pt x="334" y="278"/>
                    <a:pt x="322" y="326"/>
                  </a:cubicBezTo>
                  <a:cubicBezTo>
                    <a:pt x="322" y="361"/>
                    <a:pt x="341" y="383"/>
                    <a:pt x="370" y="383"/>
                  </a:cubicBezTo>
                  <a:cubicBezTo>
                    <a:pt x="380" y="383"/>
                    <a:pt x="392" y="380"/>
                    <a:pt x="405" y="374"/>
                  </a:cubicBezTo>
                  <a:cubicBezTo>
                    <a:pt x="453" y="350"/>
                    <a:pt x="476" y="290"/>
                    <a:pt x="476" y="243"/>
                  </a:cubicBezTo>
                  <a:cubicBezTo>
                    <a:pt x="476" y="208"/>
                    <a:pt x="457" y="186"/>
                    <a:pt x="433" y="186"/>
                  </a:cubicBezTo>
                  <a:close/>
                  <a:moveTo>
                    <a:pt x="750" y="352"/>
                  </a:moveTo>
                  <a:cubicBezTo>
                    <a:pt x="739" y="352"/>
                    <a:pt x="727" y="355"/>
                    <a:pt x="715" y="362"/>
                  </a:cubicBezTo>
                  <a:lnTo>
                    <a:pt x="715" y="374"/>
                  </a:lnTo>
                  <a:cubicBezTo>
                    <a:pt x="667" y="398"/>
                    <a:pt x="643" y="445"/>
                    <a:pt x="643" y="505"/>
                  </a:cubicBezTo>
                  <a:cubicBezTo>
                    <a:pt x="643" y="536"/>
                    <a:pt x="659" y="552"/>
                    <a:pt x="680" y="552"/>
                  </a:cubicBezTo>
                  <a:cubicBezTo>
                    <a:pt x="691" y="552"/>
                    <a:pt x="703" y="548"/>
                    <a:pt x="715" y="540"/>
                  </a:cubicBezTo>
                  <a:cubicBezTo>
                    <a:pt x="762" y="517"/>
                    <a:pt x="786" y="469"/>
                    <a:pt x="798" y="409"/>
                  </a:cubicBezTo>
                  <a:cubicBezTo>
                    <a:pt x="798" y="375"/>
                    <a:pt x="779" y="352"/>
                    <a:pt x="750" y="352"/>
                  </a:cubicBezTo>
                  <a:close/>
                  <a:moveTo>
                    <a:pt x="105" y="376"/>
                  </a:moveTo>
                  <a:cubicBezTo>
                    <a:pt x="95" y="376"/>
                    <a:pt x="84" y="379"/>
                    <a:pt x="72" y="386"/>
                  </a:cubicBezTo>
                  <a:cubicBezTo>
                    <a:pt x="24" y="421"/>
                    <a:pt x="0" y="469"/>
                    <a:pt x="0" y="517"/>
                  </a:cubicBezTo>
                  <a:cubicBezTo>
                    <a:pt x="0" y="551"/>
                    <a:pt x="19" y="574"/>
                    <a:pt x="44" y="574"/>
                  </a:cubicBezTo>
                  <a:cubicBezTo>
                    <a:pt x="52" y="574"/>
                    <a:pt x="62" y="571"/>
                    <a:pt x="72" y="564"/>
                  </a:cubicBezTo>
                  <a:cubicBezTo>
                    <a:pt x="119" y="540"/>
                    <a:pt x="143" y="481"/>
                    <a:pt x="143" y="433"/>
                  </a:cubicBezTo>
                  <a:cubicBezTo>
                    <a:pt x="143" y="398"/>
                    <a:pt x="130" y="376"/>
                    <a:pt x="105" y="376"/>
                  </a:cubicBezTo>
                  <a:close/>
                  <a:moveTo>
                    <a:pt x="438" y="541"/>
                  </a:moveTo>
                  <a:cubicBezTo>
                    <a:pt x="428" y="541"/>
                    <a:pt x="416" y="545"/>
                    <a:pt x="405" y="552"/>
                  </a:cubicBezTo>
                  <a:cubicBezTo>
                    <a:pt x="357" y="576"/>
                    <a:pt x="334" y="624"/>
                    <a:pt x="322" y="683"/>
                  </a:cubicBezTo>
                  <a:cubicBezTo>
                    <a:pt x="322" y="718"/>
                    <a:pt x="341" y="740"/>
                    <a:pt x="370" y="740"/>
                  </a:cubicBezTo>
                  <a:cubicBezTo>
                    <a:pt x="380" y="740"/>
                    <a:pt x="392" y="737"/>
                    <a:pt x="405" y="731"/>
                  </a:cubicBezTo>
                  <a:cubicBezTo>
                    <a:pt x="453" y="695"/>
                    <a:pt x="476" y="648"/>
                    <a:pt x="476" y="600"/>
                  </a:cubicBezTo>
                  <a:cubicBezTo>
                    <a:pt x="476" y="559"/>
                    <a:pt x="460" y="541"/>
                    <a:pt x="438" y="541"/>
                  </a:cubicBezTo>
                  <a:close/>
                  <a:moveTo>
                    <a:pt x="100" y="727"/>
                  </a:moveTo>
                  <a:cubicBezTo>
                    <a:pt x="92" y="727"/>
                    <a:pt x="82" y="728"/>
                    <a:pt x="72" y="731"/>
                  </a:cubicBezTo>
                  <a:lnTo>
                    <a:pt x="72" y="743"/>
                  </a:lnTo>
                  <a:cubicBezTo>
                    <a:pt x="24" y="767"/>
                    <a:pt x="0" y="814"/>
                    <a:pt x="0" y="874"/>
                  </a:cubicBezTo>
                  <a:cubicBezTo>
                    <a:pt x="0" y="909"/>
                    <a:pt x="19" y="931"/>
                    <a:pt x="44" y="931"/>
                  </a:cubicBezTo>
                  <a:cubicBezTo>
                    <a:pt x="52" y="931"/>
                    <a:pt x="62" y="928"/>
                    <a:pt x="72" y="921"/>
                  </a:cubicBezTo>
                  <a:cubicBezTo>
                    <a:pt x="119" y="886"/>
                    <a:pt x="143" y="838"/>
                    <a:pt x="143" y="790"/>
                  </a:cubicBezTo>
                  <a:cubicBezTo>
                    <a:pt x="143" y="744"/>
                    <a:pt x="129" y="727"/>
                    <a:pt x="100"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5"/>
            <p:cNvSpPr/>
            <p:nvPr/>
          </p:nvSpPr>
          <p:spPr>
            <a:xfrm>
              <a:off x="2168390" y="2896480"/>
              <a:ext cx="512871" cy="318389"/>
            </a:xfrm>
            <a:custGeom>
              <a:avLst/>
              <a:gdLst/>
              <a:ahLst/>
              <a:cxnLst/>
              <a:rect l="l" t="t" r="r" b="b"/>
              <a:pathLst>
                <a:path w="11241" h="6978" extrusionOk="0">
                  <a:moveTo>
                    <a:pt x="11240" y="489"/>
                  </a:moveTo>
                  <a:lnTo>
                    <a:pt x="10371" y="1"/>
                  </a:lnTo>
                  <a:lnTo>
                    <a:pt x="1" y="5990"/>
                  </a:lnTo>
                  <a:lnTo>
                    <a:pt x="1" y="6978"/>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5"/>
            <p:cNvSpPr/>
            <p:nvPr/>
          </p:nvSpPr>
          <p:spPr>
            <a:xfrm>
              <a:off x="2168390" y="2782412"/>
              <a:ext cx="512871" cy="387377"/>
            </a:xfrm>
            <a:custGeom>
              <a:avLst/>
              <a:gdLst/>
              <a:ahLst/>
              <a:cxnLst/>
              <a:rect l="l" t="t" r="r" b="b"/>
              <a:pathLst>
                <a:path w="11241" h="8490" extrusionOk="0">
                  <a:moveTo>
                    <a:pt x="1" y="6490"/>
                  </a:moveTo>
                  <a:lnTo>
                    <a:pt x="1" y="8490"/>
                  </a:lnTo>
                  <a:lnTo>
                    <a:pt x="11240" y="2001"/>
                  </a:lnTo>
                  <a:lnTo>
                    <a:pt x="1124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5"/>
            <p:cNvSpPr/>
            <p:nvPr/>
          </p:nvSpPr>
          <p:spPr>
            <a:xfrm>
              <a:off x="2200466" y="2956799"/>
              <a:ext cx="221646" cy="169004"/>
            </a:xfrm>
            <a:custGeom>
              <a:avLst/>
              <a:gdLst/>
              <a:ahLst/>
              <a:cxnLst/>
              <a:rect l="l" t="t" r="r" b="b"/>
              <a:pathLst>
                <a:path w="4858" h="3704" extrusionOk="0">
                  <a:moveTo>
                    <a:pt x="0" y="2798"/>
                  </a:moveTo>
                  <a:lnTo>
                    <a:pt x="0" y="3703"/>
                  </a:lnTo>
                  <a:lnTo>
                    <a:pt x="4858" y="905"/>
                  </a:lnTo>
                  <a:lnTo>
                    <a:pt x="4858" y="1"/>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5"/>
            <p:cNvSpPr/>
            <p:nvPr/>
          </p:nvSpPr>
          <p:spPr>
            <a:xfrm>
              <a:off x="2453059" y="2894335"/>
              <a:ext cx="65791" cy="95088"/>
            </a:xfrm>
            <a:custGeom>
              <a:avLst/>
              <a:gdLst/>
              <a:ahLst/>
              <a:cxnLst/>
              <a:rect l="l" t="t" r="r" b="b"/>
              <a:pathLst>
                <a:path w="1442" h="2084" extrusionOk="0">
                  <a:moveTo>
                    <a:pt x="1441" y="0"/>
                  </a:moveTo>
                  <a:lnTo>
                    <a:pt x="1" y="822"/>
                  </a:lnTo>
                  <a:lnTo>
                    <a:pt x="1" y="2084"/>
                  </a:lnTo>
                  <a:lnTo>
                    <a:pt x="1441" y="1250"/>
                  </a:lnTo>
                  <a:lnTo>
                    <a:pt x="14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5"/>
            <p:cNvSpPr/>
            <p:nvPr/>
          </p:nvSpPr>
          <p:spPr>
            <a:xfrm>
              <a:off x="2539979" y="2816085"/>
              <a:ext cx="128799" cy="119042"/>
            </a:xfrm>
            <a:custGeom>
              <a:avLst/>
              <a:gdLst/>
              <a:ahLst/>
              <a:cxnLst/>
              <a:rect l="l" t="t" r="r" b="b"/>
              <a:pathLst>
                <a:path w="2823" h="2609" extrusionOk="0">
                  <a:moveTo>
                    <a:pt x="1" y="1632"/>
                  </a:moveTo>
                  <a:lnTo>
                    <a:pt x="1" y="2608"/>
                  </a:lnTo>
                  <a:lnTo>
                    <a:pt x="2822" y="977"/>
                  </a:lnTo>
                  <a:lnTo>
                    <a:pt x="2822"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5"/>
            <p:cNvSpPr/>
            <p:nvPr/>
          </p:nvSpPr>
          <p:spPr>
            <a:xfrm>
              <a:off x="2553575" y="2832921"/>
              <a:ext cx="104892" cy="87514"/>
            </a:xfrm>
            <a:custGeom>
              <a:avLst/>
              <a:gdLst/>
              <a:ahLst/>
              <a:cxnLst/>
              <a:rect l="l" t="t" r="r" b="b"/>
              <a:pathLst>
                <a:path w="2299" h="1918" extrusionOk="0">
                  <a:moveTo>
                    <a:pt x="2298" y="1"/>
                  </a:moveTo>
                  <a:lnTo>
                    <a:pt x="2024" y="168"/>
                  </a:lnTo>
                  <a:lnTo>
                    <a:pt x="2024" y="406"/>
                  </a:lnTo>
                  <a:lnTo>
                    <a:pt x="2298" y="239"/>
                  </a:lnTo>
                  <a:lnTo>
                    <a:pt x="2298" y="1"/>
                  </a:lnTo>
                  <a:close/>
                  <a:moveTo>
                    <a:pt x="1893" y="239"/>
                  </a:moveTo>
                  <a:lnTo>
                    <a:pt x="1620" y="394"/>
                  </a:lnTo>
                  <a:lnTo>
                    <a:pt x="1620" y="632"/>
                  </a:lnTo>
                  <a:lnTo>
                    <a:pt x="1893" y="477"/>
                  </a:lnTo>
                  <a:lnTo>
                    <a:pt x="1893" y="239"/>
                  </a:lnTo>
                  <a:close/>
                  <a:moveTo>
                    <a:pt x="2298" y="358"/>
                  </a:moveTo>
                  <a:lnTo>
                    <a:pt x="2024" y="513"/>
                  </a:lnTo>
                  <a:lnTo>
                    <a:pt x="2024" y="751"/>
                  </a:lnTo>
                  <a:lnTo>
                    <a:pt x="2298" y="584"/>
                  </a:lnTo>
                  <a:lnTo>
                    <a:pt x="2298" y="358"/>
                  </a:lnTo>
                  <a:close/>
                  <a:moveTo>
                    <a:pt x="1489" y="477"/>
                  </a:moveTo>
                  <a:lnTo>
                    <a:pt x="1215" y="632"/>
                  </a:lnTo>
                  <a:lnTo>
                    <a:pt x="1215" y="870"/>
                  </a:lnTo>
                  <a:lnTo>
                    <a:pt x="1489" y="715"/>
                  </a:lnTo>
                  <a:lnTo>
                    <a:pt x="1489" y="477"/>
                  </a:lnTo>
                  <a:close/>
                  <a:moveTo>
                    <a:pt x="1893" y="584"/>
                  </a:moveTo>
                  <a:lnTo>
                    <a:pt x="1620" y="751"/>
                  </a:lnTo>
                  <a:lnTo>
                    <a:pt x="1620" y="989"/>
                  </a:lnTo>
                  <a:lnTo>
                    <a:pt x="1893" y="822"/>
                  </a:lnTo>
                  <a:lnTo>
                    <a:pt x="1893" y="584"/>
                  </a:lnTo>
                  <a:close/>
                  <a:moveTo>
                    <a:pt x="1084" y="703"/>
                  </a:moveTo>
                  <a:lnTo>
                    <a:pt x="810" y="858"/>
                  </a:lnTo>
                  <a:lnTo>
                    <a:pt x="810" y="1108"/>
                  </a:lnTo>
                  <a:lnTo>
                    <a:pt x="1084" y="942"/>
                  </a:lnTo>
                  <a:lnTo>
                    <a:pt x="1084" y="703"/>
                  </a:lnTo>
                  <a:close/>
                  <a:moveTo>
                    <a:pt x="1489" y="822"/>
                  </a:moveTo>
                  <a:lnTo>
                    <a:pt x="1215" y="977"/>
                  </a:lnTo>
                  <a:lnTo>
                    <a:pt x="1215" y="1215"/>
                  </a:lnTo>
                  <a:lnTo>
                    <a:pt x="1489" y="1061"/>
                  </a:lnTo>
                  <a:lnTo>
                    <a:pt x="1489" y="822"/>
                  </a:lnTo>
                  <a:close/>
                  <a:moveTo>
                    <a:pt x="679" y="942"/>
                  </a:moveTo>
                  <a:lnTo>
                    <a:pt x="405" y="1096"/>
                  </a:lnTo>
                  <a:lnTo>
                    <a:pt x="405" y="1334"/>
                  </a:lnTo>
                  <a:lnTo>
                    <a:pt x="679" y="1180"/>
                  </a:lnTo>
                  <a:lnTo>
                    <a:pt x="679" y="942"/>
                  </a:lnTo>
                  <a:close/>
                  <a:moveTo>
                    <a:pt x="1084" y="1049"/>
                  </a:moveTo>
                  <a:lnTo>
                    <a:pt x="810" y="1215"/>
                  </a:lnTo>
                  <a:lnTo>
                    <a:pt x="810" y="1453"/>
                  </a:lnTo>
                  <a:lnTo>
                    <a:pt x="1084" y="1287"/>
                  </a:lnTo>
                  <a:lnTo>
                    <a:pt x="1084" y="1049"/>
                  </a:lnTo>
                  <a:close/>
                  <a:moveTo>
                    <a:pt x="274" y="1168"/>
                  </a:moveTo>
                  <a:lnTo>
                    <a:pt x="0" y="1311"/>
                  </a:lnTo>
                  <a:lnTo>
                    <a:pt x="0" y="1549"/>
                  </a:lnTo>
                  <a:lnTo>
                    <a:pt x="274" y="1406"/>
                  </a:lnTo>
                  <a:lnTo>
                    <a:pt x="274" y="1168"/>
                  </a:lnTo>
                  <a:close/>
                  <a:moveTo>
                    <a:pt x="679" y="1287"/>
                  </a:moveTo>
                  <a:lnTo>
                    <a:pt x="405" y="1442"/>
                  </a:lnTo>
                  <a:lnTo>
                    <a:pt x="405" y="1680"/>
                  </a:lnTo>
                  <a:lnTo>
                    <a:pt x="679" y="1525"/>
                  </a:lnTo>
                  <a:lnTo>
                    <a:pt x="679" y="1287"/>
                  </a:lnTo>
                  <a:close/>
                  <a:moveTo>
                    <a:pt x="274" y="1513"/>
                  </a:moveTo>
                  <a:lnTo>
                    <a:pt x="0" y="1680"/>
                  </a:lnTo>
                  <a:lnTo>
                    <a:pt x="0" y="1918"/>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5"/>
            <p:cNvSpPr/>
            <p:nvPr/>
          </p:nvSpPr>
          <p:spPr>
            <a:xfrm>
              <a:off x="2467751" y="2923765"/>
              <a:ext cx="36409" cy="42205"/>
            </a:xfrm>
            <a:custGeom>
              <a:avLst/>
              <a:gdLst/>
              <a:ahLst/>
              <a:cxnLst/>
              <a:rect l="l" t="t" r="r" b="b"/>
              <a:pathLst>
                <a:path w="798" h="925" extrusionOk="0">
                  <a:moveTo>
                    <a:pt x="750" y="1"/>
                  </a:moveTo>
                  <a:cubicBezTo>
                    <a:pt x="739" y="1"/>
                    <a:pt x="727" y="4"/>
                    <a:pt x="715" y="10"/>
                  </a:cubicBezTo>
                  <a:cubicBezTo>
                    <a:pt x="667" y="34"/>
                    <a:pt x="643" y="82"/>
                    <a:pt x="643" y="141"/>
                  </a:cubicBezTo>
                  <a:cubicBezTo>
                    <a:pt x="643" y="178"/>
                    <a:pt x="664" y="193"/>
                    <a:pt x="690" y="193"/>
                  </a:cubicBezTo>
                  <a:cubicBezTo>
                    <a:pt x="698" y="193"/>
                    <a:pt x="706" y="192"/>
                    <a:pt x="715" y="189"/>
                  </a:cubicBezTo>
                  <a:cubicBezTo>
                    <a:pt x="762" y="153"/>
                    <a:pt x="786" y="105"/>
                    <a:pt x="798" y="58"/>
                  </a:cubicBezTo>
                  <a:cubicBezTo>
                    <a:pt x="798" y="23"/>
                    <a:pt x="779" y="1"/>
                    <a:pt x="750" y="1"/>
                  </a:cubicBezTo>
                  <a:close/>
                  <a:moveTo>
                    <a:pt x="433" y="179"/>
                  </a:moveTo>
                  <a:cubicBezTo>
                    <a:pt x="424" y="179"/>
                    <a:pt x="415" y="182"/>
                    <a:pt x="405" y="189"/>
                  </a:cubicBezTo>
                  <a:cubicBezTo>
                    <a:pt x="357" y="224"/>
                    <a:pt x="334" y="272"/>
                    <a:pt x="322" y="320"/>
                  </a:cubicBezTo>
                  <a:cubicBezTo>
                    <a:pt x="322" y="355"/>
                    <a:pt x="341" y="377"/>
                    <a:pt x="370" y="377"/>
                  </a:cubicBezTo>
                  <a:cubicBezTo>
                    <a:pt x="380" y="377"/>
                    <a:pt x="392" y="374"/>
                    <a:pt x="405" y="367"/>
                  </a:cubicBezTo>
                  <a:cubicBezTo>
                    <a:pt x="453" y="344"/>
                    <a:pt x="476" y="284"/>
                    <a:pt x="476" y="236"/>
                  </a:cubicBezTo>
                  <a:cubicBezTo>
                    <a:pt x="476" y="202"/>
                    <a:pt x="457" y="179"/>
                    <a:pt x="433" y="179"/>
                  </a:cubicBezTo>
                  <a:close/>
                  <a:moveTo>
                    <a:pt x="757" y="355"/>
                  </a:moveTo>
                  <a:cubicBezTo>
                    <a:pt x="745" y="355"/>
                    <a:pt x="730" y="359"/>
                    <a:pt x="715" y="367"/>
                  </a:cubicBezTo>
                  <a:cubicBezTo>
                    <a:pt x="667" y="391"/>
                    <a:pt x="643" y="439"/>
                    <a:pt x="643" y="486"/>
                  </a:cubicBezTo>
                  <a:cubicBezTo>
                    <a:pt x="643" y="521"/>
                    <a:pt x="662" y="543"/>
                    <a:pt x="686" y="543"/>
                  </a:cubicBezTo>
                  <a:cubicBezTo>
                    <a:pt x="695" y="543"/>
                    <a:pt x="705" y="540"/>
                    <a:pt x="715" y="534"/>
                  </a:cubicBezTo>
                  <a:cubicBezTo>
                    <a:pt x="762" y="510"/>
                    <a:pt x="786" y="463"/>
                    <a:pt x="798" y="403"/>
                  </a:cubicBezTo>
                  <a:cubicBezTo>
                    <a:pt x="798" y="371"/>
                    <a:pt x="782" y="355"/>
                    <a:pt x="757" y="355"/>
                  </a:cubicBezTo>
                  <a:close/>
                  <a:moveTo>
                    <a:pt x="105" y="370"/>
                  </a:moveTo>
                  <a:cubicBezTo>
                    <a:pt x="95" y="370"/>
                    <a:pt x="84" y="373"/>
                    <a:pt x="72" y="379"/>
                  </a:cubicBezTo>
                  <a:cubicBezTo>
                    <a:pt x="24" y="415"/>
                    <a:pt x="0" y="463"/>
                    <a:pt x="0" y="510"/>
                  </a:cubicBezTo>
                  <a:cubicBezTo>
                    <a:pt x="0" y="545"/>
                    <a:pt x="19" y="567"/>
                    <a:pt x="44" y="567"/>
                  </a:cubicBezTo>
                  <a:cubicBezTo>
                    <a:pt x="52" y="567"/>
                    <a:pt x="62" y="564"/>
                    <a:pt x="72" y="558"/>
                  </a:cubicBezTo>
                  <a:cubicBezTo>
                    <a:pt x="119" y="534"/>
                    <a:pt x="143" y="475"/>
                    <a:pt x="143" y="427"/>
                  </a:cubicBezTo>
                  <a:cubicBezTo>
                    <a:pt x="143" y="392"/>
                    <a:pt x="130" y="370"/>
                    <a:pt x="105" y="370"/>
                  </a:cubicBezTo>
                  <a:close/>
                  <a:moveTo>
                    <a:pt x="433" y="537"/>
                  </a:moveTo>
                  <a:cubicBezTo>
                    <a:pt x="424" y="537"/>
                    <a:pt x="415" y="540"/>
                    <a:pt x="405" y="546"/>
                  </a:cubicBezTo>
                  <a:cubicBezTo>
                    <a:pt x="357" y="570"/>
                    <a:pt x="334" y="617"/>
                    <a:pt x="322" y="677"/>
                  </a:cubicBezTo>
                  <a:cubicBezTo>
                    <a:pt x="322" y="712"/>
                    <a:pt x="341" y="734"/>
                    <a:pt x="370" y="734"/>
                  </a:cubicBezTo>
                  <a:cubicBezTo>
                    <a:pt x="380" y="734"/>
                    <a:pt x="392" y="731"/>
                    <a:pt x="405" y="725"/>
                  </a:cubicBezTo>
                  <a:cubicBezTo>
                    <a:pt x="453" y="689"/>
                    <a:pt x="476" y="641"/>
                    <a:pt x="476" y="594"/>
                  </a:cubicBezTo>
                  <a:cubicBezTo>
                    <a:pt x="476" y="559"/>
                    <a:pt x="457" y="537"/>
                    <a:pt x="433" y="537"/>
                  </a:cubicBezTo>
                  <a:close/>
                  <a:moveTo>
                    <a:pt x="105" y="727"/>
                  </a:moveTo>
                  <a:cubicBezTo>
                    <a:pt x="95" y="727"/>
                    <a:pt x="84" y="730"/>
                    <a:pt x="72" y="736"/>
                  </a:cubicBezTo>
                  <a:cubicBezTo>
                    <a:pt x="24" y="760"/>
                    <a:pt x="0" y="808"/>
                    <a:pt x="0" y="867"/>
                  </a:cubicBezTo>
                  <a:cubicBezTo>
                    <a:pt x="0" y="902"/>
                    <a:pt x="19" y="924"/>
                    <a:pt x="44" y="924"/>
                  </a:cubicBezTo>
                  <a:cubicBezTo>
                    <a:pt x="52" y="924"/>
                    <a:pt x="62" y="921"/>
                    <a:pt x="72" y="915"/>
                  </a:cubicBezTo>
                  <a:cubicBezTo>
                    <a:pt x="119" y="879"/>
                    <a:pt x="143" y="832"/>
                    <a:pt x="143" y="784"/>
                  </a:cubicBezTo>
                  <a:cubicBezTo>
                    <a:pt x="143" y="749"/>
                    <a:pt x="130" y="727"/>
                    <a:pt x="105" y="72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5"/>
            <p:cNvSpPr/>
            <p:nvPr/>
          </p:nvSpPr>
          <p:spPr>
            <a:xfrm>
              <a:off x="2168390" y="2759599"/>
              <a:ext cx="512871" cy="318936"/>
            </a:xfrm>
            <a:custGeom>
              <a:avLst/>
              <a:gdLst/>
              <a:ahLst/>
              <a:cxnLst/>
              <a:rect l="l" t="t" r="r" b="b"/>
              <a:pathLst>
                <a:path w="11241" h="6990" extrusionOk="0">
                  <a:moveTo>
                    <a:pt x="11240" y="501"/>
                  </a:moveTo>
                  <a:lnTo>
                    <a:pt x="10371" y="1"/>
                  </a:lnTo>
                  <a:lnTo>
                    <a:pt x="1" y="5989"/>
                  </a:lnTo>
                  <a:lnTo>
                    <a:pt x="1" y="699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5"/>
            <p:cNvSpPr/>
            <p:nvPr/>
          </p:nvSpPr>
          <p:spPr>
            <a:xfrm>
              <a:off x="2168390" y="2645531"/>
              <a:ext cx="512871" cy="387377"/>
            </a:xfrm>
            <a:custGeom>
              <a:avLst/>
              <a:gdLst/>
              <a:ahLst/>
              <a:cxnLst/>
              <a:rect l="l" t="t" r="r" b="b"/>
              <a:pathLst>
                <a:path w="11241" h="8490" extrusionOk="0">
                  <a:moveTo>
                    <a:pt x="1" y="6489"/>
                  </a:moveTo>
                  <a:lnTo>
                    <a:pt x="1" y="8489"/>
                  </a:lnTo>
                  <a:lnTo>
                    <a:pt x="11240" y="2001"/>
                  </a:lnTo>
                  <a:lnTo>
                    <a:pt x="1124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5"/>
            <p:cNvSpPr/>
            <p:nvPr/>
          </p:nvSpPr>
          <p:spPr>
            <a:xfrm>
              <a:off x="2200466" y="2819918"/>
              <a:ext cx="221646" cy="168959"/>
            </a:xfrm>
            <a:custGeom>
              <a:avLst/>
              <a:gdLst/>
              <a:ahLst/>
              <a:cxnLst/>
              <a:rect l="l" t="t" r="r" b="b"/>
              <a:pathLst>
                <a:path w="4858" h="3703" extrusionOk="0">
                  <a:moveTo>
                    <a:pt x="0" y="2798"/>
                  </a:moveTo>
                  <a:lnTo>
                    <a:pt x="0" y="3703"/>
                  </a:lnTo>
                  <a:lnTo>
                    <a:pt x="4858" y="905"/>
                  </a:lnTo>
                  <a:lnTo>
                    <a:pt x="4858" y="0"/>
                  </a:ln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5"/>
            <p:cNvSpPr/>
            <p:nvPr/>
          </p:nvSpPr>
          <p:spPr>
            <a:xfrm>
              <a:off x="2453059" y="2757408"/>
              <a:ext cx="65791" cy="95681"/>
            </a:xfrm>
            <a:custGeom>
              <a:avLst/>
              <a:gdLst/>
              <a:ahLst/>
              <a:cxnLst/>
              <a:rect l="l" t="t" r="r" b="b"/>
              <a:pathLst>
                <a:path w="1442" h="2097" extrusionOk="0">
                  <a:moveTo>
                    <a:pt x="1441" y="1"/>
                  </a:moveTo>
                  <a:lnTo>
                    <a:pt x="1" y="834"/>
                  </a:lnTo>
                  <a:lnTo>
                    <a:pt x="1" y="2096"/>
                  </a:lnTo>
                  <a:lnTo>
                    <a:pt x="1441" y="1263"/>
                  </a:lnTo>
                  <a:lnTo>
                    <a:pt x="14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5"/>
            <p:cNvSpPr/>
            <p:nvPr/>
          </p:nvSpPr>
          <p:spPr>
            <a:xfrm>
              <a:off x="2539979" y="2679204"/>
              <a:ext cx="128799" cy="118997"/>
            </a:xfrm>
            <a:custGeom>
              <a:avLst/>
              <a:gdLst/>
              <a:ahLst/>
              <a:cxnLst/>
              <a:rect l="l" t="t" r="r" b="b"/>
              <a:pathLst>
                <a:path w="2823" h="2608" extrusionOk="0">
                  <a:moveTo>
                    <a:pt x="1" y="1632"/>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5"/>
            <p:cNvSpPr/>
            <p:nvPr/>
          </p:nvSpPr>
          <p:spPr>
            <a:xfrm>
              <a:off x="2553575" y="2696587"/>
              <a:ext cx="104892" cy="86966"/>
            </a:xfrm>
            <a:custGeom>
              <a:avLst/>
              <a:gdLst/>
              <a:ahLst/>
              <a:cxnLst/>
              <a:rect l="l" t="t" r="r" b="b"/>
              <a:pathLst>
                <a:path w="2299" h="1906" extrusionOk="0">
                  <a:moveTo>
                    <a:pt x="2298" y="0"/>
                  </a:moveTo>
                  <a:lnTo>
                    <a:pt x="2024" y="155"/>
                  </a:lnTo>
                  <a:lnTo>
                    <a:pt x="2024" y="393"/>
                  </a:lnTo>
                  <a:lnTo>
                    <a:pt x="2298" y="239"/>
                  </a:lnTo>
                  <a:lnTo>
                    <a:pt x="2298" y="0"/>
                  </a:lnTo>
                  <a:close/>
                  <a:moveTo>
                    <a:pt x="1893" y="239"/>
                  </a:moveTo>
                  <a:lnTo>
                    <a:pt x="1620" y="393"/>
                  </a:lnTo>
                  <a:lnTo>
                    <a:pt x="1620" y="631"/>
                  </a:lnTo>
                  <a:lnTo>
                    <a:pt x="1893" y="477"/>
                  </a:lnTo>
                  <a:lnTo>
                    <a:pt x="1893" y="239"/>
                  </a:lnTo>
                  <a:close/>
                  <a:moveTo>
                    <a:pt x="2298" y="346"/>
                  </a:moveTo>
                  <a:lnTo>
                    <a:pt x="2024" y="501"/>
                  </a:lnTo>
                  <a:lnTo>
                    <a:pt x="2024" y="739"/>
                  </a:lnTo>
                  <a:lnTo>
                    <a:pt x="2298" y="584"/>
                  </a:lnTo>
                  <a:lnTo>
                    <a:pt x="2298" y="346"/>
                  </a:lnTo>
                  <a:close/>
                  <a:moveTo>
                    <a:pt x="1489" y="465"/>
                  </a:moveTo>
                  <a:lnTo>
                    <a:pt x="1215" y="620"/>
                  </a:lnTo>
                  <a:lnTo>
                    <a:pt x="1215" y="858"/>
                  </a:lnTo>
                  <a:lnTo>
                    <a:pt x="1489" y="703"/>
                  </a:lnTo>
                  <a:lnTo>
                    <a:pt x="1489" y="465"/>
                  </a:lnTo>
                  <a:close/>
                  <a:moveTo>
                    <a:pt x="1893" y="584"/>
                  </a:moveTo>
                  <a:lnTo>
                    <a:pt x="1620" y="739"/>
                  </a:lnTo>
                  <a:lnTo>
                    <a:pt x="1620" y="977"/>
                  </a:lnTo>
                  <a:lnTo>
                    <a:pt x="1893" y="822"/>
                  </a:lnTo>
                  <a:lnTo>
                    <a:pt x="1893" y="584"/>
                  </a:lnTo>
                  <a:close/>
                  <a:moveTo>
                    <a:pt x="1084" y="703"/>
                  </a:moveTo>
                  <a:lnTo>
                    <a:pt x="810" y="858"/>
                  </a:lnTo>
                  <a:lnTo>
                    <a:pt x="810" y="1096"/>
                  </a:lnTo>
                  <a:lnTo>
                    <a:pt x="1084" y="941"/>
                  </a:lnTo>
                  <a:lnTo>
                    <a:pt x="1084" y="703"/>
                  </a:lnTo>
                  <a:close/>
                  <a:moveTo>
                    <a:pt x="1489" y="822"/>
                  </a:moveTo>
                  <a:lnTo>
                    <a:pt x="1215" y="977"/>
                  </a:lnTo>
                  <a:lnTo>
                    <a:pt x="1215" y="1215"/>
                  </a:lnTo>
                  <a:lnTo>
                    <a:pt x="1489" y="1048"/>
                  </a:lnTo>
                  <a:lnTo>
                    <a:pt x="1489" y="822"/>
                  </a:lnTo>
                  <a:close/>
                  <a:moveTo>
                    <a:pt x="679" y="929"/>
                  </a:moveTo>
                  <a:lnTo>
                    <a:pt x="405" y="1084"/>
                  </a:lnTo>
                  <a:lnTo>
                    <a:pt x="405" y="1322"/>
                  </a:lnTo>
                  <a:lnTo>
                    <a:pt x="679" y="1167"/>
                  </a:lnTo>
                  <a:lnTo>
                    <a:pt x="679" y="929"/>
                  </a:lnTo>
                  <a:close/>
                  <a:moveTo>
                    <a:pt x="1084" y="1048"/>
                  </a:moveTo>
                  <a:lnTo>
                    <a:pt x="810" y="1203"/>
                  </a:lnTo>
                  <a:lnTo>
                    <a:pt x="810" y="1441"/>
                  </a:lnTo>
                  <a:lnTo>
                    <a:pt x="1084" y="1286"/>
                  </a:lnTo>
                  <a:lnTo>
                    <a:pt x="1084" y="1048"/>
                  </a:lnTo>
                  <a:close/>
                  <a:moveTo>
                    <a:pt x="274" y="1167"/>
                  </a:moveTo>
                  <a:lnTo>
                    <a:pt x="0" y="1322"/>
                  </a:lnTo>
                  <a:lnTo>
                    <a:pt x="0" y="1560"/>
                  </a:lnTo>
                  <a:lnTo>
                    <a:pt x="274" y="1405"/>
                  </a:lnTo>
                  <a:lnTo>
                    <a:pt x="274" y="1167"/>
                  </a:lnTo>
                  <a:close/>
                  <a:moveTo>
                    <a:pt x="679" y="1274"/>
                  </a:moveTo>
                  <a:lnTo>
                    <a:pt x="405" y="1441"/>
                  </a:lnTo>
                  <a:lnTo>
                    <a:pt x="405" y="1679"/>
                  </a:lnTo>
                  <a:lnTo>
                    <a:pt x="679" y="1513"/>
                  </a:lnTo>
                  <a:lnTo>
                    <a:pt x="679" y="1274"/>
                  </a:lnTo>
                  <a:close/>
                  <a:moveTo>
                    <a:pt x="274" y="1513"/>
                  </a:moveTo>
                  <a:lnTo>
                    <a:pt x="0" y="1667"/>
                  </a:lnTo>
                  <a:lnTo>
                    <a:pt x="0" y="1905"/>
                  </a:lnTo>
                  <a:lnTo>
                    <a:pt x="274" y="1751"/>
                  </a:lnTo>
                  <a:lnTo>
                    <a:pt x="274" y="151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5"/>
            <p:cNvSpPr/>
            <p:nvPr/>
          </p:nvSpPr>
          <p:spPr>
            <a:xfrm>
              <a:off x="2467751" y="2786884"/>
              <a:ext cx="36409" cy="42160"/>
            </a:xfrm>
            <a:custGeom>
              <a:avLst/>
              <a:gdLst/>
              <a:ahLst/>
              <a:cxnLst/>
              <a:rect l="l" t="t" r="r" b="b"/>
              <a:pathLst>
                <a:path w="798" h="924" extrusionOk="0">
                  <a:moveTo>
                    <a:pt x="750" y="0"/>
                  </a:moveTo>
                  <a:cubicBezTo>
                    <a:pt x="739" y="0"/>
                    <a:pt x="727" y="3"/>
                    <a:pt x="715" y="10"/>
                  </a:cubicBezTo>
                  <a:cubicBezTo>
                    <a:pt x="667" y="46"/>
                    <a:pt x="643" y="93"/>
                    <a:pt x="643" y="141"/>
                  </a:cubicBezTo>
                  <a:cubicBezTo>
                    <a:pt x="643" y="176"/>
                    <a:pt x="662" y="198"/>
                    <a:pt x="686" y="198"/>
                  </a:cubicBezTo>
                  <a:cubicBezTo>
                    <a:pt x="695" y="198"/>
                    <a:pt x="705" y="195"/>
                    <a:pt x="715" y="188"/>
                  </a:cubicBezTo>
                  <a:cubicBezTo>
                    <a:pt x="762" y="165"/>
                    <a:pt x="786" y="117"/>
                    <a:pt x="798" y="57"/>
                  </a:cubicBezTo>
                  <a:cubicBezTo>
                    <a:pt x="798" y="23"/>
                    <a:pt x="779" y="0"/>
                    <a:pt x="750" y="0"/>
                  </a:cubicBezTo>
                  <a:close/>
                  <a:moveTo>
                    <a:pt x="433" y="191"/>
                  </a:moveTo>
                  <a:cubicBezTo>
                    <a:pt x="424" y="191"/>
                    <a:pt x="415" y="194"/>
                    <a:pt x="405" y="200"/>
                  </a:cubicBezTo>
                  <a:cubicBezTo>
                    <a:pt x="357" y="224"/>
                    <a:pt x="334" y="272"/>
                    <a:pt x="322" y="331"/>
                  </a:cubicBezTo>
                  <a:cubicBezTo>
                    <a:pt x="322" y="363"/>
                    <a:pt x="337" y="379"/>
                    <a:pt x="362" y="379"/>
                  </a:cubicBezTo>
                  <a:cubicBezTo>
                    <a:pt x="375" y="379"/>
                    <a:pt x="389" y="375"/>
                    <a:pt x="405" y="367"/>
                  </a:cubicBezTo>
                  <a:cubicBezTo>
                    <a:pt x="453" y="343"/>
                    <a:pt x="476" y="296"/>
                    <a:pt x="476" y="248"/>
                  </a:cubicBezTo>
                  <a:cubicBezTo>
                    <a:pt x="476" y="213"/>
                    <a:pt x="457" y="191"/>
                    <a:pt x="433" y="191"/>
                  </a:cubicBezTo>
                  <a:close/>
                  <a:moveTo>
                    <a:pt x="750" y="358"/>
                  </a:moveTo>
                  <a:cubicBezTo>
                    <a:pt x="739" y="358"/>
                    <a:pt x="727" y="361"/>
                    <a:pt x="715" y="367"/>
                  </a:cubicBezTo>
                  <a:cubicBezTo>
                    <a:pt x="667" y="391"/>
                    <a:pt x="643" y="450"/>
                    <a:pt x="643" y="498"/>
                  </a:cubicBezTo>
                  <a:cubicBezTo>
                    <a:pt x="643" y="533"/>
                    <a:pt x="662" y="555"/>
                    <a:pt x="686" y="555"/>
                  </a:cubicBezTo>
                  <a:cubicBezTo>
                    <a:pt x="695" y="555"/>
                    <a:pt x="705" y="552"/>
                    <a:pt x="715" y="546"/>
                  </a:cubicBezTo>
                  <a:cubicBezTo>
                    <a:pt x="762" y="510"/>
                    <a:pt x="786" y="462"/>
                    <a:pt x="798" y="415"/>
                  </a:cubicBezTo>
                  <a:cubicBezTo>
                    <a:pt x="798" y="380"/>
                    <a:pt x="779" y="358"/>
                    <a:pt x="750" y="358"/>
                  </a:cubicBezTo>
                  <a:close/>
                  <a:moveTo>
                    <a:pt x="110" y="379"/>
                  </a:moveTo>
                  <a:cubicBezTo>
                    <a:pt x="99" y="379"/>
                    <a:pt x="87" y="383"/>
                    <a:pt x="72" y="391"/>
                  </a:cubicBezTo>
                  <a:cubicBezTo>
                    <a:pt x="24" y="415"/>
                    <a:pt x="0" y="462"/>
                    <a:pt x="0" y="522"/>
                  </a:cubicBezTo>
                  <a:cubicBezTo>
                    <a:pt x="0" y="548"/>
                    <a:pt x="19" y="567"/>
                    <a:pt x="42" y="567"/>
                  </a:cubicBezTo>
                  <a:cubicBezTo>
                    <a:pt x="52" y="567"/>
                    <a:pt x="62" y="564"/>
                    <a:pt x="72" y="557"/>
                  </a:cubicBezTo>
                  <a:cubicBezTo>
                    <a:pt x="119" y="534"/>
                    <a:pt x="143" y="486"/>
                    <a:pt x="143" y="438"/>
                  </a:cubicBezTo>
                  <a:cubicBezTo>
                    <a:pt x="143" y="398"/>
                    <a:pt x="132" y="379"/>
                    <a:pt x="110" y="379"/>
                  </a:cubicBezTo>
                  <a:close/>
                  <a:moveTo>
                    <a:pt x="439" y="546"/>
                  </a:moveTo>
                  <a:cubicBezTo>
                    <a:pt x="429" y="546"/>
                    <a:pt x="417" y="550"/>
                    <a:pt x="405" y="557"/>
                  </a:cubicBezTo>
                  <a:cubicBezTo>
                    <a:pt x="357" y="581"/>
                    <a:pt x="334" y="629"/>
                    <a:pt x="322" y="677"/>
                  </a:cubicBezTo>
                  <a:cubicBezTo>
                    <a:pt x="322" y="711"/>
                    <a:pt x="341" y="734"/>
                    <a:pt x="370" y="734"/>
                  </a:cubicBezTo>
                  <a:cubicBezTo>
                    <a:pt x="380" y="734"/>
                    <a:pt x="392" y="731"/>
                    <a:pt x="405" y="724"/>
                  </a:cubicBezTo>
                  <a:cubicBezTo>
                    <a:pt x="453" y="700"/>
                    <a:pt x="476" y="653"/>
                    <a:pt x="476" y="593"/>
                  </a:cubicBezTo>
                  <a:cubicBezTo>
                    <a:pt x="476" y="561"/>
                    <a:pt x="461" y="546"/>
                    <a:pt x="439" y="546"/>
                  </a:cubicBezTo>
                  <a:close/>
                  <a:moveTo>
                    <a:pt x="111" y="736"/>
                  </a:moveTo>
                  <a:cubicBezTo>
                    <a:pt x="101" y="736"/>
                    <a:pt x="87" y="740"/>
                    <a:pt x="72" y="748"/>
                  </a:cubicBezTo>
                  <a:cubicBezTo>
                    <a:pt x="24" y="772"/>
                    <a:pt x="0" y="819"/>
                    <a:pt x="0" y="867"/>
                  </a:cubicBezTo>
                  <a:cubicBezTo>
                    <a:pt x="0" y="902"/>
                    <a:pt x="19" y="924"/>
                    <a:pt x="44" y="924"/>
                  </a:cubicBezTo>
                  <a:cubicBezTo>
                    <a:pt x="52" y="924"/>
                    <a:pt x="62" y="921"/>
                    <a:pt x="72" y="915"/>
                  </a:cubicBezTo>
                  <a:cubicBezTo>
                    <a:pt x="119" y="891"/>
                    <a:pt x="143" y="843"/>
                    <a:pt x="143" y="784"/>
                  </a:cubicBezTo>
                  <a:cubicBezTo>
                    <a:pt x="143" y="752"/>
                    <a:pt x="132" y="736"/>
                    <a:pt x="111" y="73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5"/>
            <p:cNvSpPr/>
            <p:nvPr/>
          </p:nvSpPr>
          <p:spPr>
            <a:xfrm>
              <a:off x="2168390" y="2623265"/>
              <a:ext cx="512871" cy="318389"/>
            </a:xfrm>
            <a:custGeom>
              <a:avLst/>
              <a:gdLst/>
              <a:ahLst/>
              <a:cxnLst/>
              <a:rect l="l" t="t" r="r" b="b"/>
              <a:pathLst>
                <a:path w="11241" h="6978" extrusionOk="0">
                  <a:moveTo>
                    <a:pt x="11240" y="488"/>
                  </a:moveTo>
                  <a:lnTo>
                    <a:pt x="10371" y="0"/>
                  </a:lnTo>
                  <a:lnTo>
                    <a:pt x="1" y="5989"/>
                  </a:lnTo>
                  <a:lnTo>
                    <a:pt x="1" y="6977"/>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5"/>
            <p:cNvSpPr/>
            <p:nvPr/>
          </p:nvSpPr>
          <p:spPr>
            <a:xfrm>
              <a:off x="1576240" y="1917048"/>
              <a:ext cx="144038" cy="1465190"/>
            </a:xfrm>
            <a:custGeom>
              <a:avLst/>
              <a:gdLst/>
              <a:ahLst/>
              <a:cxnLst/>
              <a:rect l="l" t="t" r="r" b="b"/>
              <a:pathLst>
                <a:path w="3157" h="32112" extrusionOk="0">
                  <a:moveTo>
                    <a:pt x="1" y="0"/>
                  </a:moveTo>
                  <a:lnTo>
                    <a:pt x="561" y="321"/>
                  </a:lnTo>
                  <a:lnTo>
                    <a:pt x="561" y="3322"/>
                  </a:lnTo>
                  <a:lnTo>
                    <a:pt x="1" y="3000"/>
                  </a:lnTo>
                  <a:close/>
                  <a:moveTo>
                    <a:pt x="870" y="3489"/>
                  </a:moveTo>
                  <a:lnTo>
                    <a:pt x="1430" y="3810"/>
                  </a:lnTo>
                  <a:lnTo>
                    <a:pt x="1430" y="810"/>
                  </a:lnTo>
                  <a:lnTo>
                    <a:pt x="870" y="500"/>
                  </a:lnTo>
                  <a:close/>
                  <a:moveTo>
                    <a:pt x="1739" y="3989"/>
                  </a:moveTo>
                  <a:lnTo>
                    <a:pt x="2287" y="4310"/>
                  </a:lnTo>
                  <a:lnTo>
                    <a:pt x="2287" y="1322"/>
                  </a:lnTo>
                  <a:lnTo>
                    <a:pt x="1739" y="1000"/>
                  </a:lnTo>
                  <a:close/>
                  <a:moveTo>
                    <a:pt x="2597" y="4489"/>
                  </a:moveTo>
                  <a:lnTo>
                    <a:pt x="3156" y="4810"/>
                  </a:lnTo>
                  <a:lnTo>
                    <a:pt x="3156" y="1810"/>
                  </a:lnTo>
                  <a:lnTo>
                    <a:pt x="2597" y="1500"/>
                  </a:lnTo>
                  <a:close/>
                  <a:moveTo>
                    <a:pt x="1" y="6310"/>
                  </a:moveTo>
                  <a:lnTo>
                    <a:pt x="561" y="6620"/>
                  </a:lnTo>
                  <a:lnTo>
                    <a:pt x="561" y="3631"/>
                  </a:lnTo>
                  <a:lnTo>
                    <a:pt x="1" y="3310"/>
                  </a:lnTo>
                  <a:close/>
                  <a:moveTo>
                    <a:pt x="870" y="6810"/>
                  </a:moveTo>
                  <a:lnTo>
                    <a:pt x="1430" y="7120"/>
                  </a:lnTo>
                  <a:lnTo>
                    <a:pt x="1430" y="4131"/>
                  </a:lnTo>
                  <a:lnTo>
                    <a:pt x="870" y="3810"/>
                  </a:lnTo>
                  <a:close/>
                  <a:moveTo>
                    <a:pt x="1727" y="7310"/>
                  </a:moveTo>
                  <a:lnTo>
                    <a:pt x="2287" y="7620"/>
                  </a:lnTo>
                  <a:lnTo>
                    <a:pt x="2287" y="4632"/>
                  </a:lnTo>
                  <a:lnTo>
                    <a:pt x="1727" y="4310"/>
                  </a:lnTo>
                  <a:close/>
                  <a:moveTo>
                    <a:pt x="2597" y="7811"/>
                  </a:moveTo>
                  <a:lnTo>
                    <a:pt x="3156" y="8120"/>
                  </a:lnTo>
                  <a:lnTo>
                    <a:pt x="3156" y="5132"/>
                  </a:lnTo>
                  <a:lnTo>
                    <a:pt x="2608" y="4810"/>
                  </a:lnTo>
                  <a:close/>
                  <a:moveTo>
                    <a:pt x="1" y="9620"/>
                  </a:moveTo>
                  <a:lnTo>
                    <a:pt x="561" y="9942"/>
                  </a:lnTo>
                  <a:lnTo>
                    <a:pt x="561" y="6941"/>
                  </a:lnTo>
                  <a:lnTo>
                    <a:pt x="1" y="6620"/>
                  </a:lnTo>
                  <a:close/>
                  <a:moveTo>
                    <a:pt x="870" y="10120"/>
                  </a:moveTo>
                  <a:lnTo>
                    <a:pt x="1430" y="10442"/>
                  </a:lnTo>
                  <a:lnTo>
                    <a:pt x="1430" y="7441"/>
                  </a:lnTo>
                  <a:lnTo>
                    <a:pt x="870" y="7120"/>
                  </a:lnTo>
                  <a:close/>
                  <a:moveTo>
                    <a:pt x="1727" y="10620"/>
                  </a:moveTo>
                  <a:lnTo>
                    <a:pt x="2287" y="10942"/>
                  </a:lnTo>
                  <a:lnTo>
                    <a:pt x="2287" y="7941"/>
                  </a:lnTo>
                  <a:lnTo>
                    <a:pt x="1727" y="7620"/>
                  </a:lnTo>
                  <a:close/>
                  <a:moveTo>
                    <a:pt x="2597" y="11120"/>
                  </a:moveTo>
                  <a:lnTo>
                    <a:pt x="3156" y="11430"/>
                  </a:lnTo>
                  <a:lnTo>
                    <a:pt x="3156" y="8442"/>
                  </a:lnTo>
                  <a:lnTo>
                    <a:pt x="2608" y="8120"/>
                  </a:lnTo>
                  <a:close/>
                  <a:moveTo>
                    <a:pt x="1" y="23670"/>
                  </a:moveTo>
                  <a:lnTo>
                    <a:pt x="561" y="23991"/>
                  </a:lnTo>
                  <a:lnTo>
                    <a:pt x="561" y="20991"/>
                  </a:lnTo>
                  <a:lnTo>
                    <a:pt x="1" y="20669"/>
                  </a:lnTo>
                  <a:close/>
                  <a:moveTo>
                    <a:pt x="870" y="24170"/>
                  </a:moveTo>
                  <a:lnTo>
                    <a:pt x="1430" y="24491"/>
                  </a:lnTo>
                  <a:lnTo>
                    <a:pt x="1430" y="21491"/>
                  </a:lnTo>
                  <a:lnTo>
                    <a:pt x="870" y="21169"/>
                  </a:lnTo>
                  <a:close/>
                  <a:moveTo>
                    <a:pt x="1727" y="24670"/>
                  </a:moveTo>
                  <a:lnTo>
                    <a:pt x="2287" y="24991"/>
                  </a:lnTo>
                  <a:lnTo>
                    <a:pt x="2287" y="21991"/>
                  </a:lnTo>
                  <a:lnTo>
                    <a:pt x="1727" y="21669"/>
                  </a:lnTo>
                  <a:close/>
                  <a:moveTo>
                    <a:pt x="2597" y="25170"/>
                  </a:moveTo>
                  <a:lnTo>
                    <a:pt x="3156" y="25491"/>
                  </a:lnTo>
                  <a:lnTo>
                    <a:pt x="3156" y="22491"/>
                  </a:lnTo>
                  <a:lnTo>
                    <a:pt x="2608" y="22169"/>
                  </a:lnTo>
                  <a:close/>
                  <a:moveTo>
                    <a:pt x="1" y="26980"/>
                  </a:moveTo>
                  <a:lnTo>
                    <a:pt x="561" y="27301"/>
                  </a:lnTo>
                  <a:lnTo>
                    <a:pt x="561" y="24301"/>
                  </a:lnTo>
                  <a:lnTo>
                    <a:pt x="1" y="23979"/>
                  </a:lnTo>
                  <a:close/>
                  <a:moveTo>
                    <a:pt x="870" y="27480"/>
                  </a:moveTo>
                  <a:lnTo>
                    <a:pt x="1430" y="27801"/>
                  </a:lnTo>
                  <a:lnTo>
                    <a:pt x="1430" y="24801"/>
                  </a:lnTo>
                  <a:lnTo>
                    <a:pt x="870" y="24491"/>
                  </a:lnTo>
                  <a:close/>
                  <a:moveTo>
                    <a:pt x="1739" y="27980"/>
                  </a:moveTo>
                  <a:lnTo>
                    <a:pt x="2287" y="28301"/>
                  </a:lnTo>
                  <a:lnTo>
                    <a:pt x="2287" y="25301"/>
                  </a:lnTo>
                  <a:lnTo>
                    <a:pt x="1739" y="24991"/>
                  </a:lnTo>
                  <a:close/>
                  <a:moveTo>
                    <a:pt x="2597" y="28480"/>
                  </a:moveTo>
                  <a:lnTo>
                    <a:pt x="3156" y="28801"/>
                  </a:lnTo>
                  <a:lnTo>
                    <a:pt x="3156" y="25801"/>
                  </a:lnTo>
                  <a:lnTo>
                    <a:pt x="2608" y="25491"/>
                  </a:lnTo>
                  <a:close/>
                  <a:moveTo>
                    <a:pt x="1" y="30289"/>
                  </a:moveTo>
                  <a:lnTo>
                    <a:pt x="561" y="30611"/>
                  </a:lnTo>
                  <a:lnTo>
                    <a:pt x="561" y="27622"/>
                  </a:lnTo>
                  <a:lnTo>
                    <a:pt x="1" y="27301"/>
                  </a:lnTo>
                  <a:close/>
                  <a:moveTo>
                    <a:pt x="870" y="30790"/>
                  </a:moveTo>
                  <a:lnTo>
                    <a:pt x="1430" y="31111"/>
                  </a:lnTo>
                  <a:lnTo>
                    <a:pt x="1430" y="28123"/>
                  </a:lnTo>
                  <a:lnTo>
                    <a:pt x="870" y="27801"/>
                  </a:lnTo>
                  <a:close/>
                  <a:moveTo>
                    <a:pt x="1727" y="31290"/>
                  </a:moveTo>
                  <a:lnTo>
                    <a:pt x="2287" y="31611"/>
                  </a:lnTo>
                  <a:lnTo>
                    <a:pt x="2287" y="28623"/>
                  </a:lnTo>
                  <a:lnTo>
                    <a:pt x="1727" y="28301"/>
                  </a:lnTo>
                  <a:close/>
                  <a:moveTo>
                    <a:pt x="2597" y="31790"/>
                  </a:moveTo>
                  <a:lnTo>
                    <a:pt x="3156" y="32111"/>
                  </a:lnTo>
                  <a:lnTo>
                    <a:pt x="3156" y="29111"/>
                  </a:lnTo>
                  <a:lnTo>
                    <a:pt x="2597" y="2880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5"/>
            <p:cNvSpPr/>
            <p:nvPr/>
          </p:nvSpPr>
          <p:spPr>
            <a:xfrm>
              <a:off x="2681241" y="1803482"/>
              <a:ext cx="39146" cy="1502696"/>
            </a:xfrm>
            <a:custGeom>
              <a:avLst/>
              <a:gdLst/>
              <a:ahLst/>
              <a:cxnLst/>
              <a:rect l="l" t="t" r="r" b="b"/>
              <a:pathLst>
                <a:path w="858" h="32934" extrusionOk="0">
                  <a:moveTo>
                    <a:pt x="858" y="32933"/>
                  </a:moveTo>
                  <a:lnTo>
                    <a:pt x="0" y="32433"/>
                  </a:lnTo>
                  <a:lnTo>
                    <a:pt x="0" y="489"/>
                  </a:lnTo>
                  <a:lnTo>
                    <a:pt x="8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5"/>
            <p:cNvSpPr/>
            <p:nvPr/>
          </p:nvSpPr>
          <p:spPr>
            <a:xfrm>
              <a:off x="2168390" y="3283307"/>
              <a:ext cx="551971" cy="341750"/>
            </a:xfrm>
            <a:custGeom>
              <a:avLst/>
              <a:gdLst/>
              <a:ahLst/>
              <a:cxnLst/>
              <a:rect l="l" t="t" r="r" b="b"/>
              <a:pathLst>
                <a:path w="12098" h="7490" extrusionOk="0">
                  <a:moveTo>
                    <a:pt x="1" y="7489"/>
                  </a:moveTo>
                  <a:lnTo>
                    <a:pt x="1" y="6489"/>
                  </a:lnTo>
                  <a:lnTo>
                    <a:pt x="11240" y="0"/>
                  </a:lnTo>
                  <a:lnTo>
                    <a:pt x="12098" y="500"/>
                  </a:lnTo>
                  <a:close/>
                </a:path>
              </a:pathLst>
            </a:custGeom>
            <a:gradFill>
              <a:gsLst>
                <a:gs pos="0">
                  <a:schemeClr val="accent1"/>
                </a:gs>
                <a:gs pos="100000">
                  <a:schemeClr val="dk1"/>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5"/>
            <p:cNvSpPr/>
            <p:nvPr/>
          </p:nvSpPr>
          <p:spPr>
            <a:xfrm>
              <a:off x="2168390" y="3333816"/>
              <a:ext cx="551971" cy="427028"/>
            </a:xfrm>
            <a:custGeom>
              <a:avLst/>
              <a:gdLst/>
              <a:ahLst/>
              <a:cxnLst/>
              <a:rect l="l" t="t" r="r" b="b"/>
              <a:pathLst>
                <a:path w="12098" h="9359" extrusionOk="0">
                  <a:moveTo>
                    <a:pt x="1" y="6989"/>
                  </a:moveTo>
                  <a:lnTo>
                    <a:pt x="12098" y="0"/>
                  </a:lnTo>
                  <a:lnTo>
                    <a:pt x="12098" y="2370"/>
                  </a:lnTo>
                  <a:lnTo>
                    <a:pt x="1" y="9359"/>
                  </a:lnTo>
                  <a:close/>
                </a:path>
              </a:pathLst>
            </a:custGeom>
            <a:solidFill>
              <a:srgbClr val="351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5"/>
            <p:cNvSpPr/>
            <p:nvPr/>
          </p:nvSpPr>
          <p:spPr>
            <a:xfrm>
              <a:off x="2168390" y="3306120"/>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5"/>
            <p:cNvSpPr/>
            <p:nvPr/>
          </p:nvSpPr>
          <p:spPr>
            <a:xfrm>
              <a:off x="2168390" y="3403352"/>
              <a:ext cx="551971" cy="357491"/>
            </a:xfrm>
            <a:custGeom>
              <a:avLst/>
              <a:gdLst/>
              <a:ahLst/>
              <a:cxnLst/>
              <a:rect l="l" t="t" r="r" b="b"/>
              <a:pathLst>
                <a:path w="12098" h="7835" extrusionOk="0">
                  <a:moveTo>
                    <a:pt x="1" y="6989"/>
                  </a:moveTo>
                  <a:lnTo>
                    <a:pt x="12098" y="0"/>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5"/>
            <p:cNvSpPr/>
            <p:nvPr/>
          </p:nvSpPr>
          <p:spPr>
            <a:xfrm>
              <a:off x="2168390" y="3354987"/>
              <a:ext cx="551971" cy="357537"/>
            </a:xfrm>
            <a:custGeom>
              <a:avLst/>
              <a:gdLst/>
              <a:ahLst/>
              <a:cxnLst/>
              <a:rect l="l" t="t" r="r" b="b"/>
              <a:pathLst>
                <a:path w="12098" h="7836" extrusionOk="0">
                  <a:moveTo>
                    <a:pt x="1" y="6978"/>
                  </a:moveTo>
                  <a:lnTo>
                    <a:pt x="12098" y="1"/>
                  </a:lnTo>
                  <a:lnTo>
                    <a:pt x="12098" y="846"/>
                  </a:lnTo>
                  <a:lnTo>
                    <a:pt x="1" y="78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5"/>
            <p:cNvSpPr/>
            <p:nvPr/>
          </p:nvSpPr>
          <p:spPr>
            <a:xfrm>
              <a:off x="2143432" y="2797104"/>
              <a:ext cx="34264" cy="110829"/>
            </a:xfrm>
            <a:custGeom>
              <a:avLst/>
              <a:gdLst/>
              <a:ahLst/>
              <a:cxnLst/>
              <a:rect l="l" t="t" r="r" b="b"/>
              <a:pathLst>
                <a:path w="751" h="2429" extrusionOk="0">
                  <a:moveTo>
                    <a:pt x="524" y="2429"/>
                  </a:moveTo>
                  <a:cubicBezTo>
                    <a:pt x="476" y="2417"/>
                    <a:pt x="441" y="2417"/>
                    <a:pt x="405" y="2393"/>
                  </a:cubicBezTo>
                  <a:lnTo>
                    <a:pt x="107" y="2227"/>
                  </a:lnTo>
                  <a:cubicBezTo>
                    <a:pt x="60" y="2191"/>
                    <a:pt x="48" y="2131"/>
                    <a:pt x="72" y="2096"/>
                  </a:cubicBezTo>
                  <a:cubicBezTo>
                    <a:pt x="95" y="2048"/>
                    <a:pt x="155" y="2024"/>
                    <a:pt x="203" y="2060"/>
                  </a:cubicBezTo>
                  <a:lnTo>
                    <a:pt x="500" y="2227"/>
                  </a:lnTo>
                  <a:cubicBezTo>
                    <a:pt x="512" y="2238"/>
                    <a:pt x="536" y="2238"/>
                    <a:pt x="548" y="2227"/>
                  </a:cubicBezTo>
                  <a:cubicBezTo>
                    <a:pt x="560" y="2215"/>
                    <a:pt x="560" y="2203"/>
                    <a:pt x="560" y="2191"/>
                  </a:cubicBezTo>
                  <a:lnTo>
                    <a:pt x="560" y="619"/>
                  </a:lnTo>
                  <a:cubicBezTo>
                    <a:pt x="560" y="536"/>
                    <a:pt x="524" y="464"/>
                    <a:pt x="453" y="417"/>
                  </a:cubicBezTo>
                  <a:lnTo>
                    <a:pt x="107" y="226"/>
                  </a:lnTo>
                  <a:cubicBezTo>
                    <a:pt x="0" y="155"/>
                    <a:pt x="95" y="0"/>
                    <a:pt x="203" y="60"/>
                  </a:cubicBezTo>
                  <a:lnTo>
                    <a:pt x="548" y="250"/>
                  </a:lnTo>
                  <a:cubicBezTo>
                    <a:pt x="679" y="333"/>
                    <a:pt x="750" y="464"/>
                    <a:pt x="750" y="619"/>
                  </a:cubicBezTo>
                  <a:lnTo>
                    <a:pt x="750" y="2191"/>
                  </a:lnTo>
                  <a:cubicBezTo>
                    <a:pt x="750" y="2262"/>
                    <a:pt x="714" y="2346"/>
                    <a:pt x="643" y="2381"/>
                  </a:cubicBezTo>
                  <a:cubicBezTo>
                    <a:pt x="607" y="2405"/>
                    <a:pt x="560" y="2417"/>
                    <a:pt x="524" y="242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5"/>
            <p:cNvSpPr/>
            <p:nvPr/>
          </p:nvSpPr>
          <p:spPr>
            <a:xfrm>
              <a:off x="1676756" y="1477948"/>
              <a:ext cx="903968" cy="521568"/>
            </a:xfrm>
            <a:custGeom>
              <a:avLst/>
              <a:gdLst/>
              <a:ahLst/>
              <a:cxnLst/>
              <a:rect l="l" t="t" r="r" b="b"/>
              <a:pathLst>
                <a:path w="19813" h="11431" extrusionOk="0">
                  <a:moveTo>
                    <a:pt x="9895" y="286"/>
                  </a:moveTo>
                  <a:lnTo>
                    <a:pt x="19301" y="5715"/>
                  </a:lnTo>
                  <a:lnTo>
                    <a:pt x="9907" y="11145"/>
                  </a:lnTo>
                  <a:lnTo>
                    <a:pt x="501" y="5715"/>
                  </a:lnTo>
                  <a:lnTo>
                    <a:pt x="9895" y="286"/>
                  </a:lnTo>
                  <a:close/>
                  <a:moveTo>
                    <a:pt x="9907" y="0"/>
                  </a:moveTo>
                  <a:lnTo>
                    <a:pt x="1" y="5715"/>
                  </a:lnTo>
                  <a:lnTo>
                    <a:pt x="9907" y="11430"/>
                  </a:lnTo>
                  <a:lnTo>
                    <a:pt x="19813" y="5715"/>
                  </a:lnTo>
                  <a:lnTo>
                    <a:pt x="9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5"/>
            <p:cNvSpPr/>
            <p:nvPr/>
          </p:nvSpPr>
          <p:spPr>
            <a:xfrm>
              <a:off x="2086352" y="2071313"/>
              <a:ext cx="6022" cy="1695518"/>
            </a:xfrm>
            <a:custGeom>
              <a:avLst/>
              <a:gdLst/>
              <a:ahLst/>
              <a:cxnLst/>
              <a:rect l="l" t="t" r="r" b="b"/>
              <a:pathLst>
                <a:path w="132" h="37160" extrusionOk="0">
                  <a:moveTo>
                    <a:pt x="1" y="0"/>
                  </a:moveTo>
                  <a:lnTo>
                    <a:pt x="1" y="37076"/>
                  </a:lnTo>
                  <a:lnTo>
                    <a:pt x="132" y="37160"/>
                  </a:lnTo>
                  <a:lnTo>
                    <a:pt x="132" y="119"/>
                  </a:lnTo>
                  <a:lnTo>
                    <a:pt x="120" y="72"/>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5"/>
            <p:cNvSpPr/>
            <p:nvPr/>
          </p:nvSpPr>
          <p:spPr>
            <a:xfrm>
              <a:off x="1533898" y="1752425"/>
              <a:ext cx="6023" cy="1695518"/>
            </a:xfrm>
            <a:custGeom>
              <a:avLst/>
              <a:gdLst/>
              <a:ahLst/>
              <a:cxnLst/>
              <a:rect l="l" t="t" r="r" b="b"/>
              <a:pathLst>
                <a:path w="132" h="37160" extrusionOk="0">
                  <a:moveTo>
                    <a:pt x="0" y="0"/>
                  </a:moveTo>
                  <a:lnTo>
                    <a:pt x="0" y="37076"/>
                  </a:lnTo>
                  <a:lnTo>
                    <a:pt x="131" y="37160"/>
                  </a:lnTo>
                  <a:lnTo>
                    <a:pt x="131" y="119"/>
                  </a:lnTo>
                  <a:lnTo>
                    <a:pt x="119" y="7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5"/>
            <p:cNvSpPr/>
            <p:nvPr/>
          </p:nvSpPr>
          <p:spPr>
            <a:xfrm>
              <a:off x="2539979" y="1857847"/>
              <a:ext cx="128799" cy="118997"/>
            </a:xfrm>
            <a:custGeom>
              <a:avLst/>
              <a:gdLst/>
              <a:ahLst/>
              <a:cxnLst/>
              <a:rect l="l" t="t" r="r" b="b"/>
              <a:pathLst>
                <a:path w="2823" h="2608" extrusionOk="0">
                  <a:moveTo>
                    <a:pt x="1" y="1620"/>
                  </a:moveTo>
                  <a:lnTo>
                    <a:pt x="1" y="2608"/>
                  </a:lnTo>
                  <a:lnTo>
                    <a:pt x="2822" y="977"/>
                  </a:lnTo>
                  <a:lnTo>
                    <a:pt x="2822"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5"/>
            <p:cNvSpPr/>
            <p:nvPr/>
          </p:nvSpPr>
          <p:spPr>
            <a:xfrm>
              <a:off x="2553575" y="1875231"/>
              <a:ext cx="104892" cy="86966"/>
            </a:xfrm>
            <a:custGeom>
              <a:avLst/>
              <a:gdLst/>
              <a:ahLst/>
              <a:cxnLst/>
              <a:rect l="l" t="t" r="r" b="b"/>
              <a:pathLst>
                <a:path w="2299" h="1906" extrusionOk="0">
                  <a:moveTo>
                    <a:pt x="2298" y="0"/>
                  </a:moveTo>
                  <a:lnTo>
                    <a:pt x="2024" y="155"/>
                  </a:lnTo>
                  <a:lnTo>
                    <a:pt x="2024" y="393"/>
                  </a:lnTo>
                  <a:lnTo>
                    <a:pt x="2298" y="238"/>
                  </a:lnTo>
                  <a:lnTo>
                    <a:pt x="2298" y="0"/>
                  </a:lnTo>
                  <a:close/>
                  <a:moveTo>
                    <a:pt x="1893" y="238"/>
                  </a:moveTo>
                  <a:lnTo>
                    <a:pt x="1620" y="381"/>
                  </a:lnTo>
                  <a:lnTo>
                    <a:pt x="1620" y="619"/>
                  </a:lnTo>
                  <a:lnTo>
                    <a:pt x="1893" y="477"/>
                  </a:lnTo>
                  <a:lnTo>
                    <a:pt x="1893" y="238"/>
                  </a:lnTo>
                  <a:close/>
                  <a:moveTo>
                    <a:pt x="2298" y="346"/>
                  </a:moveTo>
                  <a:lnTo>
                    <a:pt x="2024" y="500"/>
                  </a:lnTo>
                  <a:lnTo>
                    <a:pt x="2024" y="739"/>
                  </a:lnTo>
                  <a:lnTo>
                    <a:pt x="2298" y="584"/>
                  </a:lnTo>
                  <a:lnTo>
                    <a:pt x="2298" y="346"/>
                  </a:lnTo>
                  <a:close/>
                  <a:moveTo>
                    <a:pt x="1489" y="453"/>
                  </a:moveTo>
                  <a:lnTo>
                    <a:pt x="1215" y="619"/>
                  </a:lnTo>
                  <a:lnTo>
                    <a:pt x="1215" y="858"/>
                  </a:lnTo>
                  <a:lnTo>
                    <a:pt x="1489" y="703"/>
                  </a:lnTo>
                  <a:lnTo>
                    <a:pt x="1489" y="453"/>
                  </a:lnTo>
                  <a:close/>
                  <a:moveTo>
                    <a:pt x="1893" y="596"/>
                  </a:moveTo>
                  <a:lnTo>
                    <a:pt x="1620" y="739"/>
                  </a:lnTo>
                  <a:lnTo>
                    <a:pt x="1620" y="977"/>
                  </a:lnTo>
                  <a:lnTo>
                    <a:pt x="1893" y="834"/>
                  </a:lnTo>
                  <a:lnTo>
                    <a:pt x="1893" y="596"/>
                  </a:lnTo>
                  <a:close/>
                  <a:moveTo>
                    <a:pt x="1084" y="691"/>
                  </a:moveTo>
                  <a:lnTo>
                    <a:pt x="810" y="846"/>
                  </a:lnTo>
                  <a:lnTo>
                    <a:pt x="810" y="1084"/>
                  </a:lnTo>
                  <a:lnTo>
                    <a:pt x="1084" y="929"/>
                  </a:lnTo>
                  <a:lnTo>
                    <a:pt x="1084" y="691"/>
                  </a:lnTo>
                  <a:close/>
                  <a:moveTo>
                    <a:pt x="1489" y="798"/>
                  </a:moveTo>
                  <a:lnTo>
                    <a:pt x="1215" y="977"/>
                  </a:lnTo>
                  <a:lnTo>
                    <a:pt x="1215" y="1203"/>
                  </a:lnTo>
                  <a:lnTo>
                    <a:pt x="1489" y="1036"/>
                  </a:lnTo>
                  <a:lnTo>
                    <a:pt x="1489" y="798"/>
                  </a:lnTo>
                  <a:close/>
                  <a:moveTo>
                    <a:pt x="679" y="917"/>
                  </a:moveTo>
                  <a:lnTo>
                    <a:pt x="405" y="1084"/>
                  </a:lnTo>
                  <a:lnTo>
                    <a:pt x="405" y="1322"/>
                  </a:lnTo>
                  <a:lnTo>
                    <a:pt x="679" y="1155"/>
                  </a:lnTo>
                  <a:lnTo>
                    <a:pt x="679" y="917"/>
                  </a:lnTo>
                  <a:close/>
                  <a:moveTo>
                    <a:pt x="1084" y="1048"/>
                  </a:moveTo>
                  <a:lnTo>
                    <a:pt x="810" y="1203"/>
                  </a:lnTo>
                  <a:lnTo>
                    <a:pt x="810" y="1441"/>
                  </a:lnTo>
                  <a:lnTo>
                    <a:pt x="1084" y="1286"/>
                  </a:lnTo>
                  <a:lnTo>
                    <a:pt x="1084" y="1048"/>
                  </a:lnTo>
                  <a:close/>
                  <a:moveTo>
                    <a:pt x="274" y="1155"/>
                  </a:moveTo>
                  <a:lnTo>
                    <a:pt x="0" y="1310"/>
                  </a:lnTo>
                  <a:lnTo>
                    <a:pt x="0" y="1548"/>
                  </a:lnTo>
                  <a:lnTo>
                    <a:pt x="274" y="1393"/>
                  </a:lnTo>
                  <a:lnTo>
                    <a:pt x="274" y="1155"/>
                  </a:lnTo>
                  <a:close/>
                  <a:moveTo>
                    <a:pt x="679" y="1274"/>
                  </a:moveTo>
                  <a:lnTo>
                    <a:pt x="405" y="1441"/>
                  </a:lnTo>
                  <a:lnTo>
                    <a:pt x="405" y="1679"/>
                  </a:lnTo>
                  <a:lnTo>
                    <a:pt x="679" y="1512"/>
                  </a:lnTo>
                  <a:lnTo>
                    <a:pt x="679" y="1274"/>
                  </a:lnTo>
                  <a:close/>
                  <a:moveTo>
                    <a:pt x="274" y="1512"/>
                  </a:moveTo>
                  <a:lnTo>
                    <a:pt x="0" y="1667"/>
                  </a:lnTo>
                  <a:lnTo>
                    <a:pt x="0" y="1905"/>
                  </a:lnTo>
                  <a:lnTo>
                    <a:pt x="274" y="1751"/>
                  </a:lnTo>
                  <a:lnTo>
                    <a:pt x="274" y="151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n 1" descr="Logotipo&#10;&#10;Descripción generada automáticamente">
            <a:extLst>
              <a:ext uri="{FF2B5EF4-FFF2-40B4-BE49-F238E27FC236}">
                <a16:creationId xmlns:a16="http://schemas.microsoft.com/office/drawing/2014/main" id="{6293142F-B691-FC06-1D71-41A22F566D23}"/>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9A201BD4-732A-0B9A-E5B2-C12C42470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grpSp>
        <p:nvGrpSpPr>
          <p:cNvPr id="2720" name="Google Shape;2720;p34"/>
          <p:cNvGrpSpPr/>
          <p:nvPr/>
        </p:nvGrpSpPr>
        <p:grpSpPr>
          <a:xfrm>
            <a:off x="2708748" y="2148537"/>
            <a:ext cx="3726503" cy="2784600"/>
            <a:chOff x="2429225" y="2089513"/>
            <a:chExt cx="4142400" cy="2784600"/>
          </a:xfrm>
        </p:grpSpPr>
        <p:sp>
          <p:nvSpPr>
            <p:cNvPr id="2721" name="Google Shape;2721;p34"/>
            <p:cNvSpPr/>
            <p:nvPr/>
          </p:nvSpPr>
          <p:spPr>
            <a:xfrm>
              <a:off x="2429225" y="2089513"/>
              <a:ext cx="4142400" cy="2784600"/>
            </a:xfrm>
            <a:prstGeom prst="arc">
              <a:avLst>
                <a:gd name="adj1" fmla="val 10795274"/>
                <a:gd name="adj2" fmla="val 0"/>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4"/>
            <p:cNvSpPr/>
            <p:nvPr/>
          </p:nvSpPr>
          <p:spPr>
            <a:xfrm>
              <a:off x="2429225" y="2089513"/>
              <a:ext cx="4142400" cy="2784600"/>
            </a:xfrm>
            <a:prstGeom prst="arc">
              <a:avLst>
                <a:gd name="adj1" fmla="val 10795274"/>
                <a:gd name="adj2" fmla="val 0"/>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Presentación</a:t>
            </a:r>
            <a:r>
              <a:rPr lang="en-GB" dirty="0"/>
              <a:t> </a:t>
            </a:r>
            <a:r>
              <a:rPr lang="en-GB"/>
              <a:t>del Grupo</a:t>
            </a:r>
            <a:endParaRPr dirty="0"/>
          </a:p>
        </p:txBody>
      </p:sp>
      <p:grpSp>
        <p:nvGrpSpPr>
          <p:cNvPr id="2724" name="Google Shape;2724;p34"/>
          <p:cNvGrpSpPr/>
          <p:nvPr/>
        </p:nvGrpSpPr>
        <p:grpSpPr>
          <a:xfrm>
            <a:off x="3987762" y="2454419"/>
            <a:ext cx="1168476" cy="1349145"/>
            <a:chOff x="3669150" y="1828675"/>
            <a:chExt cx="1805712" cy="2084909"/>
          </a:xfrm>
        </p:grpSpPr>
        <p:sp>
          <p:nvSpPr>
            <p:cNvPr id="2725" name="Google Shape;2725;p34"/>
            <p:cNvSpPr/>
            <p:nvPr/>
          </p:nvSpPr>
          <p:spPr>
            <a:xfrm>
              <a:off x="5038625"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4"/>
            <p:cNvSpPr/>
            <p:nvPr/>
          </p:nvSpPr>
          <p:spPr>
            <a:xfrm>
              <a:off x="5038625" y="3140436"/>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4"/>
            <p:cNvSpPr/>
            <p:nvPr/>
          </p:nvSpPr>
          <p:spPr>
            <a:xfrm>
              <a:off x="5256944" y="3140436"/>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4"/>
            <p:cNvSpPr/>
            <p:nvPr/>
          </p:nvSpPr>
          <p:spPr>
            <a:xfrm>
              <a:off x="5038625"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4"/>
            <p:cNvSpPr/>
            <p:nvPr/>
          </p:nvSpPr>
          <p:spPr>
            <a:xfrm>
              <a:off x="5038625"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4"/>
            <p:cNvSpPr/>
            <p:nvPr/>
          </p:nvSpPr>
          <p:spPr>
            <a:xfrm>
              <a:off x="5256944"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4"/>
            <p:cNvSpPr/>
            <p:nvPr/>
          </p:nvSpPr>
          <p:spPr>
            <a:xfrm>
              <a:off x="4696378" y="3212020"/>
              <a:ext cx="436237" cy="251920"/>
            </a:xfrm>
            <a:custGeom>
              <a:avLst/>
              <a:gdLst/>
              <a:ahLst/>
              <a:cxnLst/>
              <a:rect l="l" t="t" r="r" b="b"/>
              <a:pathLst>
                <a:path w="11609" h="6704" extrusionOk="0">
                  <a:moveTo>
                    <a:pt x="5810" y="6704"/>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4"/>
            <p:cNvSpPr/>
            <p:nvPr/>
          </p:nvSpPr>
          <p:spPr>
            <a:xfrm>
              <a:off x="4696378" y="3338165"/>
              <a:ext cx="218363" cy="377654"/>
            </a:xfrm>
            <a:custGeom>
              <a:avLst/>
              <a:gdLst/>
              <a:ahLst/>
              <a:cxnLst/>
              <a:rect l="l" t="t" r="r" b="b"/>
              <a:pathLst>
                <a:path w="5811" h="10050" extrusionOk="0">
                  <a:moveTo>
                    <a:pt x="0" y="1"/>
                  </a:moveTo>
                  <a:lnTo>
                    <a:pt x="0" y="6704"/>
                  </a:lnTo>
                  <a:lnTo>
                    <a:pt x="5810" y="10050"/>
                  </a:lnTo>
                  <a:lnTo>
                    <a:pt x="5810" y="3347"/>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4"/>
            <p:cNvSpPr/>
            <p:nvPr/>
          </p:nvSpPr>
          <p:spPr>
            <a:xfrm>
              <a:off x="4914697" y="3338165"/>
              <a:ext cx="217912" cy="377654"/>
            </a:xfrm>
            <a:custGeom>
              <a:avLst/>
              <a:gdLst/>
              <a:ahLst/>
              <a:cxnLst/>
              <a:rect l="l" t="t" r="r" b="b"/>
              <a:pathLst>
                <a:path w="5799" h="10050" extrusionOk="0">
                  <a:moveTo>
                    <a:pt x="5799" y="1"/>
                  </a:moveTo>
                  <a:lnTo>
                    <a:pt x="0" y="3347"/>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4"/>
            <p:cNvSpPr/>
            <p:nvPr/>
          </p:nvSpPr>
          <p:spPr>
            <a:xfrm>
              <a:off x="4696378" y="2816977"/>
              <a:ext cx="436237" cy="251920"/>
            </a:xfrm>
            <a:custGeom>
              <a:avLst/>
              <a:gdLst/>
              <a:ahLst/>
              <a:cxnLst/>
              <a:rect l="l" t="t" r="r" b="b"/>
              <a:pathLst>
                <a:path w="11609" h="6704" extrusionOk="0">
                  <a:moveTo>
                    <a:pt x="5810" y="6703"/>
                  </a:moveTo>
                  <a:lnTo>
                    <a:pt x="0" y="3346"/>
                  </a:lnTo>
                  <a:lnTo>
                    <a:pt x="5798"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4"/>
            <p:cNvSpPr/>
            <p:nvPr/>
          </p:nvSpPr>
          <p:spPr>
            <a:xfrm>
              <a:off x="4696378" y="2942671"/>
              <a:ext cx="218363" cy="378105"/>
            </a:xfrm>
            <a:custGeom>
              <a:avLst/>
              <a:gdLst/>
              <a:ahLst/>
              <a:cxnLst/>
              <a:rect l="l" t="t" r="r" b="b"/>
              <a:pathLst>
                <a:path w="5811" h="10062" extrusionOk="0">
                  <a:moveTo>
                    <a:pt x="0" y="1"/>
                  </a:moveTo>
                  <a:lnTo>
                    <a:pt x="0" y="6704"/>
                  </a:lnTo>
                  <a:lnTo>
                    <a:pt x="5810" y="10062"/>
                  </a:lnTo>
                  <a:lnTo>
                    <a:pt x="5810"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4"/>
            <p:cNvSpPr/>
            <p:nvPr/>
          </p:nvSpPr>
          <p:spPr>
            <a:xfrm>
              <a:off x="4914697" y="2942671"/>
              <a:ext cx="217912" cy="378105"/>
            </a:xfrm>
            <a:custGeom>
              <a:avLst/>
              <a:gdLst/>
              <a:ahLst/>
              <a:cxnLst/>
              <a:rect l="l" t="t" r="r" b="b"/>
              <a:pathLst>
                <a:path w="5799" h="10062" extrusionOk="0">
                  <a:moveTo>
                    <a:pt x="5799" y="1"/>
                  </a:moveTo>
                  <a:lnTo>
                    <a:pt x="0" y="3358"/>
                  </a:lnTo>
                  <a:lnTo>
                    <a:pt x="0" y="10062"/>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4"/>
            <p:cNvSpPr/>
            <p:nvPr/>
          </p:nvSpPr>
          <p:spPr>
            <a:xfrm>
              <a:off x="4354094" y="1828675"/>
              <a:ext cx="436275" cy="251920"/>
            </a:xfrm>
            <a:custGeom>
              <a:avLst/>
              <a:gdLst/>
              <a:ahLst/>
              <a:cxnLst/>
              <a:rect l="l" t="t" r="r" b="b"/>
              <a:pathLst>
                <a:path w="11610" h="6704" extrusionOk="0">
                  <a:moveTo>
                    <a:pt x="5799" y="6704"/>
                  </a:moveTo>
                  <a:lnTo>
                    <a:pt x="1" y="3346"/>
                  </a:lnTo>
                  <a:lnTo>
                    <a:pt x="5799" y="0"/>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4"/>
            <p:cNvSpPr/>
            <p:nvPr/>
          </p:nvSpPr>
          <p:spPr>
            <a:xfrm>
              <a:off x="4354094" y="1954406"/>
              <a:ext cx="217950" cy="378067"/>
            </a:xfrm>
            <a:custGeom>
              <a:avLst/>
              <a:gdLst/>
              <a:ahLst/>
              <a:cxnLst/>
              <a:rect l="l" t="t" r="r" b="b"/>
              <a:pathLst>
                <a:path w="5800" h="10061" extrusionOk="0">
                  <a:moveTo>
                    <a:pt x="1" y="0"/>
                  </a:moveTo>
                  <a:lnTo>
                    <a:pt x="1" y="6703"/>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4"/>
            <p:cNvSpPr/>
            <p:nvPr/>
          </p:nvSpPr>
          <p:spPr>
            <a:xfrm>
              <a:off x="4572000" y="1954406"/>
              <a:ext cx="218363" cy="378067"/>
            </a:xfrm>
            <a:custGeom>
              <a:avLst/>
              <a:gdLst/>
              <a:ahLst/>
              <a:cxnLst/>
              <a:rect l="l" t="t" r="r" b="b"/>
              <a:pathLst>
                <a:path w="5811" h="10061" extrusionOk="0">
                  <a:moveTo>
                    <a:pt x="5810" y="0"/>
                  </a:moveTo>
                  <a:lnTo>
                    <a:pt x="0" y="3358"/>
                  </a:lnTo>
                  <a:lnTo>
                    <a:pt x="0" y="10061"/>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4"/>
            <p:cNvSpPr/>
            <p:nvPr/>
          </p:nvSpPr>
          <p:spPr>
            <a:xfrm>
              <a:off x="4696378" y="2026403"/>
              <a:ext cx="436237" cy="251957"/>
            </a:xfrm>
            <a:custGeom>
              <a:avLst/>
              <a:gdLst/>
              <a:ahLst/>
              <a:cxnLst/>
              <a:rect l="l" t="t" r="r" b="b"/>
              <a:pathLst>
                <a:path w="11609" h="6705" extrusionOk="0">
                  <a:moveTo>
                    <a:pt x="5798" y="6704"/>
                  </a:moveTo>
                  <a:lnTo>
                    <a:pt x="0" y="3347"/>
                  </a:lnTo>
                  <a:lnTo>
                    <a:pt x="5798" y="1"/>
                  </a:lnTo>
                  <a:lnTo>
                    <a:pt x="11609"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4"/>
            <p:cNvSpPr/>
            <p:nvPr/>
          </p:nvSpPr>
          <p:spPr>
            <a:xfrm>
              <a:off x="4696378" y="2152134"/>
              <a:ext cx="217912" cy="378105"/>
            </a:xfrm>
            <a:custGeom>
              <a:avLst/>
              <a:gdLst/>
              <a:ahLst/>
              <a:cxnLst/>
              <a:rect l="l" t="t" r="r" b="b"/>
              <a:pathLst>
                <a:path w="5799" h="10062" extrusionOk="0">
                  <a:moveTo>
                    <a:pt x="0" y="1"/>
                  </a:moveTo>
                  <a:lnTo>
                    <a:pt x="0" y="6704"/>
                  </a:lnTo>
                  <a:lnTo>
                    <a:pt x="5798" y="10061"/>
                  </a:lnTo>
                  <a:lnTo>
                    <a:pt x="5798" y="3358"/>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4"/>
            <p:cNvSpPr/>
            <p:nvPr/>
          </p:nvSpPr>
          <p:spPr>
            <a:xfrm>
              <a:off x="4914247" y="2152134"/>
              <a:ext cx="218363" cy="378105"/>
            </a:xfrm>
            <a:custGeom>
              <a:avLst/>
              <a:gdLst/>
              <a:ahLst/>
              <a:cxnLst/>
              <a:rect l="l" t="t" r="r" b="b"/>
              <a:pathLst>
                <a:path w="5811" h="10062" extrusionOk="0">
                  <a:moveTo>
                    <a:pt x="5811" y="1"/>
                  </a:moveTo>
                  <a:lnTo>
                    <a:pt x="0" y="3358"/>
                  </a:lnTo>
                  <a:lnTo>
                    <a:pt x="0"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4"/>
            <p:cNvSpPr/>
            <p:nvPr/>
          </p:nvSpPr>
          <p:spPr>
            <a:xfrm>
              <a:off x="5038625"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4"/>
            <p:cNvSpPr/>
            <p:nvPr/>
          </p:nvSpPr>
          <p:spPr>
            <a:xfrm>
              <a:off x="5038625"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4"/>
            <p:cNvSpPr/>
            <p:nvPr/>
          </p:nvSpPr>
          <p:spPr>
            <a:xfrm>
              <a:off x="5256944"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4"/>
            <p:cNvSpPr/>
            <p:nvPr/>
          </p:nvSpPr>
          <p:spPr>
            <a:xfrm>
              <a:off x="4011397" y="2026403"/>
              <a:ext cx="436726" cy="251957"/>
            </a:xfrm>
            <a:custGeom>
              <a:avLst/>
              <a:gdLst/>
              <a:ahLst/>
              <a:cxnLst/>
              <a:rect l="l" t="t" r="r" b="b"/>
              <a:pathLst>
                <a:path w="11622" h="6705" extrusionOk="0">
                  <a:moveTo>
                    <a:pt x="5811" y="6704"/>
                  </a:moveTo>
                  <a:lnTo>
                    <a:pt x="1" y="3347"/>
                  </a:lnTo>
                  <a:lnTo>
                    <a:pt x="5811" y="1"/>
                  </a:lnTo>
                  <a:lnTo>
                    <a:pt x="11621" y="3347"/>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4"/>
            <p:cNvSpPr/>
            <p:nvPr/>
          </p:nvSpPr>
          <p:spPr>
            <a:xfrm>
              <a:off x="4011397" y="2152134"/>
              <a:ext cx="218363" cy="378105"/>
            </a:xfrm>
            <a:custGeom>
              <a:avLst/>
              <a:gdLst/>
              <a:ahLst/>
              <a:cxnLst/>
              <a:rect l="l" t="t" r="r" b="b"/>
              <a:pathLst>
                <a:path w="5811" h="10062" extrusionOk="0">
                  <a:moveTo>
                    <a:pt x="1" y="1"/>
                  </a:moveTo>
                  <a:lnTo>
                    <a:pt x="1" y="6704"/>
                  </a:lnTo>
                  <a:lnTo>
                    <a:pt x="5811" y="10061"/>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4"/>
            <p:cNvSpPr/>
            <p:nvPr/>
          </p:nvSpPr>
          <p:spPr>
            <a:xfrm>
              <a:off x="4229716" y="2152134"/>
              <a:ext cx="218400" cy="378105"/>
            </a:xfrm>
            <a:custGeom>
              <a:avLst/>
              <a:gdLst/>
              <a:ahLst/>
              <a:cxnLst/>
              <a:rect l="l" t="t" r="r" b="b"/>
              <a:pathLst>
                <a:path w="5812" h="10062" extrusionOk="0">
                  <a:moveTo>
                    <a:pt x="5811" y="1"/>
                  </a:moveTo>
                  <a:lnTo>
                    <a:pt x="1" y="3358"/>
                  </a:lnTo>
                  <a:lnTo>
                    <a:pt x="1" y="10061"/>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4"/>
            <p:cNvSpPr/>
            <p:nvPr/>
          </p:nvSpPr>
          <p:spPr>
            <a:xfrm>
              <a:off x="4354094" y="2223718"/>
              <a:ext cx="436275" cy="251920"/>
            </a:xfrm>
            <a:custGeom>
              <a:avLst/>
              <a:gdLst/>
              <a:ahLst/>
              <a:cxnLst/>
              <a:rect l="l" t="t" r="r" b="b"/>
              <a:pathLst>
                <a:path w="11610" h="6704" extrusionOk="0">
                  <a:moveTo>
                    <a:pt x="5799" y="6704"/>
                  </a:moveTo>
                  <a:lnTo>
                    <a:pt x="1" y="3358"/>
                  </a:lnTo>
                  <a:lnTo>
                    <a:pt x="5799"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4"/>
            <p:cNvSpPr/>
            <p:nvPr/>
          </p:nvSpPr>
          <p:spPr>
            <a:xfrm>
              <a:off x="4354094" y="2349900"/>
              <a:ext cx="217950" cy="377616"/>
            </a:xfrm>
            <a:custGeom>
              <a:avLst/>
              <a:gdLst/>
              <a:ahLst/>
              <a:cxnLst/>
              <a:rect l="l" t="t" r="r" b="b"/>
              <a:pathLst>
                <a:path w="5800" h="10049" extrusionOk="0">
                  <a:moveTo>
                    <a:pt x="1" y="0"/>
                  </a:moveTo>
                  <a:lnTo>
                    <a:pt x="1" y="6703"/>
                  </a:lnTo>
                  <a:lnTo>
                    <a:pt x="5799" y="10049"/>
                  </a:lnTo>
                  <a:lnTo>
                    <a:pt x="5799" y="3346"/>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4"/>
            <p:cNvSpPr/>
            <p:nvPr/>
          </p:nvSpPr>
          <p:spPr>
            <a:xfrm>
              <a:off x="4572000" y="2349900"/>
              <a:ext cx="218363" cy="377616"/>
            </a:xfrm>
            <a:custGeom>
              <a:avLst/>
              <a:gdLst/>
              <a:ahLst/>
              <a:cxnLst/>
              <a:rect l="l" t="t" r="r" b="b"/>
              <a:pathLst>
                <a:path w="5811" h="10049" extrusionOk="0">
                  <a:moveTo>
                    <a:pt x="5810" y="0"/>
                  </a:moveTo>
                  <a:lnTo>
                    <a:pt x="0" y="3346"/>
                  </a:lnTo>
                  <a:lnTo>
                    <a:pt x="0" y="10049"/>
                  </a:lnTo>
                  <a:lnTo>
                    <a:pt x="5810" y="6703"/>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4"/>
            <p:cNvSpPr/>
            <p:nvPr/>
          </p:nvSpPr>
          <p:spPr>
            <a:xfrm>
              <a:off x="4696378" y="2421483"/>
              <a:ext cx="436237" cy="251920"/>
            </a:xfrm>
            <a:custGeom>
              <a:avLst/>
              <a:gdLst/>
              <a:ahLst/>
              <a:cxnLst/>
              <a:rect l="l" t="t" r="r" b="b"/>
              <a:pathLst>
                <a:path w="11609" h="6704" extrusionOk="0">
                  <a:moveTo>
                    <a:pt x="5810" y="6703"/>
                  </a:moveTo>
                  <a:lnTo>
                    <a:pt x="0" y="3358"/>
                  </a:lnTo>
                  <a:lnTo>
                    <a:pt x="5798" y="0"/>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4"/>
            <p:cNvSpPr/>
            <p:nvPr/>
          </p:nvSpPr>
          <p:spPr>
            <a:xfrm>
              <a:off x="4696378" y="2547628"/>
              <a:ext cx="218363" cy="377654"/>
            </a:xfrm>
            <a:custGeom>
              <a:avLst/>
              <a:gdLst/>
              <a:ahLst/>
              <a:cxnLst/>
              <a:rect l="l" t="t" r="r" b="b"/>
              <a:pathLst>
                <a:path w="5811" h="10050" extrusionOk="0">
                  <a:moveTo>
                    <a:pt x="0" y="1"/>
                  </a:moveTo>
                  <a:lnTo>
                    <a:pt x="0" y="6704"/>
                  </a:lnTo>
                  <a:lnTo>
                    <a:pt x="5810" y="10050"/>
                  </a:lnTo>
                  <a:lnTo>
                    <a:pt x="5810" y="3346"/>
                  </a:lnTo>
                  <a:lnTo>
                    <a:pt x="0"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4"/>
            <p:cNvSpPr/>
            <p:nvPr/>
          </p:nvSpPr>
          <p:spPr>
            <a:xfrm>
              <a:off x="4914697" y="2547628"/>
              <a:ext cx="217912" cy="377654"/>
            </a:xfrm>
            <a:custGeom>
              <a:avLst/>
              <a:gdLst/>
              <a:ahLst/>
              <a:cxnLst/>
              <a:rect l="l" t="t" r="r" b="b"/>
              <a:pathLst>
                <a:path w="5799" h="10050" extrusionOk="0">
                  <a:moveTo>
                    <a:pt x="5799" y="1"/>
                  </a:moveTo>
                  <a:lnTo>
                    <a:pt x="0" y="3346"/>
                  </a:lnTo>
                  <a:lnTo>
                    <a:pt x="0" y="10050"/>
                  </a:lnTo>
                  <a:lnTo>
                    <a:pt x="5799" y="6704"/>
                  </a:lnTo>
                  <a:lnTo>
                    <a:pt x="5799"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4"/>
            <p:cNvSpPr/>
            <p:nvPr/>
          </p:nvSpPr>
          <p:spPr>
            <a:xfrm>
              <a:off x="3669150" y="3014705"/>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4"/>
            <p:cNvSpPr/>
            <p:nvPr/>
          </p:nvSpPr>
          <p:spPr>
            <a:xfrm>
              <a:off x="3669150" y="3140436"/>
              <a:ext cx="218363" cy="377654"/>
            </a:xfrm>
            <a:custGeom>
              <a:avLst/>
              <a:gdLst/>
              <a:ahLst/>
              <a:cxnLst/>
              <a:rect l="l" t="t" r="r" b="b"/>
              <a:pathLst>
                <a:path w="5811" h="10050" extrusionOk="0">
                  <a:moveTo>
                    <a:pt x="0" y="0"/>
                  </a:moveTo>
                  <a:lnTo>
                    <a:pt x="0" y="6704"/>
                  </a:lnTo>
                  <a:lnTo>
                    <a:pt x="5811" y="10049"/>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4"/>
            <p:cNvSpPr/>
            <p:nvPr/>
          </p:nvSpPr>
          <p:spPr>
            <a:xfrm>
              <a:off x="3887469" y="3140436"/>
              <a:ext cx="217912" cy="377654"/>
            </a:xfrm>
            <a:custGeom>
              <a:avLst/>
              <a:gdLst/>
              <a:ahLst/>
              <a:cxnLst/>
              <a:rect l="l" t="t" r="r" b="b"/>
              <a:pathLst>
                <a:path w="5799" h="10050" extrusionOk="0">
                  <a:moveTo>
                    <a:pt x="5799" y="0"/>
                  </a:moveTo>
                  <a:lnTo>
                    <a:pt x="1" y="3358"/>
                  </a:lnTo>
                  <a:lnTo>
                    <a:pt x="1" y="10049"/>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4"/>
            <p:cNvSpPr/>
            <p:nvPr/>
          </p:nvSpPr>
          <p:spPr>
            <a:xfrm>
              <a:off x="4011397" y="3212020"/>
              <a:ext cx="436726" cy="251920"/>
            </a:xfrm>
            <a:custGeom>
              <a:avLst/>
              <a:gdLst/>
              <a:ahLst/>
              <a:cxnLst/>
              <a:rect l="l" t="t" r="r" b="b"/>
              <a:pathLst>
                <a:path w="11622" h="6704" extrusionOk="0">
                  <a:moveTo>
                    <a:pt x="5811" y="6704"/>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4"/>
            <p:cNvSpPr/>
            <p:nvPr/>
          </p:nvSpPr>
          <p:spPr>
            <a:xfrm>
              <a:off x="4011397" y="3338165"/>
              <a:ext cx="218363" cy="377654"/>
            </a:xfrm>
            <a:custGeom>
              <a:avLst/>
              <a:gdLst/>
              <a:ahLst/>
              <a:cxnLst/>
              <a:rect l="l" t="t" r="r" b="b"/>
              <a:pathLst>
                <a:path w="5811" h="10050" extrusionOk="0">
                  <a:moveTo>
                    <a:pt x="1" y="1"/>
                  </a:moveTo>
                  <a:lnTo>
                    <a:pt x="1" y="6704"/>
                  </a:lnTo>
                  <a:lnTo>
                    <a:pt x="5811" y="10050"/>
                  </a:lnTo>
                  <a:lnTo>
                    <a:pt x="5811" y="3347"/>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4"/>
            <p:cNvSpPr/>
            <p:nvPr/>
          </p:nvSpPr>
          <p:spPr>
            <a:xfrm>
              <a:off x="4229716" y="3338165"/>
              <a:ext cx="218400" cy="377654"/>
            </a:xfrm>
            <a:custGeom>
              <a:avLst/>
              <a:gdLst/>
              <a:ahLst/>
              <a:cxnLst/>
              <a:rect l="l" t="t" r="r" b="b"/>
              <a:pathLst>
                <a:path w="5812" h="10050" extrusionOk="0">
                  <a:moveTo>
                    <a:pt x="5811" y="1"/>
                  </a:moveTo>
                  <a:lnTo>
                    <a:pt x="1" y="3347"/>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4"/>
            <p:cNvSpPr/>
            <p:nvPr/>
          </p:nvSpPr>
          <p:spPr>
            <a:xfrm>
              <a:off x="4354094" y="3409748"/>
              <a:ext cx="436275" cy="251957"/>
            </a:xfrm>
            <a:custGeom>
              <a:avLst/>
              <a:gdLst/>
              <a:ahLst/>
              <a:cxnLst/>
              <a:rect l="l" t="t" r="r" b="b"/>
              <a:pathLst>
                <a:path w="11610" h="6705" extrusionOk="0">
                  <a:moveTo>
                    <a:pt x="5799" y="6704"/>
                  </a:moveTo>
                  <a:lnTo>
                    <a:pt x="1" y="3359"/>
                  </a:lnTo>
                  <a:lnTo>
                    <a:pt x="5799" y="1"/>
                  </a:lnTo>
                  <a:lnTo>
                    <a:pt x="11609" y="3359"/>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4"/>
            <p:cNvSpPr/>
            <p:nvPr/>
          </p:nvSpPr>
          <p:spPr>
            <a:xfrm>
              <a:off x="4354094" y="3535930"/>
              <a:ext cx="217950" cy="377654"/>
            </a:xfrm>
            <a:custGeom>
              <a:avLst/>
              <a:gdLst/>
              <a:ahLst/>
              <a:cxnLst/>
              <a:rect l="l" t="t" r="r" b="b"/>
              <a:pathLst>
                <a:path w="5800" h="10050" extrusionOk="0">
                  <a:moveTo>
                    <a:pt x="1" y="1"/>
                  </a:moveTo>
                  <a:lnTo>
                    <a:pt x="1" y="6704"/>
                  </a:lnTo>
                  <a:lnTo>
                    <a:pt x="5799" y="10049"/>
                  </a:lnTo>
                  <a:lnTo>
                    <a:pt x="5799"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4"/>
            <p:cNvSpPr/>
            <p:nvPr/>
          </p:nvSpPr>
          <p:spPr>
            <a:xfrm>
              <a:off x="4572000" y="3535930"/>
              <a:ext cx="218363" cy="377654"/>
            </a:xfrm>
            <a:custGeom>
              <a:avLst/>
              <a:gdLst/>
              <a:ahLst/>
              <a:cxnLst/>
              <a:rect l="l" t="t" r="r" b="b"/>
              <a:pathLst>
                <a:path w="5811" h="10050" extrusionOk="0">
                  <a:moveTo>
                    <a:pt x="5810" y="1"/>
                  </a:moveTo>
                  <a:lnTo>
                    <a:pt x="0" y="3346"/>
                  </a:lnTo>
                  <a:lnTo>
                    <a:pt x="0" y="10049"/>
                  </a:lnTo>
                  <a:lnTo>
                    <a:pt x="5810" y="6704"/>
                  </a:lnTo>
                  <a:lnTo>
                    <a:pt x="5810"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4"/>
            <p:cNvSpPr/>
            <p:nvPr/>
          </p:nvSpPr>
          <p:spPr>
            <a:xfrm>
              <a:off x="3669150" y="2619211"/>
              <a:ext cx="436237" cy="251920"/>
            </a:xfrm>
            <a:custGeom>
              <a:avLst/>
              <a:gdLst/>
              <a:ahLst/>
              <a:cxnLst/>
              <a:rect l="l" t="t" r="r" b="b"/>
              <a:pathLst>
                <a:path w="11609" h="6704" extrusionOk="0">
                  <a:moveTo>
                    <a:pt x="5811" y="6704"/>
                  </a:moveTo>
                  <a:lnTo>
                    <a:pt x="0" y="3346"/>
                  </a:lnTo>
                  <a:lnTo>
                    <a:pt x="5811"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4"/>
            <p:cNvSpPr/>
            <p:nvPr/>
          </p:nvSpPr>
          <p:spPr>
            <a:xfrm>
              <a:off x="3669150" y="2744943"/>
              <a:ext cx="218363" cy="378105"/>
            </a:xfrm>
            <a:custGeom>
              <a:avLst/>
              <a:gdLst/>
              <a:ahLst/>
              <a:cxnLst/>
              <a:rect l="l" t="t" r="r" b="b"/>
              <a:pathLst>
                <a:path w="5811" h="10062" extrusionOk="0">
                  <a:moveTo>
                    <a:pt x="0" y="0"/>
                  </a:moveTo>
                  <a:lnTo>
                    <a:pt x="0" y="6704"/>
                  </a:lnTo>
                  <a:lnTo>
                    <a:pt x="5811" y="10061"/>
                  </a:lnTo>
                  <a:lnTo>
                    <a:pt x="5811" y="3358"/>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4"/>
            <p:cNvSpPr/>
            <p:nvPr/>
          </p:nvSpPr>
          <p:spPr>
            <a:xfrm>
              <a:off x="3887469" y="2744943"/>
              <a:ext cx="217912" cy="378105"/>
            </a:xfrm>
            <a:custGeom>
              <a:avLst/>
              <a:gdLst/>
              <a:ahLst/>
              <a:cxnLst/>
              <a:rect l="l" t="t" r="r" b="b"/>
              <a:pathLst>
                <a:path w="5799" h="10062" extrusionOk="0">
                  <a:moveTo>
                    <a:pt x="5799" y="0"/>
                  </a:moveTo>
                  <a:lnTo>
                    <a:pt x="1" y="3358"/>
                  </a:lnTo>
                  <a:lnTo>
                    <a:pt x="1" y="10061"/>
                  </a:lnTo>
                  <a:lnTo>
                    <a:pt x="5799" y="6704"/>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4"/>
            <p:cNvSpPr/>
            <p:nvPr/>
          </p:nvSpPr>
          <p:spPr>
            <a:xfrm>
              <a:off x="4011397" y="2816977"/>
              <a:ext cx="436726" cy="251920"/>
            </a:xfrm>
            <a:custGeom>
              <a:avLst/>
              <a:gdLst/>
              <a:ahLst/>
              <a:cxnLst/>
              <a:rect l="l" t="t" r="r" b="b"/>
              <a:pathLst>
                <a:path w="11622" h="6704" extrusionOk="0">
                  <a:moveTo>
                    <a:pt x="5811" y="6703"/>
                  </a:moveTo>
                  <a:lnTo>
                    <a:pt x="1" y="3346"/>
                  </a:lnTo>
                  <a:lnTo>
                    <a:pt x="5811" y="0"/>
                  </a:lnTo>
                  <a:lnTo>
                    <a:pt x="11621"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4"/>
            <p:cNvSpPr/>
            <p:nvPr/>
          </p:nvSpPr>
          <p:spPr>
            <a:xfrm>
              <a:off x="4011397" y="2942671"/>
              <a:ext cx="218363" cy="378105"/>
            </a:xfrm>
            <a:custGeom>
              <a:avLst/>
              <a:gdLst/>
              <a:ahLst/>
              <a:cxnLst/>
              <a:rect l="l" t="t" r="r" b="b"/>
              <a:pathLst>
                <a:path w="5811" h="10062" extrusionOk="0">
                  <a:moveTo>
                    <a:pt x="1" y="1"/>
                  </a:moveTo>
                  <a:lnTo>
                    <a:pt x="1" y="6704"/>
                  </a:lnTo>
                  <a:lnTo>
                    <a:pt x="5811" y="10062"/>
                  </a:lnTo>
                  <a:lnTo>
                    <a:pt x="5811" y="3358"/>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4"/>
            <p:cNvSpPr/>
            <p:nvPr/>
          </p:nvSpPr>
          <p:spPr>
            <a:xfrm>
              <a:off x="4229716" y="2942671"/>
              <a:ext cx="218400" cy="378105"/>
            </a:xfrm>
            <a:custGeom>
              <a:avLst/>
              <a:gdLst/>
              <a:ahLst/>
              <a:cxnLst/>
              <a:rect l="l" t="t" r="r" b="b"/>
              <a:pathLst>
                <a:path w="5812" h="10062" extrusionOk="0">
                  <a:moveTo>
                    <a:pt x="5811" y="1"/>
                  </a:moveTo>
                  <a:lnTo>
                    <a:pt x="1" y="3358"/>
                  </a:lnTo>
                  <a:lnTo>
                    <a:pt x="1" y="10062"/>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4"/>
            <p:cNvSpPr/>
            <p:nvPr/>
          </p:nvSpPr>
          <p:spPr>
            <a:xfrm>
              <a:off x="4354094" y="3014705"/>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4"/>
            <p:cNvSpPr/>
            <p:nvPr/>
          </p:nvSpPr>
          <p:spPr>
            <a:xfrm>
              <a:off x="4354094" y="3140436"/>
              <a:ext cx="217950" cy="377654"/>
            </a:xfrm>
            <a:custGeom>
              <a:avLst/>
              <a:gdLst/>
              <a:ahLst/>
              <a:cxnLst/>
              <a:rect l="l" t="t" r="r" b="b"/>
              <a:pathLst>
                <a:path w="5800" h="10050" extrusionOk="0">
                  <a:moveTo>
                    <a:pt x="1" y="0"/>
                  </a:moveTo>
                  <a:lnTo>
                    <a:pt x="1" y="6704"/>
                  </a:lnTo>
                  <a:lnTo>
                    <a:pt x="5799" y="10049"/>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4"/>
            <p:cNvSpPr/>
            <p:nvPr/>
          </p:nvSpPr>
          <p:spPr>
            <a:xfrm>
              <a:off x="4572000" y="3140436"/>
              <a:ext cx="218363" cy="377654"/>
            </a:xfrm>
            <a:custGeom>
              <a:avLst/>
              <a:gdLst/>
              <a:ahLst/>
              <a:cxnLst/>
              <a:rect l="l" t="t" r="r" b="b"/>
              <a:pathLst>
                <a:path w="5811" h="10050" extrusionOk="0">
                  <a:moveTo>
                    <a:pt x="5810" y="0"/>
                  </a:moveTo>
                  <a:lnTo>
                    <a:pt x="0" y="3358"/>
                  </a:lnTo>
                  <a:lnTo>
                    <a:pt x="0" y="10049"/>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4"/>
            <p:cNvSpPr/>
            <p:nvPr/>
          </p:nvSpPr>
          <p:spPr>
            <a:xfrm>
              <a:off x="4011397" y="2421483"/>
              <a:ext cx="436726" cy="251920"/>
            </a:xfrm>
            <a:custGeom>
              <a:avLst/>
              <a:gdLst/>
              <a:ahLst/>
              <a:cxnLst/>
              <a:rect l="l" t="t" r="r" b="b"/>
              <a:pathLst>
                <a:path w="11622" h="6704" extrusionOk="0">
                  <a:moveTo>
                    <a:pt x="5811" y="6703"/>
                  </a:moveTo>
                  <a:lnTo>
                    <a:pt x="1" y="3358"/>
                  </a:lnTo>
                  <a:lnTo>
                    <a:pt x="5811" y="0"/>
                  </a:lnTo>
                  <a:lnTo>
                    <a:pt x="11621"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4"/>
            <p:cNvSpPr/>
            <p:nvPr/>
          </p:nvSpPr>
          <p:spPr>
            <a:xfrm>
              <a:off x="4011397" y="2547628"/>
              <a:ext cx="218363" cy="377654"/>
            </a:xfrm>
            <a:custGeom>
              <a:avLst/>
              <a:gdLst/>
              <a:ahLst/>
              <a:cxnLst/>
              <a:rect l="l" t="t" r="r" b="b"/>
              <a:pathLst>
                <a:path w="5811" h="10050" extrusionOk="0">
                  <a:moveTo>
                    <a:pt x="1" y="1"/>
                  </a:moveTo>
                  <a:lnTo>
                    <a:pt x="1" y="6704"/>
                  </a:lnTo>
                  <a:lnTo>
                    <a:pt x="5811" y="10050"/>
                  </a:lnTo>
                  <a:lnTo>
                    <a:pt x="5811" y="3346"/>
                  </a:lnTo>
                  <a:lnTo>
                    <a:pt x="1" y="1"/>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4"/>
            <p:cNvSpPr/>
            <p:nvPr/>
          </p:nvSpPr>
          <p:spPr>
            <a:xfrm>
              <a:off x="4229716" y="2547628"/>
              <a:ext cx="218400" cy="377654"/>
            </a:xfrm>
            <a:custGeom>
              <a:avLst/>
              <a:gdLst/>
              <a:ahLst/>
              <a:cxnLst/>
              <a:rect l="l" t="t" r="r" b="b"/>
              <a:pathLst>
                <a:path w="5812" h="10050" extrusionOk="0">
                  <a:moveTo>
                    <a:pt x="5811" y="1"/>
                  </a:moveTo>
                  <a:lnTo>
                    <a:pt x="1" y="3346"/>
                  </a:lnTo>
                  <a:lnTo>
                    <a:pt x="1" y="10050"/>
                  </a:lnTo>
                  <a:lnTo>
                    <a:pt x="5811" y="6704"/>
                  </a:lnTo>
                  <a:lnTo>
                    <a:pt x="5811" y="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4"/>
            <p:cNvSpPr/>
            <p:nvPr/>
          </p:nvSpPr>
          <p:spPr>
            <a:xfrm>
              <a:off x="4354094" y="2619211"/>
              <a:ext cx="436275" cy="251920"/>
            </a:xfrm>
            <a:custGeom>
              <a:avLst/>
              <a:gdLst/>
              <a:ahLst/>
              <a:cxnLst/>
              <a:rect l="l" t="t" r="r" b="b"/>
              <a:pathLst>
                <a:path w="11610" h="6704" extrusionOk="0">
                  <a:moveTo>
                    <a:pt x="5799" y="6704"/>
                  </a:moveTo>
                  <a:lnTo>
                    <a:pt x="1" y="3346"/>
                  </a:lnTo>
                  <a:lnTo>
                    <a:pt x="5799" y="1"/>
                  </a:lnTo>
                  <a:lnTo>
                    <a:pt x="11609" y="3346"/>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4"/>
            <p:cNvSpPr/>
            <p:nvPr/>
          </p:nvSpPr>
          <p:spPr>
            <a:xfrm>
              <a:off x="4354094" y="2744943"/>
              <a:ext cx="217950" cy="378105"/>
            </a:xfrm>
            <a:custGeom>
              <a:avLst/>
              <a:gdLst/>
              <a:ahLst/>
              <a:cxnLst/>
              <a:rect l="l" t="t" r="r" b="b"/>
              <a:pathLst>
                <a:path w="5800" h="10062" extrusionOk="0">
                  <a:moveTo>
                    <a:pt x="1" y="0"/>
                  </a:moveTo>
                  <a:lnTo>
                    <a:pt x="1" y="6704"/>
                  </a:lnTo>
                  <a:lnTo>
                    <a:pt x="5799" y="10061"/>
                  </a:lnTo>
                  <a:lnTo>
                    <a:pt x="5799" y="3358"/>
                  </a:lnTo>
                  <a:lnTo>
                    <a:pt x="1"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4"/>
            <p:cNvSpPr/>
            <p:nvPr/>
          </p:nvSpPr>
          <p:spPr>
            <a:xfrm>
              <a:off x="4572000" y="2744943"/>
              <a:ext cx="218363" cy="378105"/>
            </a:xfrm>
            <a:custGeom>
              <a:avLst/>
              <a:gdLst/>
              <a:ahLst/>
              <a:cxnLst/>
              <a:rect l="l" t="t" r="r" b="b"/>
              <a:pathLst>
                <a:path w="5811" h="10062" extrusionOk="0">
                  <a:moveTo>
                    <a:pt x="5810" y="0"/>
                  </a:moveTo>
                  <a:lnTo>
                    <a:pt x="0" y="3358"/>
                  </a:lnTo>
                  <a:lnTo>
                    <a:pt x="0" y="10061"/>
                  </a:lnTo>
                  <a:lnTo>
                    <a:pt x="5810" y="6704"/>
                  </a:lnTo>
                  <a:lnTo>
                    <a:pt x="5810"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3" name="Google Shape;2803;p34"/>
          <p:cNvGrpSpPr/>
          <p:nvPr/>
        </p:nvGrpSpPr>
        <p:grpSpPr>
          <a:xfrm>
            <a:off x="2621443" y="3417251"/>
            <a:ext cx="192686" cy="222528"/>
            <a:chOff x="3669150" y="2223718"/>
            <a:chExt cx="436237" cy="503799"/>
          </a:xfrm>
        </p:grpSpPr>
        <p:sp>
          <p:nvSpPr>
            <p:cNvPr id="2804" name="Google Shape;280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34"/>
          <p:cNvGrpSpPr/>
          <p:nvPr/>
        </p:nvGrpSpPr>
        <p:grpSpPr>
          <a:xfrm>
            <a:off x="6323748" y="3417251"/>
            <a:ext cx="192686" cy="222528"/>
            <a:chOff x="3669150" y="2223718"/>
            <a:chExt cx="436237" cy="503799"/>
          </a:xfrm>
        </p:grpSpPr>
        <p:sp>
          <p:nvSpPr>
            <p:cNvPr id="2808" name="Google Shape;2808;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1" name="Google Shape;2811;p34"/>
          <p:cNvGrpSpPr/>
          <p:nvPr/>
        </p:nvGrpSpPr>
        <p:grpSpPr>
          <a:xfrm>
            <a:off x="3053443" y="2530281"/>
            <a:ext cx="192686" cy="222528"/>
            <a:chOff x="3669150" y="2223718"/>
            <a:chExt cx="436237" cy="503799"/>
          </a:xfrm>
        </p:grpSpPr>
        <p:sp>
          <p:nvSpPr>
            <p:cNvPr id="2812" name="Google Shape;2812;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5" name="Google Shape;2815;p34"/>
          <p:cNvGrpSpPr/>
          <p:nvPr/>
        </p:nvGrpSpPr>
        <p:grpSpPr>
          <a:xfrm>
            <a:off x="3894823" y="2101573"/>
            <a:ext cx="192686" cy="222528"/>
            <a:chOff x="3669150" y="2223718"/>
            <a:chExt cx="436237" cy="503799"/>
          </a:xfrm>
        </p:grpSpPr>
        <p:sp>
          <p:nvSpPr>
            <p:cNvPr id="2816" name="Google Shape;2816;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9" name="Google Shape;2819;p34"/>
          <p:cNvGrpSpPr/>
          <p:nvPr/>
        </p:nvGrpSpPr>
        <p:grpSpPr>
          <a:xfrm>
            <a:off x="5903190" y="2530281"/>
            <a:ext cx="192686" cy="222528"/>
            <a:chOff x="3669150" y="2223718"/>
            <a:chExt cx="436237" cy="503799"/>
          </a:xfrm>
        </p:grpSpPr>
        <p:sp>
          <p:nvSpPr>
            <p:cNvPr id="2820" name="Google Shape;2820;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3" name="Google Shape;2823;p34"/>
          <p:cNvGrpSpPr/>
          <p:nvPr/>
        </p:nvGrpSpPr>
        <p:grpSpPr>
          <a:xfrm>
            <a:off x="5056547" y="2101573"/>
            <a:ext cx="192686" cy="222528"/>
            <a:chOff x="3669150" y="2223718"/>
            <a:chExt cx="436237" cy="503799"/>
          </a:xfrm>
        </p:grpSpPr>
        <p:sp>
          <p:nvSpPr>
            <p:cNvPr id="2824" name="Google Shape;2824;p34"/>
            <p:cNvSpPr/>
            <p:nvPr/>
          </p:nvSpPr>
          <p:spPr>
            <a:xfrm>
              <a:off x="3669150" y="2223718"/>
              <a:ext cx="436237" cy="251920"/>
            </a:xfrm>
            <a:custGeom>
              <a:avLst/>
              <a:gdLst/>
              <a:ahLst/>
              <a:cxnLst/>
              <a:rect l="l" t="t" r="r" b="b"/>
              <a:pathLst>
                <a:path w="11609" h="6704" extrusionOk="0">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3669150" y="2349900"/>
              <a:ext cx="218363" cy="377616"/>
            </a:xfrm>
            <a:custGeom>
              <a:avLst/>
              <a:gdLst/>
              <a:ahLst/>
              <a:cxnLst/>
              <a:rect l="l" t="t" r="r" b="b"/>
              <a:pathLst>
                <a:path w="5811" h="10049" extrusionOk="0">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3887469" y="2349900"/>
              <a:ext cx="217912" cy="377616"/>
            </a:xfrm>
            <a:custGeom>
              <a:avLst/>
              <a:gdLst/>
              <a:ahLst/>
              <a:cxnLst/>
              <a:rect l="l" t="t" r="r" b="b"/>
              <a:pathLst>
                <a:path w="5799" h="10049" extrusionOk="0">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3" name="Google Shape;2723;p34"/>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Introducción</a:t>
            </a:r>
            <a:endParaRPr dirty="0"/>
          </a:p>
        </p:txBody>
      </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4" name="CuadroTexto 3">
            <a:extLst>
              <a:ext uri="{FF2B5EF4-FFF2-40B4-BE49-F238E27FC236}">
                <a16:creationId xmlns:a16="http://schemas.microsoft.com/office/drawing/2014/main" id="{F4AAB9F5-19C2-ED5F-39E9-24C59AD84A79}"/>
              </a:ext>
            </a:extLst>
          </p:cNvPr>
          <p:cNvSpPr txBox="1"/>
          <p:nvPr/>
        </p:nvSpPr>
        <p:spPr>
          <a:xfrm>
            <a:off x="1400375" y="1099874"/>
            <a:ext cx="6343200" cy="1815882"/>
          </a:xfrm>
          <a:prstGeom prst="rect">
            <a:avLst/>
          </a:prstGeom>
          <a:noFill/>
        </p:spPr>
        <p:txBody>
          <a:bodyPr wrap="square">
            <a:spAutoFit/>
          </a:bodyPr>
          <a:lstStyle/>
          <a:p>
            <a:r>
              <a:rPr lang="es-ES" dirty="0"/>
              <a:t>El siguiente trabajo está desarrollado para una empresa ficticia llamada </a:t>
            </a:r>
            <a:r>
              <a:rPr lang="es-ES" b="1" dirty="0" err="1"/>
              <a:t>Codingraph</a:t>
            </a:r>
            <a:r>
              <a:rPr lang="es-ES" dirty="0"/>
              <a:t>, cuya principal necesidad es contar con una aplicación de seguimiento de tareas para proyectos colaborativos, especialmente en contextos donde participan equipos multidisciplinarios que trabajan de forma remota.</a:t>
            </a:r>
          </a:p>
          <a:p>
            <a:r>
              <a:rPr lang="es-ES" dirty="0"/>
              <a:t>La solución desarrollada no solo permite gestionar las tareas y su asignación, sino que también incorpora funcionalidades clave que permiten mantener una administración integral del entorno de trabajo.</a:t>
            </a:r>
          </a:p>
        </p:txBody>
      </p:sp>
      <p:pic>
        <p:nvPicPr>
          <p:cNvPr id="9" name="Imagen 8">
            <a:extLst>
              <a:ext uri="{FF2B5EF4-FFF2-40B4-BE49-F238E27FC236}">
                <a16:creationId xmlns:a16="http://schemas.microsoft.com/office/drawing/2014/main" id="{F98B7B62-4DAA-A819-6903-1425BDEFB4C8}"/>
              </a:ext>
            </a:extLst>
          </p:cNvPr>
          <p:cNvPicPr>
            <a:picLocks noChangeAspect="1"/>
          </p:cNvPicPr>
          <p:nvPr/>
        </p:nvPicPr>
        <p:blipFill>
          <a:blip r:embed="rId5"/>
          <a:srcRect l="16096" t="16654" r="6397" b="14238"/>
          <a:stretch/>
        </p:blipFill>
        <p:spPr>
          <a:xfrm>
            <a:off x="2589472" y="2911169"/>
            <a:ext cx="3860800" cy="1931631"/>
          </a:xfrm>
          <a:prstGeom prst="rect">
            <a:avLst/>
          </a:prstGeom>
        </p:spPr>
      </p:pic>
    </p:spTree>
    <p:extLst>
      <p:ext uri="{BB962C8B-B14F-4D97-AF65-F5344CB8AC3E}">
        <p14:creationId xmlns:p14="http://schemas.microsoft.com/office/powerpoint/2010/main" val="87769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19"/>
        <p:cNvGrpSpPr/>
        <p:nvPr/>
      </p:nvGrpSpPr>
      <p:grpSpPr>
        <a:xfrm>
          <a:off x="0" y="0"/>
          <a:ext cx="0" cy="0"/>
          <a:chOff x="0" y="0"/>
          <a:chExt cx="0" cy="0"/>
        </a:xfrm>
      </p:grpSpPr>
      <p:sp>
        <p:nvSpPr>
          <p:cNvPr id="2723" name="Google Shape;2723;p34"/>
          <p:cNvSpPr txBox="1">
            <a:spLocks noGrp="1"/>
          </p:cNvSpPr>
          <p:nvPr>
            <p:ph type="title"/>
          </p:nvPr>
        </p:nvSpPr>
        <p:spPr>
          <a:xfrm>
            <a:off x="904105" y="993939"/>
            <a:ext cx="8114400" cy="513000"/>
          </a:xfrm>
          <a:prstGeom prst="rect">
            <a:avLst/>
          </a:prstGeom>
        </p:spPr>
        <p:txBody>
          <a:bodyPr spcFirstLastPara="1" wrap="square" lIns="91425" tIns="91425" rIns="91425" bIns="91425" anchor="ctr" anchorCtr="0">
            <a:noAutofit/>
          </a:bodyPr>
          <a:lstStyle/>
          <a:p>
            <a:pPr lvl="0">
              <a:lnSpc>
                <a:spcPct val="115000"/>
              </a:lnSpc>
              <a:spcAft>
                <a:spcPts val="1000"/>
              </a:spcAft>
            </a:pPr>
            <a:r>
              <a:rPr lang="es-CR" dirty="0"/>
              <a:t>Contexto de la empresa o emprendimiento seleccionado. </a:t>
            </a:r>
          </a:p>
        </p:txBody>
      </p:sp>
      <p:pic>
        <p:nvPicPr>
          <p:cNvPr id="1026" name="Picture 2" descr="Oracle Logo and symbol, meaning, history, PNG, brand">
            <a:extLst>
              <a:ext uri="{FF2B5EF4-FFF2-40B4-BE49-F238E27FC236}">
                <a16:creationId xmlns:a16="http://schemas.microsoft.com/office/drawing/2014/main" id="{06DDA0DC-C03E-4FBA-95BD-626B51142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6" y="459026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n 1" descr="Logotipo&#10;&#10;Descripción generada automáticamente">
            <a:extLst>
              <a:ext uri="{FF2B5EF4-FFF2-40B4-BE49-F238E27FC236}">
                <a16:creationId xmlns:a16="http://schemas.microsoft.com/office/drawing/2014/main" id="{E8F51DB8-2DAB-3C1B-F111-E52D28254D4F}"/>
              </a:ext>
            </a:extLst>
          </p:cNvPr>
          <p:cNvPicPr>
            <a:picLocks noChangeAspect="1"/>
          </p:cNvPicPr>
          <p:nvPr/>
        </p:nvPicPr>
        <p:blipFill>
          <a:blip r:embed="rId4"/>
          <a:stretch>
            <a:fillRect/>
          </a:stretch>
        </p:blipFill>
        <p:spPr>
          <a:xfrm>
            <a:off x="0" y="1"/>
            <a:ext cx="1580225" cy="702322"/>
          </a:xfrm>
          <a:prstGeom prst="rect">
            <a:avLst/>
          </a:prstGeom>
        </p:spPr>
      </p:pic>
      <p:sp>
        <p:nvSpPr>
          <p:cNvPr id="10" name="CuadroTexto 9">
            <a:extLst>
              <a:ext uri="{FF2B5EF4-FFF2-40B4-BE49-F238E27FC236}">
                <a16:creationId xmlns:a16="http://schemas.microsoft.com/office/drawing/2014/main" id="{B85FDB09-BCEE-C18E-7D2D-D1DFF1B3A34B}"/>
              </a:ext>
            </a:extLst>
          </p:cNvPr>
          <p:cNvSpPr txBox="1"/>
          <p:nvPr/>
        </p:nvSpPr>
        <p:spPr>
          <a:xfrm>
            <a:off x="1441547" y="1798555"/>
            <a:ext cx="6852575" cy="738664"/>
          </a:xfrm>
          <a:prstGeom prst="rect">
            <a:avLst/>
          </a:prstGeom>
          <a:noFill/>
        </p:spPr>
        <p:txBody>
          <a:bodyPr wrap="square">
            <a:spAutoFit/>
          </a:bodyPr>
          <a:lstStyle/>
          <a:p>
            <a:r>
              <a:rPr lang="es-ES" dirty="0"/>
              <a:t>La empresa llamada </a:t>
            </a:r>
            <a:r>
              <a:rPr lang="es-ES" dirty="0" err="1"/>
              <a:t>Codingraph</a:t>
            </a:r>
            <a:r>
              <a:rPr lang="es-ES" dirty="0"/>
              <a:t>; se dedica al desarrollo de software de todo tipo y necesita una aplicación de seguimiento de tareas para llevar un orden en el desarrollo de sus proyectos. </a:t>
            </a:r>
            <a:endParaRPr lang="es-CR" dirty="0"/>
          </a:p>
        </p:txBody>
      </p:sp>
      <p:pic>
        <p:nvPicPr>
          <p:cNvPr id="12" name="Imagen 11">
            <a:extLst>
              <a:ext uri="{FF2B5EF4-FFF2-40B4-BE49-F238E27FC236}">
                <a16:creationId xmlns:a16="http://schemas.microsoft.com/office/drawing/2014/main" id="{A5EC25E5-BE73-DF42-164D-F839BA168DCA}"/>
              </a:ext>
            </a:extLst>
          </p:cNvPr>
          <p:cNvPicPr>
            <a:picLocks noChangeAspect="1"/>
          </p:cNvPicPr>
          <p:nvPr/>
        </p:nvPicPr>
        <p:blipFill>
          <a:blip r:embed="rId5"/>
          <a:srcRect l="9529" t="20821" r="3416" b="11857"/>
          <a:stretch/>
        </p:blipFill>
        <p:spPr>
          <a:xfrm>
            <a:off x="2717403" y="3025422"/>
            <a:ext cx="3375378" cy="1564841"/>
          </a:xfrm>
          <a:prstGeom prst="rect">
            <a:avLst/>
          </a:prstGeom>
        </p:spPr>
      </p:pic>
    </p:spTree>
    <p:extLst>
      <p:ext uri="{BB962C8B-B14F-4D97-AF65-F5344CB8AC3E}">
        <p14:creationId xmlns:p14="http://schemas.microsoft.com/office/powerpoint/2010/main" val="39421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7"/>
        <p:cNvGrpSpPr/>
        <p:nvPr/>
      </p:nvGrpSpPr>
      <p:grpSpPr>
        <a:xfrm>
          <a:off x="0" y="0"/>
          <a:ext cx="0" cy="0"/>
          <a:chOff x="0" y="0"/>
          <a:chExt cx="0" cy="0"/>
        </a:xfrm>
      </p:grpSpPr>
      <p:sp>
        <p:nvSpPr>
          <p:cNvPr id="1119" name="Google Shape;1119;p20"/>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Objetivos</a:t>
            </a:r>
            <a:r>
              <a:rPr lang="en-GB" dirty="0"/>
              <a:t> GENERAL Y ESPECIFICOS</a:t>
            </a:r>
            <a:endParaRPr dirty="0"/>
          </a:p>
        </p:txBody>
      </p:sp>
      <p:pic>
        <p:nvPicPr>
          <p:cNvPr id="2" name="Imagen 1" descr="Logotipo&#10;&#10;Descripción generada automáticamente">
            <a:extLst>
              <a:ext uri="{FF2B5EF4-FFF2-40B4-BE49-F238E27FC236}">
                <a16:creationId xmlns:a16="http://schemas.microsoft.com/office/drawing/2014/main" id="{273AA96F-6199-18B9-9EFD-C61B454D611B}"/>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FABEFE89-277A-375F-D116-7BEA6BF65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DAEA1295-33F0-99ED-DE78-53D67DF48FBC}"/>
              </a:ext>
            </a:extLst>
          </p:cNvPr>
          <p:cNvSpPr>
            <a:spLocks noChangeArrowheads="1"/>
          </p:cNvSpPr>
          <p:nvPr/>
        </p:nvSpPr>
        <p:spPr bwMode="auto">
          <a:xfrm>
            <a:off x="514775" y="2172685"/>
            <a:ext cx="8273625"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b="0" i="0" u="none" strike="noStrike" cap="none" normalizeH="0" baseline="0" dirty="0">
              <a:ln>
                <a:noFill/>
              </a:ln>
              <a:solidFill>
                <a:schemeClr val="tx1"/>
              </a:solidFill>
              <a:effectLst/>
              <a:latin typeface="Arial" panose="020B0604020202020204" pitchFamily="34" charset="0"/>
            </a:endParaRPr>
          </a:p>
          <a:p>
            <a:pPr algn="l"/>
            <a:endParaRPr lang="es-CR" b="0" i="0" u="none" strike="noStrike" baseline="0" dirty="0">
              <a:solidFill>
                <a:srgbClr val="000000"/>
              </a:solidFill>
              <a:latin typeface="Arial" panose="020B0604020202020204" pitchFamily="34" charset="0"/>
            </a:endParaRPr>
          </a:p>
          <a:p>
            <a:r>
              <a:rPr lang="es-CR" dirty="0">
                <a:latin typeface="Arial" panose="020B0604020202020204" pitchFamily="34" charset="0"/>
              </a:rPr>
              <a:t>     </a:t>
            </a:r>
            <a:r>
              <a:rPr lang="es-CR" sz="1800" b="1" i="0" u="none" strike="noStrike" baseline="0" dirty="0">
                <a:latin typeface="Arial" panose="020B0604020202020204" pitchFamily="34" charset="0"/>
              </a:rPr>
              <a:t>Objetivos específicos</a:t>
            </a:r>
          </a:p>
          <a:p>
            <a:pPr marL="285750" indent="-285750">
              <a:buFont typeface="Arial" panose="020B0604020202020204" pitchFamily="34" charset="0"/>
              <a:buChar char="•"/>
            </a:pPr>
            <a:r>
              <a:rPr lang="es-ES" b="0" i="0" u="none" strike="noStrike" baseline="0" dirty="0">
                <a:latin typeface="Arial" panose="020B0604020202020204" pitchFamily="34" charset="0"/>
              </a:rPr>
              <a:t>Crear una página principal en la cual se muestran las tareas del usuario y un calendario </a:t>
            </a:r>
          </a:p>
          <a:p>
            <a:pPr marL="285750" indent="-285750">
              <a:buFont typeface="Arial" panose="020B0604020202020204" pitchFamily="34" charset="0"/>
              <a:buChar char="•"/>
            </a:pPr>
            <a:r>
              <a:rPr lang="es-ES" dirty="0"/>
              <a:t>Crear una página principal donde se muestren los registros principales del sistema, como la lista de clientes, usuarios, categorías y comentarios </a:t>
            </a:r>
          </a:p>
          <a:p>
            <a:pPr marL="285750" indent="-285750">
              <a:buFont typeface="Arial" panose="020B0604020202020204" pitchFamily="34" charset="0"/>
              <a:buChar char="•"/>
            </a:pPr>
            <a:r>
              <a:rPr lang="es-ES" b="0" i="0" u="none" strike="noStrike" baseline="0" dirty="0">
                <a:latin typeface="Arial" panose="020B0604020202020204" pitchFamily="34" charset="0"/>
              </a:rPr>
              <a:t>Estructurar la base de datos para mantener los datos en orden, según los roles, usuarios, proyectos. </a:t>
            </a:r>
          </a:p>
          <a:p>
            <a:endParaRPr lang="es-ES" b="0" i="0" u="none" strike="noStrike" baseline="0" dirty="0">
              <a:latin typeface="Arial" panose="020B0604020202020204" pitchFamily="34" charset="0"/>
            </a:endParaRPr>
          </a:p>
        </p:txBody>
      </p:sp>
      <p:sp>
        <p:nvSpPr>
          <p:cNvPr id="10" name="Rectangle 5">
            <a:extLst>
              <a:ext uri="{FF2B5EF4-FFF2-40B4-BE49-F238E27FC236}">
                <a16:creationId xmlns:a16="http://schemas.microsoft.com/office/drawing/2014/main" id="{84CA0F86-DF08-EEE2-5A34-B475C1701C0F}"/>
              </a:ext>
            </a:extLst>
          </p:cNvPr>
          <p:cNvSpPr>
            <a:spLocks noChangeArrowheads="1"/>
          </p:cNvSpPr>
          <p:nvPr/>
        </p:nvSpPr>
        <p:spPr bwMode="auto">
          <a:xfrm>
            <a:off x="759450" y="798899"/>
            <a:ext cx="7359225"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CR" altLang="es-CR" sz="1800" b="0" i="0" u="none" strike="noStrike" cap="none" normalizeH="0" baseline="0" dirty="0">
              <a:ln>
                <a:noFill/>
              </a:ln>
              <a:solidFill>
                <a:schemeClr val="tx1"/>
              </a:solidFill>
              <a:effectLst/>
              <a:latin typeface="Arial" panose="020B0604020202020204" pitchFamily="34" charset="0"/>
            </a:endParaRPr>
          </a:p>
          <a:p>
            <a:pPr algn="l"/>
            <a:r>
              <a:rPr lang="es-CR" sz="1800" b="1" i="0" u="none" strike="noStrike" baseline="0" dirty="0">
                <a:solidFill>
                  <a:srgbClr val="000000"/>
                </a:solidFill>
                <a:latin typeface="Arial" panose="020B0604020202020204" pitchFamily="34" charset="0"/>
              </a:rPr>
              <a:t>Objetivo General</a:t>
            </a:r>
          </a:p>
          <a:p>
            <a:r>
              <a:rPr lang="es-ES" b="0" i="0" u="none" strike="noStrike" baseline="0" dirty="0">
                <a:latin typeface="Arial" panose="020B0604020202020204" pitchFamily="34" charset="0"/>
              </a:rPr>
              <a:t>Desarrollar e implementar una aplicación web de gestión y seguimiento de tareas que facilite la administración de proyectos en entornos de trabajo remoto, permitiendo la optimización de tiempos, la asignación equitativa de cargas laborales y el monitoreo del progreso en equipos multidisciplinarios. </a:t>
            </a:r>
            <a:endParaRPr kumimoji="0" lang="es-CR" altLang="es-CR"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grpSp>
        <p:nvGrpSpPr>
          <p:cNvPr id="492" name="Google Shape;492;p18"/>
          <p:cNvGrpSpPr/>
          <p:nvPr/>
        </p:nvGrpSpPr>
        <p:grpSpPr>
          <a:xfrm>
            <a:off x="2493112" y="1257953"/>
            <a:ext cx="2021531" cy="3005600"/>
            <a:chOff x="2493112" y="1257953"/>
            <a:chExt cx="2021531" cy="3005600"/>
          </a:xfrm>
        </p:grpSpPr>
        <p:sp>
          <p:nvSpPr>
            <p:cNvPr id="493" name="Google Shape;493;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76200" cap="flat" cmpd="sng">
              <a:solidFill>
                <a:schemeClr val="accent2"/>
              </a:solidFill>
              <a:prstDash val="solid"/>
              <a:round/>
              <a:headEnd type="none" w="med" len="med"/>
              <a:tailEnd type="none" w="med" len="med"/>
            </a:ln>
          </p:spPr>
          <p:txBody>
            <a:bodyPr/>
            <a:lstStyle/>
            <a:p>
              <a:endParaRPr lang="es-CR"/>
            </a:p>
          </p:txBody>
        </p:sp>
        <p:cxnSp>
          <p:nvCxnSpPr>
            <p:cNvPr id="497" name="Google Shape;497;p18"/>
            <p:cNvCxnSpPr/>
            <p:nvPr/>
          </p:nvCxnSpPr>
          <p:spPr>
            <a:xfrm rot="10800000">
              <a:off x="3957843" y="4254027"/>
              <a:ext cx="556800" cy="0"/>
            </a:xfrm>
            <a:prstGeom prst="straightConnector1">
              <a:avLst/>
            </a:prstGeom>
            <a:noFill/>
            <a:ln w="76200" cap="flat" cmpd="sng">
              <a:solidFill>
                <a:schemeClr val="accent2"/>
              </a:solidFill>
              <a:prstDash val="solid"/>
              <a:round/>
              <a:headEnd type="none" w="med" len="med"/>
              <a:tailEnd type="none" w="med" len="med"/>
            </a:ln>
          </p:spPr>
        </p:cxnSp>
        <p:sp>
          <p:nvSpPr>
            <p:cNvPr id="498" name="Google Shape;498;p18"/>
            <p:cNvSpPr/>
            <p:nvPr/>
          </p:nvSpPr>
          <p:spPr>
            <a:xfrm>
              <a:off x="2493112" y="1257953"/>
              <a:ext cx="1501875" cy="3005600"/>
            </a:xfrm>
            <a:custGeom>
              <a:avLst/>
              <a:gdLst/>
              <a:ahLst/>
              <a:cxnLst/>
              <a:rect l="l" t="t" r="r" b="b"/>
              <a:pathLst>
                <a:path w="60075" h="120224" extrusionOk="0">
                  <a:moveTo>
                    <a:pt x="0" y="20512"/>
                  </a:moveTo>
                  <a:lnTo>
                    <a:pt x="31461" y="0"/>
                  </a:lnTo>
                  <a:lnTo>
                    <a:pt x="60075" y="0"/>
                  </a:lnTo>
                  <a:lnTo>
                    <a:pt x="60075" y="120224"/>
                  </a:lnTo>
                </a:path>
              </a:pathLst>
            </a:custGeom>
            <a:noFill/>
            <a:ln w="28575" cap="flat" cmpd="sng">
              <a:solidFill>
                <a:schemeClr val="accent4"/>
              </a:solidFill>
              <a:prstDash val="solid"/>
              <a:round/>
              <a:headEnd type="none" w="med" len="med"/>
              <a:tailEnd type="none" w="med" len="med"/>
            </a:ln>
          </p:spPr>
          <p:txBody>
            <a:bodyPr/>
            <a:lstStyle/>
            <a:p>
              <a:endParaRPr lang="es-CR"/>
            </a:p>
          </p:txBody>
        </p:sp>
        <p:cxnSp>
          <p:nvCxnSpPr>
            <p:cNvPr id="502" name="Google Shape;502;p18"/>
            <p:cNvCxnSpPr/>
            <p:nvPr/>
          </p:nvCxnSpPr>
          <p:spPr>
            <a:xfrm rot="10800000">
              <a:off x="3981843" y="4254027"/>
              <a:ext cx="532800" cy="0"/>
            </a:xfrm>
            <a:prstGeom prst="straightConnector1">
              <a:avLst/>
            </a:prstGeom>
            <a:noFill/>
            <a:ln w="28575" cap="flat" cmpd="sng">
              <a:solidFill>
                <a:schemeClr val="accent4"/>
              </a:solidFill>
              <a:prstDash val="solid"/>
              <a:round/>
              <a:headEnd type="none" w="med" len="med"/>
              <a:tailEnd type="none" w="med" len="med"/>
            </a:ln>
          </p:spPr>
        </p:cxnSp>
      </p:grpSp>
      <p:sp>
        <p:nvSpPr>
          <p:cNvPr id="503" name="Google Shape;503;p18"/>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GB" dirty="0" err="1"/>
              <a:t>Requerimientos</a:t>
            </a:r>
            <a:endParaRPr dirty="0"/>
          </a:p>
        </p:txBody>
      </p:sp>
      <p:grpSp>
        <p:nvGrpSpPr>
          <p:cNvPr id="504" name="Google Shape;504;p18"/>
          <p:cNvGrpSpPr/>
          <p:nvPr/>
        </p:nvGrpSpPr>
        <p:grpSpPr>
          <a:xfrm>
            <a:off x="872982" y="1250203"/>
            <a:ext cx="2430606" cy="3122348"/>
            <a:chOff x="2616388" y="1504175"/>
            <a:chExt cx="2082425" cy="2675075"/>
          </a:xfrm>
        </p:grpSpPr>
        <p:sp>
          <p:nvSpPr>
            <p:cNvPr id="505" name="Google Shape;505;p18"/>
            <p:cNvSpPr/>
            <p:nvPr/>
          </p:nvSpPr>
          <p:spPr>
            <a:xfrm>
              <a:off x="2616688" y="3345475"/>
              <a:ext cx="1897575" cy="833775"/>
            </a:xfrm>
            <a:custGeom>
              <a:avLst/>
              <a:gdLst/>
              <a:ahLst/>
              <a:cxnLst/>
              <a:rect l="l" t="t" r="r" b="b"/>
              <a:pathLst>
                <a:path w="75903" h="33351" extrusionOk="0">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2616388" y="3057550"/>
              <a:ext cx="1897875" cy="1095775"/>
            </a:xfrm>
            <a:custGeom>
              <a:avLst/>
              <a:gdLst/>
              <a:ahLst/>
              <a:cxnLst/>
              <a:rect l="l" t="t" r="r" b="b"/>
              <a:pathLst>
                <a:path w="75915" h="43831" extrusionOk="0">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2643763" y="3070150"/>
              <a:ext cx="1853825" cy="1070400"/>
            </a:xfrm>
            <a:custGeom>
              <a:avLst/>
              <a:gdLst/>
              <a:ahLst/>
              <a:cxnLst/>
              <a:rect l="l" t="t" r="r" b="b"/>
              <a:pathLst>
                <a:path w="74153" h="42816" extrusionOk="0">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18"/>
            <p:cNvGrpSpPr/>
            <p:nvPr/>
          </p:nvGrpSpPr>
          <p:grpSpPr>
            <a:xfrm>
              <a:off x="2723238" y="3123575"/>
              <a:ext cx="1675550" cy="965475"/>
              <a:chOff x="2723238" y="3123575"/>
              <a:chExt cx="1675550" cy="965475"/>
            </a:xfrm>
          </p:grpSpPr>
          <p:sp>
            <p:nvSpPr>
              <p:cNvPr id="509" name="Google Shape;509;p18"/>
              <p:cNvSpPr/>
              <p:nvPr/>
            </p:nvSpPr>
            <p:spPr>
              <a:xfrm>
                <a:off x="3065263" y="3123575"/>
                <a:ext cx="141100" cy="79225"/>
              </a:xfrm>
              <a:custGeom>
                <a:avLst/>
                <a:gdLst/>
                <a:ahLst/>
                <a:cxnLst/>
                <a:rect l="l" t="t" r="r" b="b"/>
                <a:pathLst>
                  <a:path w="5644" h="3169" extrusionOk="0">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3197713" y="3200100"/>
                <a:ext cx="141100" cy="79200"/>
              </a:xfrm>
              <a:custGeom>
                <a:avLst/>
                <a:gdLst/>
                <a:ahLst/>
                <a:cxnLst/>
                <a:rect l="l" t="t" r="r" b="b"/>
                <a:pathLst>
                  <a:path w="5644" h="3168" extrusionOk="0">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3330463" y="3276550"/>
                <a:ext cx="140825" cy="79075"/>
              </a:xfrm>
              <a:custGeom>
                <a:avLst/>
                <a:gdLst/>
                <a:ahLst/>
                <a:cxnLst/>
                <a:rect l="l" t="t" r="r" b="b"/>
                <a:pathLst>
                  <a:path w="5633" h="3163" extrusionOk="0">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3462613" y="3353050"/>
                <a:ext cx="141125" cy="79075"/>
              </a:xfrm>
              <a:custGeom>
                <a:avLst/>
                <a:gdLst/>
                <a:ahLst/>
                <a:cxnLst/>
                <a:rect l="l" t="t" r="r" b="b"/>
                <a:pathLst>
                  <a:path w="5645" h="3163" extrusionOk="0">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3595388" y="3429425"/>
                <a:ext cx="140800" cy="79200"/>
              </a:xfrm>
              <a:custGeom>
                <a:avLst/>
                <a:gdLst/>
                <a:ahLst/>
                <a:cxnLst/>
                <a:rect l="l" t="t" r="r" b="b"/>
                <a:pathLst>
                  <a:path w="5632" h="3168" extrusionOk="0">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3727838" y="3505775"/>
                <a:ext cx="141100" cy="79325"/>
              </a:xfrm>
              <a:custGeom>
                <a:avLst/>
                <a:gdLst/>
                <a:ahLst/>
                <a:cxnLst/>
                <a:rect l="l" t="t" r="r" b="b"/>
                <a:pathLst>
                  <a:path w="5644" h="3173" extrusionOk="0">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3860288" y="3582425"/>
                <a:ext cx="141125" cy="79175"/>
              </a:xfrm>
              <a:custGeom>
                <a:avLst/>
                <a:gdLst/>
                <a:ahLst/>
                <a:cxnLst/>
                <a:rect l="l" t="t" r="r" b="b"/>
                <a:pathLst>
                  <a:path w="5645" h="3167" extrusionOk="0">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992738" y="3658925"/>
                <a:ext cx="141125" cy="79175"/>
              </a:xfrm>
              <a:custGeom>
                <a:avLst/>
                <a:gdLst/>
                <a:ahLst/>
                <a:cxnLst/>
                <a:rect l="l" t="t" r="r" b="b"/>
                <a:pathLst>
                  <a:path w="5645" h="3167" extrusionOk="0">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4125213" y="3735425"/>
                <a:ext cx="141100" cy="79050"/>
              </a:xfrm>
              <a:custGeom>
                <a:avLst/>
                <a:gdLst/>
                <a:ahLst/>
                <a:cxnLst/>
                <a:rect l="l" t="t" r="r" b="b"/>
                <a:pathLst>
                  <a:path w="5644" h="3162" extrusionOk="0">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4257663" y="3811925"/>
                <a:ext cx="141125" cy="79050"/>
              </a:xfrm>
              <a:custGeom>
                <a:avLst/>
                <a:gdLst/>
                <a:ahLst/>
                <a:cxnLst/>
                <a:rect l="l" t="t" r="r" b="b"/>
                <a:pathLst>
                  <a:path w="5645" h="3162" extrusionOk="0">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8"/>
              <p:cNvSpPr/>
              <p:nvPr/>
            </p:nvSpPr>
            <p:spPr>
              <a:xfrm>
                <a:off x="2968213" y="3176425"/>
                <a:ext cx="145575" cy="82925"/>
              </a:xfrm>
              <a:custGeom>
                <a:avLst/>
                <a:gdLst/>
                <a:ahLst/>
                <a:cxnLst/>
                <a:rect l="l" t="t" r="r" b="b"/>
                <a:pathLst>
                  <a:path w="5823" h="3317" extrusionOk="0">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8"/>
              <p:cNvSpPr/>
              <p:nvPr/>
            </p:nvSpPr>
            <p:spPr>
              <a:xfrm>
                <a:off x="2886963" y="3223950"/>
                <a:ext cx="201225" cy="114625"/>
              </a:xfrm>
              <a:custGeom>
                <a:avLst/>
                <a:gdLst/>
                <a:ahLst/>
                <a:cxnLst/>
                <a:rect l="l" t="t" r="r" b="b"/>
                <a:pathLst>
                  <a:path w="8049" h="4585" extrusionOk="0">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2805688" y="3271075"/>
                <a:ext cx="217325" cy="124050"/>
              </a:xfrm>
              <a:custGeom>
                <a:avLst/>
                <a:gdLst/>
                <a:ahLst/>
                <a:cxnLst/>
                <a:rect l="l" t="t" r="r" b="b"/>
                <a:pathLst>
                  <a:path w="8693" h="4962" extrusionOk="0">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4160638" y="3864775"/>
                <a:ext cx="145575" cy="82900"/>
              </a:xfrm>
              <a:custGeom>
                <a:avLst/>
                <a:gdLst/>
                <a:ahLst/>
                <a:cxnLst/>
                <a:rect l="l" t="t" r="r" b="b"/>
                <a:pathLst>
                  <a:path w="5823" h="3316" extrusionOk="0">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4023113" y="3879875"/>
                <a:ext cx="200950" cy="114525"/>
              </a:xfrm>
              <a:custGeom>
                <a:avLst/>
                <a:gdLst/>
                <a:ahLst/>
                <a:cxnLst/>
                <a:rect l="l" t="t" r="r" b="b"/>
                <a:pathLst>
                  <a:path w="8038" h="4581" extrusionOk="0">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8"/>
              <p:cNvSpPr/>
              <p:nvPr/>
            </p:nvSpPr>
            <p:spPr>
              <a:xfrm>
                <a:off x="3925188" y="3917450"/>
                <a:ext cx="217300" cy="123975"/>
              </a:xfrm>
              <a:custGeom>
                <a:avLst/>
                <a:gdLst/>
                <a:ahLst/>
                <a:cxnLst/>
                <a:rect l="l" t="t" r="r" b="b"/>
                <a:pathLst>
                  <a:path w="8692" h="4959" extrusionOk="0">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8"/>
              <p:cNvSpPr/>
              <p:nvPr/>
            </p:nvSpPr>
            <p:spPr>
              <a:xfrm>
                <a:off x="2723238" y="3317650"/>
                <a:ext cx="145875" cy="82975"/>
              </a:xfrm>
              <a:custGeom>
                <a:avLst/>
                <a:gdLst/>
                <a:ahLst/>
                <a:cxnLst/>
                <a:rect l="l" t="t" r="r" b="b"/>
                <a:pathLst>
                  <a:path w="5835" h="3319" extrusionOk="0">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8"/>
              <p:cNvSpPr/>
              <p:nvPr/>
            </p:nvSpPr>
            <p:spPr>
              <a:xfrm>
                <a:off x="2829513" y="3378950"/>
                <a:ext cx="145875" cy="83100"/>
              </a:xfrm>
              <a:custGeom>
                <a:avLst/>
                <a:gdLst/>
                <a:ahLst/>
                <a:cxnLst/>
                <a:rect l="l" t="t" r="r" b="b"/>
                <a:pathLst>
                  <a:path w="5835" h="3324" extrusionOk="0">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8"/>
              <p:cNvSpPr/>
              <p:nvPr/>
            </p:nvSpPr>
            <p:spPr>
              <a:xfrm>
                <a:off x="2935763" y="3440275"/>
                <a:ext cx="145875" cy="83100"/>
              </a:xfrm>
              <a:custGeom>
                <a:avLst/>
                <a:gdLst/>
                <a:ahLst/>
                <a:cxnLst/>
                <a:rect l="l" t="t" r="r" b="b"/>
                <a:pathLst>
                  <a:path w="5835" h="3324" extrusionOk="0">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8"/>
              <p:cNvSpPr/>
              <p:nvPr/>
            </p:nvSpPr>
            <p:spPr>
              <a:xfrm>
                <a:off x="2990838" y="3378025"/>
                <a:ext cx="121175" cy="68575"/>
              </a:xfrm>
              <a:custGeom>
                <a:avLst/>
                <a:gdLst/>
                <a:ahLst/>
                <a:cxnLst/>
                <a:rect l="l" t="t" r="r" b="b"/>
                <a:pathLst>
                  <a:path w="4847" h="2743" extrusionOk="0">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8"/>
              <p:cNvSpPr/>
              <p:nvPr/>
            </p:nvSpPr>
            <p:spPr>
              <a:xfrm>
                <a:off x="3075663" y="3426925"/>
                <a:ext cx="120875" cy="68500"/>
              </a:xfrm>
              <a:custGeom>
                <a:avLst/>
                <a:gdLst/>
                <a:ahLst/>
                <a:cxnLst/>
                <a:rect l="l" t="t" r="r" b="b"/>
                <a:pathLst>
                  <a:path w="4835" h="2740" extrusionOk="0">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8"/>
              <p:cNvSpPr/>
              <p:nvPr/>
            </p:nvSpPr>
            <p:spPr>
              <a:xfrm>
                <a:off x="3160513" y="3475950"/>
                <a:ext cx="120875" cy="68525"/>
              </a:xfrm>
              <a:custGeom>
                <a:avLst/>
                <a:gdLst/>
                <a:ahLst/>
                <a:cxnLst/>
                <a:rect l="l" t="t" r="r" b="b"/>
                <a:pathLst>
                  <a:path w="4835" h="2741" extrusionOk="0">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8"/>
              <p:cNvSpPr/>
              <p:nvPr/>
            </p:nvSpPr>
            <p:spPr>
              <a:xfrm>
                <a:off x="3245338" y="3524850"/>
                <a:ext cx="121175" cy="68500"/>
              </a:xfrm>
              <a:custGeom>
                <a:avLst/>
                <a:gdLst/>
                <a:ahLst/>
                <a:cxnLst/>
                <a:rect l="l" t="t" r="r" b="b"/>
                <a:pathLst>
                  <a:path w="4847" h="2740" extrusionOk="0">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8"/>
              <p:cNvSpPr/>
              <p:nvPr/>
            </p:nvSpPr>
            <p:spPr>
              <a:xfrm>
                <a:off x="3330463" y="3573950"/>
                <a:ext cx="120875" cy="68525"/>
              </a:xfrm>
              <a:custGeom>
                <a:avLst/>
                <a:gdLst/>
                <a:ahLst/>
                <a:cxnLst/>
                <a:rect l="l" t="t" r="r" b="b"/>
                <a:pathLst>
                  <a:path w="4835" h="2741" extrusionOk="0">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8"/>
              <p:cNvSpPr/>
              <p:nvPr/>
            </p:nvSpPr>
            <p:spPr>
              <a:xfrm>
                <a:off x="3415288" y="3623000"/>
                <a:ext cx="120875" cy="68500"/>
              </a:xfrm>
              <a:custGeom>
                <a:avLst/>
                <a:gdLst/>
                <a:ahLst/>
                <a:cxnLst/>
                <a:rect l="l" t="t" r="r" b="b"/>
                <a:pathLst>
                  <a:path w="4835" h="2740" extrusionOk="0">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8"/>
              <p:cNvSpPr/>
              <p:nvPr/>
            </p:nvSpPr>
            <p:spPr>
              <a:xfrm>
                <a:off x="3500138" y="3672100"/>
                <a:ext cx="120875" cy="68400"/>
              </a:xfrm>
              <a:custGeom>
                <a:avLst/>
                <a:gdLst/>
                <a:ahLst/>
                <a:cxnLst/>
                <a:rect l="l" t="t" r="r" b="b"/>
                <a:pathLst>
                  <a:path w="4835" h="2736" extrusionOk="0">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8"/>
              <p:cNvSpPr/>
              <p:nvPr/>
            </p:nvSpPr>
            <p:spPr>
              <a:xfrm>
                <a:off x="3584963" y="3721000"/>
                <a:ext cx="120875" cy="68525"/>
              </a:xfrm>
              <a:custGeom>
                <a:avLst/>
                <a:gdLst/>
                <a:ahLst/>
                <a:cxnLst/>
                <a:rect l="l" t="t" r="r" b="b"/>
                <a:pathLst>
                  <a:path w="4835" h="2741" extrusionOk="0">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8"/>
              <p:cNvSpPr/>
              <p:nvPr/>
            </p:nvSpPr>
            <p:spPr>
              <a:xfrm>
                <a:off x="3670088" y="3770225"/>
                <a:ext cx="120875" cy="68350"/>
              </a:xfrm>
              <a:custGeom>
                <a:avLst/>
                <a:gdLst/>
                <a:ahLst/>
                <a:cxnLst/>
                <a:rect l="l" t="t" r="r" b="b"/>
                <a:pathLst>
                  <a:path w="4835" h="2734" extrusionOk="0">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8"/>
              <p:cNvSpPr/>
              <p:nvPr/>
            </p:nvSpPr>
            <p:spPr>
              <a:xfrm>
                <a:off x="3754913" y="3819150"/>
                <a:ext cx="121175" cy="68400"/>
              </a:xfrm>
              <a:custGeom>
                <a:avLst/>
                <a:gdLst/>
                <a:ahLst/>
                <a:cxnLst/>
                <a:rect l="l" t="t" r="r" b="b"/>
                <a:pathLst>
                  <a:path w="4847" h="2736" extrusionOk="0">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8"/>
              <p:cNvSpPr/>
              <p:nvPr/>
            </p:nvSpPr>
            <p:spPr>
              <a:xfrm>
                <a:off x="3839763" y="3868050"/>
                <a:ext cx="120875" cy="68500"/>
              </a:xfrm>
              <a:custGeom>
                <a:avLst/>
                <a:gdLst/>
                <a:ahLst/>
                <a:cxnLst/>
                <a:rect l="l" t="t" r="r" b="b"/>
                <a:pathLst>
                  <a:path w="4835" h="2740" extrusionOk="0">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8"/>
              <p:cNvSpPr/>
              <p:nvPr/>
            </p:nvSpPr>
            <p:spPr>
              <a:xfrm>
                <a:off x="3057813" y="3322350"/>
                <a:ext cx="123550" cy="69900"/>
              </a:xfrm>
              <a:custGeom>
                <a:avLst/>
                <a:gdLst/>
                <a:ahLst/>
                <a:cxnLst/>
                <a:rect l="l" t="t" r="r" b="b"/>
                <a:pathLst>
                  <a:path w="4942" h="2796" extrusionOk="0">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8"/>
              <p:cNvSpPr/>
              <p:nvPr/>
            </p:nvSpPr>
            <p:spPr>
              <a:xfrm>
                <a:off x="3145313" y="3372975"/>
                <a:ext cx="123550" cy="69775"/>
              </a:xfrm>
              <a:custGeom>
                <a:avLst/>
                <a:gdLst/>
                <a:ahLst/>
                <a:cxnLst/>
                <a:rect l="l" t="t" r="r" b="b"/>
                <a:pathLst>
                  <a:path w="4942" h="2791" extrusionOk="0">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8"/>
              <p:cNvSpPr/>
              <p:nvPr/>
            </p:nvSpPr>
            <p:spPr>
              <a:xfrm>
                <a:off x="3232838" y="3423575"/>
                <a:ext cx="123550" cy="69775"/>
              </a:xfrm>
              <a:custGeom>
                <a:avLst/>
                <a:gdLst/>
                <a:ahLst/>
                <a:cxnLst/>
                <a:rect l="l" t="t" r="r" b="b"/>
                <a:pathLst>
                  <a:path w="4942" h="2791" extrusionOk="0">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8"/>
              <p:cNvSpPr/>
              <p:nvPr/>
            </p:nvSpPr>
            <p:spPr>
              <a:xfrm>
                <a:off x="3320338" y="3474175"/>
                <a:ext cx="123550" cy="69775"/>
              </a:xfrm>
              <a:custGeom>
                <a:avLst/>
                <a:gdLst/>
                <a:ahLst/>
                <a:cxnLst/>
                <a:rect l="l" t="t" r="r" b="b"/>
                <a:pathLst>
                  <a:path w="4942" h="2791" extrusionOk="0">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8"/>
              <p:cNvSpPr/>
              <p:nvPr/>
            </p:nvSpPr>
            <p:spPr>
              <a:xfrm>
                <a:off x="3407863" y="3524775"/>
                <a:ext cx="123550" cy="69775"/>
              </a:xfrm>
              <a:custGeom>
                <a:avLst/>
                <a:gdLst/>
                <a:ahLst/>
                <a:cxnLst/>
                <a:rect l="l" t="t" r="r" b="b"/>
                <a:pathLst>
                  <a:path w="4942" h="2791" extrusionOk="0">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8"/>
              <p:cNvSpPr/>
              <p:nvPr/>
            </p:nvSpPr>
            <p:spPr>
              <a:xfrm>
                <a:off x="3495663" y="3575275"/>
                <a:ext cx="123250" cy="69875"/>
              </a:xfrm>
              <a:custGeom>
                <a:avLst/>
                <a:gdLst/>
                <a:ahLst/>
                <a:cxnLst/>
                <a:rect l="l" t="t" r="r" b="b"/>
                <a:pathLst>
                  <a:path w="4930" h="2795" extrusionOk="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8"/>
              <p:cNvSpPr/>
              <p:nvPr/>
            </p:nvSpPr>
            <p:spPr>
              <a:xfrm>
                <a:off x="3583163" y="3625975"/>
                <a:ext cx="123575" cy="69775"/>
              </a:xfrm>
              <a:custGeom>
                <a:avLst/>
                <a:gdLst/>
                <a:ahLst/>
                <a:cxnLst/>
                <a:rect l="l" t="t" r="r" b="b"/>
                <a:pathLst>
                  <a:path w="4943" h="2791" extrusionOk="0">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8"/>
              <p:cNvSpPr/>
              <p:nvPr/>
            </p:nvSpPr>
            <p:spPr>
              <a:xfrm>
                <a:off x="3670688" y="3676275"/>
                <a:ext cx="123550" cy="69875"/>
              </a:xfrm>
              <a:custGeom>
                <a:avLst/>
                <a:gdLst/>
                <a:ahLst/>
                <a:cxnLst/>
                <a:rect l="l" t="t" r="r" b="b"/>
                <a:pathLst>
                  <a:path w="4942" h="2795" extrusionOk="0">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8"/>
              <p:cNvSpPr/>
              <p:nvPr/>
            </p:nvSpPr>
            <p:spPr>
              <a:xfrm>
                <a:off x="3758188" y="3726875"/>
                <a:ext cx="123550" cy="69925"/>
              </a:xfrm>
              <a:custGeom>
                <a:avLst/>
                <a:gdLst/>
                <a:ahLst/>
                <a:cxnLst/>
                <a:rect l="l" t="t" r="r" b="b"/>
                <a:pathLst>
                  <a:path w="4942" h="2797" extrusionOk="0">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8"/>
              <p:cNvSpPr/>
              <p:nvPr/>
            </p:nvSpPr>
            <p:spPr>
              <a:xfrm>
                <a:off x="3845713" y="3777475"/>
                <a:ext cx="123550" cy="69775"/>
              </a:xfrm>
              <a:custGeom>
                <a:avLst/>
                <a:gdLst/>
                <a:ahLst/>
                <a:cxnLst/>
                <a:rect l="l" t="t" r="r" b="b"/>
                <a:pathLst>
                  <a:path w="4942" h="2791" extrusionOk="0">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8"/>
              <p:cNvSpPr/>
              <p:nvPr/>
            </p:nvSpPr>
            <p:spPr>
              <a:xfrm>
                <a:off x="3933513" y="3828075"/>
                <a:ext cx="123250" cy="69800"/>
              </a:xfrm>
              <a:custGeom>
                <a:avLst/>
                <a:gdLst/>
                <a:ahLst/>
                <a:cxnLst/>
                <a:rect l="l" t="t" r="r" b="b"/>
                <a:pathLst>
                  <a:path w="4930" h="2792" extrusionOk="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8"/>
              <p:cNvSpPr/>
              <p:nvPr/>
            </p:nvSpPr>
            <p:spPr>
              <a:xfrm>
                <a:off x="3080738" y="3241325"/>
                <a:ext cx="132775" cy="75600"/>
              </a:xfrm>
              <a:custGeom>
                <a:avLst/>
                <a:gdLst/>
                <a:ahLst/>
                <a:cxnLst/>
                <a:rect l="l" t="t" r="r" b="b"/>
                <a:pathLst>
                  <a:path w="5311" h="3024" extrusionOk="0">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8"/>
              <p:cNvSpPr/>
              <p:nvPr/>
            </p:nvSpPr>
            <p:spPr>
              <a:xfrm>
                <a:off x="3178963" y="3298175"/>
                <a:ext cx="133075" cy="75600"/>
              </a:xfrm>
              <a:custGeom>
                <a:avLst/>
                <a:gdLst/>
                <a:ahLst/>
                <a:cxnLst/>
                <a:rect l="l" t="t" r="r" b="b"/>
                <a:pathLst>
                  <a:path w="5323" h="3024" extrusionOk="0">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8"/>
              <p:cNvSpPr/>
              <p:nvPr/>
            </p:nvSpPr>
            <p:spPr>
              <a:xfrm>
                <a:off x="3277488" y="3354900"/>
                <a:ext cx="132775" cy="75600"/>
              </a:xfrm>
              <a:custGeom>
                <a:avLst/>
                <a:gdLst/>
                <a:ahLst/>
                <a:cxnLst/>
                <a:rect l="l" t="t" r="r" b="b"/>
                <a:pathLst>
                  <a:path w="5311" h="3024" extrusionOk="0">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8"/>
              <p:cNvSpPr/>
              <p:nvPr/>
            </p:nvSpPr>
            <p:spPr>
              <a:xfrm>
                <a:off x="3375713" y="3411575"/>
                <a:ext cx="133075" cy="75600"/>
              </a:xfrm>
              <a:custGeom>
                <a:avLst/>
                <a:gdLst/>
                <a:ahLst/>
                <a:cxnLst/>
                <a:rect l="l" t="t" r="r" b="b"/>
                <a:pathLst>
                  <a:path w="5323" h="3024" extrusionOk="0">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8"/>
              <p:cNvSpPr/>
              <p:nvPr/>
            </p:nvSpPr>
            <p:spPr>
              <a:xfrm>
                <a:off x="3473938" y="3468425"/>
                <a:ext cx="133075" cy="75600"/>
              </a:xfrm>
              <a:custGeom>
                <a:avLst/>
                <a:gdLst/>
                <a:ahLst/>
                <a:cxnLst/>
                <a:rect l="l" t="t" r="r" b="b"/>
                <a:pathLst>
                  <a:path w="5323" h="3024" extrusionOk="0">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8"/>
              <p:cNvSpPr/>
              <p:nvPr/>
            </p:nvSpPr>
            <p:spPr>
              <a:xfrm>
                <a:off x="3572463" y="3525275"/>
                <a:ext cx="132775" cy="75600"/>
              </a:xfrm>
              <a:custGeom>
                <a:avLst/>
                <a:gdLst/>
                <a:ahLst/>
                <a:cxnLst/>
                <a:rect l="l" t="t" r="r" b="b"/>
                <a:pathLst>
                  <a:path w="5311" h="3024" extrusionOk="0">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8"/>
              <p:cNvSpPr/>
              <p:nvPr/>
            </p:nvSpPr>
            <p:spPr>
              <a:xfrm>
                <a:off x="3670688" y="3582000"/>
                <a:ext cx="133075" cy="75600"/>
              </a:xfrm>
              <a:custGeom>
                <a:avLst/>
                <a:gdLst/>
                <a:ahLst/>
                <a:cxnLst/>
                <a:rect l="l" t="t" r="r" b="b"/>
                <a:pathLst>
                  <a:path w="5323" h="3024" extrusionOk="0">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8"/>
              <p:cNvSpPr/>
              <p:nvPr/>
            </p:nvSpPr>
            <p:spPr>
              <a:xfrm>
                <a:off x="3769213" y="3638850"/>
                <a:ext cx="132775" cy="75575"/>
              </a:xfrm>
              <a:custGeom>
                <a:avLst/>
                <a:gdLst/>
                <a:ahLst/>
                <a:cxnLst/>
                <a:rect l="l" t="t" r="r" b="b"/>
                <a:pathLst>
                  <a:path w="5311" h="3023" extrusionOk="0">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8"/>
              <p:cNvSpPr/>
              <p:nvPr/>
            </p:nvSpPr>
            <p:spPr>
              <a:xfrm>
                <a:off x="3867438" y="3695550"/>
                <a:ext cx="132775" cy="75600"/>
              </a:xfrm>
              <a:custGeom>
                <a:avLst/>
                <a:gdLst/>
                <a:ahLst/>
                <a:cxnLst/>
                <a:rect l="l" t="t" r="r" b="b"/>
                <a:pathLst>
                  <a:path w="5311" h="3024" extrusionOk="0">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8"/>
              <p:cNvSpPr/>
              <p:nvPr/>
            </p:nvSpPr>
            <p:spPr>
              <a:xfrm>
                <a:off x="3965963" y="3752400"/>
                <a:ext cx="132775" cy="75600"/>
              </a:xfrm>
              <a:custGeom>
                <a:avLst/>
                <a:gdLst/>
                <a:ahLst/>
                <a:cxnLst/>
                <a:rect l="l" t="t" r="r" b="b"/>
                <a:pathLst>
                  <a:path w="5311" h="3024" extrusionOk="0">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8"/>
              <p:cNvSpPr/>
              <p:nvPr/>
            </p:nvSpPr>
            <p:spPr>
              <a:xfrm>
                <a:off x="4064188" y="3809250"/>
                <a:ext cx="133075" cy="75600"/>
              </a:xfrm>
              <a:custGeom>
                <a:avLst/>
                <a:gdLst/>
                <a:ahLst/>
                <a:cxnLst/>
                <a:rect l="l" t="t" r="r" b="b"/>
                <a:pathLst>
                  <a:path w="5323" h="3024" extrusionOk="0">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8"/>
              <p:cNvSpPr/>
              <p:nvPr/>
            </p:nvSpPr>
            <p:spPr>
              <a:xfrm>
                <a:off x="3915663" y="4005975"/>
                <a:ext cx="145875" cy="83075"/>
              </a:xfrm>
              <a:custGeom>
                <a:avLst/>
                <a:gdLst/>
                <a:ahLst/>
                <a:cxnLst/>
                <a:rect l="l" t="t" r="r" b="b"/>
                <a:pathLst>
                  <a:path w="5835" h="3323" extrusionOk="0">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8"/>
              <p:cNvSpPr/>
              <p:nvPr/>
            </p:nvSpPr>
            <p:spPr>
              <a:xfrm>
                <a:off x="3809388" y="3944650"/>
                <a:ext cx="145875" cy="83100"/>
              </a:xfrm>
              <a:custGeom>
                <a:avLst/>
                <a:gdLst/>
                <a:ahLst/>
                <a:cxnLst/>
                <a:rect l="l" t="t" r="r" b="b"/>
                <a:pathLst>
                  <a:path w="5835" h="3324" extrusionOk="0">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8"/>
              <p:cNvSpPr/>
              <p:nvPr/>
            </p:nvSpPr>
            <p:spPr>
              <a:xfrm>
                <a:off x="3703138" y="3883350"/>
                <a:ext cx="145875" cy="82950"/>
              </a:xfrm>
              <a:custGeom>
                <a:avLst/>
                <a:gdLst/>
                <a:ahLst/>
                <a:cxnLst/>
                <a:rect l="l" t="t" r="r" b="b"/>
                <a:pathLst>
                  <a:path w="5835" h="3318" extrusionOk="0">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8"/>
              <p:cNvSpPr/>
              <p:nvPr/>
            </p:nvSpPr>
            <p:spPr>
              <a:xfrm>
                <a:off x="3042338" y="3501700"/>
                <a:ext cx="700400" cy="403300"/>
              </a:xfrm>
              <a:custGeom>
                <a:avLst/>
                <a:gdLst/>
                <a:ahLst/>
                <a:cxnLst/>
                <a:rect l="l" t="t" r="r" b="b"/>
                <a:pathLst>
                  <a:path w="28016" h="16132" extrusionOk="0">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5" name="Google Shape;565;p18"/>
            <p:cNvSpPr/>
            <p:nvPr/>
          </p:nvSpPr>
          <p:spPr>
            <a:xfrm>
              <a:off x="3548638" y="2988300"/>
              <a:ext cx="838525" cy="489075"/>
            </a:xfrm>
            <a:custGeom>
              <a:avLst/>
              <a:gdLst/>
              <a:ahLst/>
              <a:cxnLst/>
              <a:rect l="l" t="t" r="r" b="b"/>
              <a:pathLst>
                <a:path w="33541" h="19563" extrusionOk="0">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8"/>
            <p:cNvSpPr/>
            <p:nvPr/>
          </p:nvSpPr>
          <p:spPr>
            <a:xfrm>
              <a:off x="3548638" y="2968000"/>
              <a:ext cx="838525" cy="484075"/>
            </a:xfrm>
            <a:custGeom>
              <a:avLst/>
              <a:gdLst/>
              <a:ahLst/>
              <a:cxnLst/>
              <a:rect l="l" t="t" r="r" b="b"/>
              <a:pathLst>
                <a:path w="33541" h="19363" extrusionOk="0">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8"/>
            <p:cNvSpPr/>
            <p:nvPr/>
          </p:nvSpPr>
          <p:spPr>
            <a:xfrm>
              <a:off x="3760888" y="2885900"/>
              <a:ext cx="414350" cy="444425"/>
            </a:xfrm>
            <a:custGeom>
              <a:avLst/>
              <a:gdLst/>
              <a:ahLst/>
              <a:cxnLst/>
              <a:rect l="l" t="t" r="r" b="b"/>
              <a:pathLst>
                <a:path w="16574" h="17777" extrusionOk="0">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8"/>
            <p:cNvSpPr/>
            <p:nvPr/>
          </p:nvSpPr>
          <p:spPr>
            <a:xfrm>
              <a:off x="3759688" y="2873400"/>
              <a:ext cx="415550" cy="239350"/>
            </a:xfrm>
            <a:custGeom>
              <a:avLst/>
              <a:gdLst/>
              <a:ahLst/>
              <a:cxnLst/>
              <a:rect l="l" t="t" r="r" b="b"/>
              <a:pathLst>
                <a:path w="16622" h="9574" extrusionOk="0">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8"/>
            <p:cNvSpPr/>
            <p:nvPr/>
          </p:nvSpPr>
          <p:spPr>
            <a:xfrm>
              <a:off x="3248613" y="1504175"/>
              <a:ext cx="1450200" cy="1892225"/>
            </a:xfrm>
            <a:custGeom>
              <a:avLst/>
              <a:gdLst/>
              <a:ahLst/>
              <a:cxnLst/>
              <a:rect l="l" t="t" r="r" b="b"/>
              <a:pathLst>
                <a:path w="58008" h="75689" extrusionOk="0">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8"/>
            <p:cNvSpPr/>
            <p:nvPr/>
          </p:nvSpPr>
          <p:spPr>
            <a:xfrm>
              <a:off x="3237288" y="1535150"/>
              <a:ext cx="1408250" cy="1864225"/>
            </a:xfrm>
            <a:custGeom>
              <a:avLst/>
              <a:gdLst/>
              <a:ahLst/>
              <a:cxnLst/>
              <a:rect l="l" t="t" r="r" b="b"/>
              <a:pathLst>
                <a:path w="56330" h="74569" extrusionOk="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8"/>
            <p:cNvSpPr/>
            <p:nvPr/>
          </p:nvSpPr>
          <p:spPr>
            <a:xfrm>
              <a:off x="3266763" y="1573550"/>
              <a:ext cx="1349000" cy="1787150"/>
            </a:xfrm>
            <a:custGeom>
              <a:avLst/>
              <a:gdLst/>
              <a:ahLst/>
              <a:cxnLst/>
              <a:rect l="l" t="t" r="r" b="b"/>
              <a:pathLst>
                <a:path w="53960" h="71486" extrusionOk="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roup 4">
            <a:extLst>
              <a:ext uri="{FF2B5EF4-FFF2-40B4-BE49-F238E27FC236}">
                <a16:creationId xmlns:a16="http://schemas.microsoft.com/office/drawing/2014/main" id="{14C8C194-4FFD-48B4-BB5B-A920A01A442D}"/>
              </a:ext>
            </a:extLst>
          </p:cNvPr>
          <p:cNvGrpSpPr/>
          <p:nvPr/>
        </p:nvGrpSpPr>
        <p:grpSpPr>
          <a:xfrm>
            <a:off x="4516084" y="1357101"/>
            <a:ext cx="581400" cy="581400"/>
            <a:chOff x="4514643" y="1151512"/>
            <a:chExt cx="581400" cy="581400"/>
          </a:xfrm>
        </p:grpSpPr>
        <p:sp>
          <p:nvSpPr>
            <p:cNvPr id="588" name="Google Shape;588;p18"/>
            <p:cNvSpPr/>
            <p:nvPr/>
          </p:nvSpPr>
          <p:spPr>
            <a:xfrm>
              <a:off x="4514643" y="1151512"/>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18"/>
            <p:cNvGrpSpPr/>
            <p:nvPr/>
          </p:nvGrpSpPr>
          <p:grpSpPr>
            <a:xfrm>
              <a:off x="4666195" y="1272586"/>
              <a:ext cx="278296" cy="339253"/>
              <a:chOff x="5110273" y="1253332"/>
              <a:chExt cx="278296" cy="339253"/>
            </a:xfrm>
          </p:grpSpPr>
          <p:sp>
            <p:nvSpPr>
              <p:cNvPr id="609" name="Google Shape;609;p18"/>
              <p:cNvSpPr/>
              <p:nvPr/>
            </p:nvSpPr>
            <p:spPr>
              <a:xfrm>
                <a:off x="5110273" y="1532297"/>
                <a:ext cx="52491" cy="39764"/>
              </a:xfrm>
              <a:custGeom>
                <a:avLst/>
                <a:gdLst/>
                <a:ahLst/>
                <a:cxnLst/>
                <a:rect l="l" t="t" r="r" b="b"/>
                <a:pathLst>
                  <a:path w="2982" h="2259" extrusionOk="0">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0" name="Google Shape;610;p18"/>
              <p:cNvSpPr/>
              <p:nvPr/>
            </p:nvSpPr>
            <p:spPr>
              <a:xfrm>
                <a:off x="5110273" y="1312952"/>
                <a:ext cx="198785" cy="199489"/>
              </a:xfrm>
              <a:custGeom>
                <a:avLst/>
                <a:gdLst/>
                <a:ahLst/>
                <a:cxnLst/>
                <a:rect l="l" t="t" r="r" b="b"/>
                <a:pathLst>
                  <a:path w="11293" h="11333" extrusionOk="0">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1" name="Google Shape;611;p18"/>
              <p:cNvSpPr/>
              <p:nvPr/>
            </p:nvSpPr>
            <p:spPr>
              <a:xfrm>
                <a:off x="5110273" y="1253332"/>
                <a:ext cx="198785" cy="39764"/>
              </a:xfrm>
              <a:custGeom>
                <a:avLst/>
                <a:gdLst/>
                <a:ahLst/>
                <a:cxnLst/>
                <a:rect l="l" t="t" r="r" b="b"/>
                <a:pathLst>
                  <a:path w="11293" h="2259" extrusionOk="0">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12" name="Google Shape;612;p18"/>
              <p:cNvSpPr/>
              <p:nvPr/>
            </p:nvSpPr>
            <p:spPr>
              <a:xfrm>
                <a:off x="5169910" y="1353402"/>
                <a:ext cx="218658" cy="239183"/>
              </a:xfrm>
              <a:custGeom>
                <a:avLst/>
                <a:gdLst/>
                <a:ahLst/>
                <a:cxnLst/>
                <a:rect l="l" t="t" r="r" b="b"/>
                <a:pathLst>
                  <a:path w="12422" h="13588" extrusionOk="0">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grpSp>
        <p:nvGrpSpPr>
          <p:cNvPr id="2" name="Group 1">
            <a:extLst>
              <a:ext uri="{FF2B5EF4-FFF2-40B4-BE49-F238E27FC236}">
                <a16:creationId xmlns:a16="http://schemas.microsoft.com/office/drawing/2014/main" id="{69B6934A-E7AA-4076-9792-53F7B03B576F}"/>
              </a:ext>
            </a:extLst>
          </p:cNvPr>
          <p:cNvGrpSpPr/>
          <p:nvPr/>
        </p:nvGrpSpPr>
        <p:grpSpPr>
          <a:xfrm>
            <a:off x="4009491" y="2959960"/>
            <a:ext cx="513300" cy="2359"/>
            <a:chOff x="4001343" y="2354505"/>
            <a:chExt cx="513300" cy="2359"/>
          </a:xfrm>
        </p:grpSpPr>
        <p:cxnSp>
          <p:nvCxnSpPr>
            <p:cNvPr id="126" name="Google Shape;495;p18">
              <a:extLst>
                <a:ext uri="{FF2B5EF4-FFF2-40B4-BE49-F238E27FC236}">
                  <a16:creationId xmlns:a16="http://schemas.microsoft.com/office/drawing/2014/main" id="{601DD366-DEB9-44D5-9FBC-9C3DD014F5C2}"/>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27" name="Google Shape;500;p18">
              <a:extLst>
                <a:ext uri="{FF2B5EF4-FFF2-40B4-BE49-F238E27FC236}">
                  <a16:creationId xmlns:a16="http://schemas.microsoft.com/office/drawing/2014/main" id="{94861999-07E2-41E6-A738-780C1DB4E5FF}"/>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grpSp>
        <p:nvGrpSpPr>
          <p:cNvPr id="3" name="Group 2">
            <a:extLst>
              <a:ext uri="{FF2B5EF4-FFF2-40B4-BE49-F238E27FC236}">
                <a16:creationId xmlns:a16="http://schemas.microsoft.com/office/drawing/2014/main" id="{7B6BD1BC-F301-4D24-B689-D018CF937662}"/>
              </a:ext>
            </a:extLst>
          </p:cNvPr>
          <p:cNvGrpSpPr/>
          <p:nvPr/>
        </p:nvGrpSpPr>
        <p:grpSpPr>
          <a:xfrm>
            <a:off x="4502067" y="2675801"/>
            <a:ext cx="581400" cy="581400"/>
            <a:chOff x="4514643" y="2096271"/>
            <a:chExt cx="581400" cy="581400"/>
          </a:xfrm>
        </p:grpSpPr>
        <p:sp>
          <p:nvSpPr>
            <p:cNvPr id="573" name="Google Shape;573;p18"/>
            <p:cNvSpPr/>
            <p:nvPr/>
          </p:nvSpPr>
          <p:spPr>
            <a:xfrm>
              <a:off x="4514643" y="2096271"/>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3746;p39">
              <a:extLst>
                <a:ext uri="{FF2B5EF4-FFF2-40B4-BE49-F238E27FC236}">
                  <a16:creationId xmlns:a16="http://schemas.microsoft.com/office/drawing/2014/main" id="{8A859496-C330-4CCC-9478-8A45281B53F5}"/>
                </a:ext>
              </a:extLst>
            </p:cNvPr>
            <p:cNvGrpSpPr/>
            <p:nvPr/>
          </p:nvGrpSpPr>
          <p:grpSpPr>
            <a:xfrm>
              <a:off x="4665255" y="2231054"/>
              <a:ext cx="307231" cy="348690"/>
              <a:chOff x="2440337" y="3233638"/>
              <a:chExt cx="259925" cy="295000"/>
            </a:xfrm>
          </p:grpSpPr>
          <p:sp>
            <p:nvSpPr>
              <p:cNvPr id="131" name="Google Shape;3747;p39">
                <a:extLst>
                  <a:ext uri="{FF2B5EF4-FFF2-40B4-BE49-F238E27FC236}">
                    <a16:creationId xmlns:a16="http://schemas.microsoft.com/office/drawing/2014/main" id="{CA444D6F-46A5-4FCB-A4AC-49629AC6DE05}"/>
                  </a:ext>
                </a:extLst>
              </p:cNvPr>
              <p:cNvSpPr/>
              <p:nvPr/>
            </p:nvSpPr>
            <p:spPr>
              <a:xfrm>
                <a:off x="2525752" y="3377662"/>
                <a:ext cx="86650" cy="52000"/>
              </a:xfrm>
              <a:custGeom>
                <a:avLst/>
                <a:gdLst/>
                <a:ahLst/>
                <a:cxnLst/>
                <a:rect l="l" t="t" r="r" b="b"/>
                <a:pathLst>
                  <a:path w="3466" h="2080" extrusionOk="0">
                    <a:moveTo>
                      <a:pt x="1733" y="0"/>
                    </a:moveTo>
                    <a:cubicBezTo>
                      <a:pt x="788" y="0"/>
                      <a:pt x="0" y="788"/>
                      <a:pt x="0" y="1733"/>
                    </a:cubicBezTo>
                    <a:lnTo>
                      <a:pt x="0" y="2080"/>
                    </a:lnTo>
                    <a:lnTo>
                      <a:pt x="3466" y="2080"/>
                    </a:lnTo>
                    <a:lnTo>
                      <a:pt x="3466" y="1733"/>
                    </a:lnTo>
                    <a:cubicBezTo>
                      <a:pt x="3466" y="788"/>
                      <a:pt x="2678" y="0"/>
                      <a:pt x="17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748;p39">
                <a:extLst>
                  <a:ext uri="{FF2B5EF4-FFF2-40B4-BE49-F238E27FC236}">
                    <a16:creationId xmlns:a16="http://schemas.microsoft.com/office/drawing/2014/main" id="{26BA9891-9AEC-4448-99A8-5D7F83900C5D}"/>
                  </a:ext>
                </a:extLst>
              </p:cNvPr>
              <p:cNvSpPr/>
              <p:nvPr/>
            </p:nvSpPr>
            <p:spPr>
              <a:xfrm>
                <a:off x="2551339" y="3316992"/>
                <a:ext cx="35475" cy="35450"/>
              </a:xfrm>
              <a:custGeom>
                <a:avLst/>
                <a:gdLst/>
                <a:ahLst/>
                <a:cxnLst/>
                <a:rect l="l" t="t" r="r" b="b"/>
                <a:pathLst>
                  <a:path w="1419" h="1418" extrusionOk="0">
                    <a:moveTo>
                      <a:pt x="725" y="0"/>
                    </a:moveTo>
                    <a:cubicBezTo>
                      <a:pt x="316" y="0"/>
                      <a:pt x="0" y="315"/>
                      <a:pt x="0" y="725"/>
                    </a:cubicBezTo>
                    <a:cubicBezTo>
                      <a:pt x="0" y="1103"/>
                      <a:pt x="316" y="1418"/>
                      <a:pt x="725" y="1418"/>
                    </a:cubicBezTo>
                    <a:cubicBezTo>
                      <a:pt x="1103" y="1418"/>
                      <a:pt x="1418" y="1103"/>
                      <a:pt x="1418" y="725"/>
                    </a:cubicBezTo>
                    <a:cubicBezTo>
                      <a:pt x="1418" y="315"/>
                      <a:pt x="1103" y="0"/>
                      <a:pt x="7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3749;p39">
                <a:extLst>
                  <a:ext uri="{FF2B5EF4-FFF2-40B4-BE49-F238E27FC236}">
                    <a16:creationId xmlns:a16="http://schemas.microsoft.com/office/drawing/2014/main" id="{CB345DE4-84DA-4C23-ACC0-6AED1F3DE4EB}"/>
                  </a:ext>
                </a:extLst>
              </p:cNvPr>
              <p:cNvSpPr/>
              <p:nvPr/>
            </p:nvSpPr>
            <p:spPr>
              <a:xfrm>
                <a:off x="2440337" y="3233638"/>
                <a:ext cx="259925" cy="295000"/>
              </a:xfrm>
              <a:custGeom>
                <a:avLst/>
                <a:gdLst/>
                <a:ahLst/>
                <a:cxnLst/>
                <a:rect l="l" t="t" r="r" b="b"/>
                <a:pathLst>
                  <a:path w="10397" h="11800" extrusionOk="0">
                    <a:moveTo>
                      <a:pt x="5167" y="2757"/>
                    </a:moveTo>
                    <a:cubicBezTo>
                      <a:pt x="5923" y="2757"/>
                      <a:pt x="6553" y="3388"/>
                      <a:pt x="6553" y="4144"/>
                    </a:cubicBezTo>
                    <a:cubicBezTo>
                      <a:pt x="6553" y="4490"/>
                      <a:pt x="6396" y="4805"/>
                      <a:pt x="6175" y="5089"/>
                    </a:cubicBezTo>
                    <a:cubicBezTo>
                      <a:pt x="7026" y="5498"/>
                      <a:pt x="7593" y="6317"/>
                      <a:pt x="7593" y="7294"/>
                    </a:cubicBezTo>
                    <a:lnTo>
                      <a:pt x="7593" y="8019"/>
                    </a:lnTo>
                    <a:cubicBezTo>
                      <a:pt x="7593" y="8208"/>
                      <a:pt x="7435" y="8365"/>
                      <a:pt x="7246" y="8365"/>
                    </a:cubicBezTo>
                    <a:lnTo>
                      <a:pt x="3088" y="8365"/>
                    </a:lnTo>
                    <a:cubicBezTo>
                      <a:pt x="2867" y="8365"/>
                      <a:pt x="2710" y="8208"/>
                      <a:pt x="2710" y="8019"/>
                    </a:cubicBezTo>
                    <a:lnTo>
                      <a:pt x="2710" y="7294"/>
                    </a:lnTo>
                    <a:cubicBezTo>
                      <a:pt x="2710" y="6317"/>
                      <a:pt x="3308" y="5498"/>
                      <a:pt x="4127" y="5089"/>
                    </a:cubicBezTo>
                    <a:cubicBezTo>
                      <a:pt x="3907" y="4868"/>
                      <a:pt x="3781" y="4553"/>
                      <a:pt x="3781" y="4144"/>
                    </a:cubicBezTo>
                    <a:cubicBezTo>
                      <a:pt x="3781" y="3388"/>
                      <a:pt x="4411" y="2757"/>
                      <a:pt x="5167" y="2757"/>
                    </a:cubicBezTo>
                    <a:close/>
                    <a:moveTo>
                      <a:pt x="5183" y="1"/>
                    </a:moveTo>
                    <a:cubicBezTo>
                      <a:pt x="5128" y="1"/>
                      <a:pt x="5073" y="17"/>
                      <a:pt x="5010" y="48"/>
                    </a:cubicBezTo>
                    <a:cubicBezTo>
                      <a:pt x="3964" y="646"/>
                      <a:pt x="2946" y="940"/>
                      <a:pt x="1919" y="940"/>
                    </a:cubicBezTo>
                    <a:cubicBezTo>
                      <a:pt x="1430" y="940"/>
                      <a:pt x="939" y="873"/>
                      <a:pt x="441" y="741"/>
                    </a:cubicBezTo>
                    <a:cubicBezTo>
                      <a:pt x="402" y="722"/>
                      <a:pt x="363" y="714"/>
                      <a:pt x="326" y="714"/>
                    </a:cubicBezTo>
                    <a:cubicBezTo>
                      <a:pt x="243" y="714"/>
                      <a:pt x="170" y="751"/>
                      <a:pt x="126" y="773"/>
                    </a:cubicBezTo>
                    <a:cubicBezTo>
                      <a:pt x="32" y="836"/>
                      <a:pt x="0" y="930"/>
                      <a:pt x="0" y="1056"/>
                    </a:cubicBezTo>
                    <a:lnTo>
                      <a:pt x="0" y="5026"/>
                    </a:lnTo>
                    <a:cubicBezTo>
                      <a:pt x="0" y="8145"/>
                      <a:pt x="2080" y="10949"/>
                      <a:pt x="5104" y="11799"/>
                    </a:cubicBezTo>
                    <a:lnTo>
                      <a:pt x="5262" y="11799"/>
                    </a:lnTo>
                    <a:cubicBezTo>
                      <a:pt x="8255" y="10917"/>
                      <a:pt x="10397" y="8145"/>
                      <a:pt x="10397" y="5026"/>
                    </a:cubicBezTo>
                    <a:lnTo>
                      <a:pt x="10397" y="1056"/>
                    </a:lnTo>
                    <a:cubicBezTo>
                      <a:pt x="10397" y="930"/>
                      <a:pt x="10365" y="836"/>
                      <a:pt x="10271" y="773"/>
                    </a:cubicBezTo>
                    <a:cubicBezTo>
                      <a:pt x="10162" y="751"/>
                      <a:pt x="10084" y="714"/>
                      <a:pt x="10014" y="714"/>
                    </a:cubicBezTo>
                    <a:cubicBezTo>
                      <a:pt x="9983" y="714"/>
                      <a:pt x="9954" y="722"/>
                      <a:pt x="9924" y="741"/>
                    </a:cubicBezTo>
                    <a:cubicBezTo>
                      <a:pt x="9414" y="877"/>
                      <a:pt x="8910" y="946"/>
                      <a:pt x="8409" y="946"/>
                    </a:cubicBezTo>
                    <a:cubicBezTo>
                      <a:pt x="7395" y="946"/>
                      <a:pt x="6389" y="660"/>
                      <a:pt x="5356" y="48"/>
                    </a:cubicBezTo>
                    <a:cubicBezTo>
                      <a:pt x="5293" y="17"/>
                      <a:pt x="5238" y="1"/>
                      <a:pt x="5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 name="Group 3">
            <a:extLst>
              <a:ext uri="{FF2B5EF4-FFF2-40B4-BE49-F238E27FC236}">
                <a16:creationId xmlns:a16="http://schemas.microsoft.com/office/drawing/2014/main" id="{F7BD610C-C969-4644-8FFE-CF5D7FB1B057}"/>
              </a:ext>
            </a:extLst>
          </p:cNvPr>
          <p:cNvGrpSpPr/>
          <p:nvPr/>
        </p:nvGrpSpPr>
        <p:grpSpPr>
          <a:xfrm>
            <a:off x="4505759" y="3963327"/>
            <a:ext cx="581400" cy="581400"/>
            <a:chOff x="4514643" y="3041029"/>
            <a:chExt cx="581400" cy="581400"/>
          </a:xfrm>
        </p:grpSpPr>
        <p:sp>
          <p:nvSpPr>
            <p:cNvPr id="578" name="Google Shape;578;p18"/>
            <p:cNvSpPr/>
            <p:nvPr/>
          </p:nvSpPr>
          <p:spPr>
            <a:xfrm>
              <a:off x="4514643" y="3041029"/>
              <a:ext cx="581400" cy="581400"/>
            </a:xfrm>
            <a:prstGeom prst="roundRect">
              <a:avLst>
                <a:gd name="adj" fmla="val 16667"/>
              </a:avLst>
            </a:pr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3207;p36">
              <a:extLst>
                <a:ext uri="{FF2B5EF4-FFF2-40B4-BE49-F238E27FC236}">
                  <a16:creationId xmlns:a16="http://schemas.microsoft.com/office/drawing/2014/main" id="{5D796B68-69B9-4849-BD38-A07C0F8CE7B3}"/>
                </a:ext>
              </a:extLst>
            </p:cNvPr>
            <p:cNvGrpSpPr/>
            <p:nvPr/>
          </p:nvGrpSpPr>
          <p:grpSpPr>
            <a:xfrm>
              <a:off x="4626437" y="3127944"/>
              <a:ext cx="357812" cy="357813"/>
              <a:chOff x="-6329875" y="3992050"/>
              <a:chExt cx="291425" cy="291450"/>
            </a:xfrm>
          </p:grpSpPr>
          <p:sp>
            <p:nvSpPr>
              <p:cNvPr id="141" name="Google Shape;3208;p36">
                <a:extLst>
                  <a:ext uri="{FF2B5EF4-FFF2-40B4-BE49-F238E27FC236}">
                    <a16:creationId xmlns:a16="http://schemas.microsoft.com/office/drawing/2014/main" id="{5894A4FA-2A52-43D1-91C3-F1F3FC5B9D67}"/>
                  </a:ext>
                </a:extLst>
              </p:cNvPr>
              <p:cNvSpPr/>
              <p:nvPr/>
            </p:nvSpPr>
            <p:spPr>
              <a:xfrm>
                <a:off x="-6090450" y="4077900"/>
                <a:ext cx="52000" cy="34675"/>
              </a:xfrm>
              <a:custGeom>
                <a:avLst/>
                <a:gdLst/>
                <a:ahLst/>
                <a:cxnLst/>
                <a:rect l="l" t="t" r="r" b="b"/>
                <a:pathLst>
                  <a:path w="2080" h="1387" extrusionOk="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209;p36">
                <a:extLst>
                  <a:ext uri="{FF2B5EF4-FFF2-40B4-BE49-F238E27FC236}">
                    <a16:creationId xmlns:a16="http://schemas.microsoft.com/office/drawing/2014/main" id="{F8243B02-F3D6-4CB1-B6AD-6F85C9903180}"/>
                  </a:ext>
                </a:extLst>
              </p:cNvPr>
              <p:cNvSpPr/>
              <p:nvPr/>
            </p:nvSpPr>
            <p:spPr>
              <a:xfrm>
                <a:off x="-6262925" y="3992050"/>
                <a:ext cx="154400" cy="155200"/>
              </a:xfrm>
              <a:custGeom>
                <a:avLst/>
                <a:gdLst/>
                <a:ahLst/>
                <a:cxnLst/>
                <a:rect l="l" t="t" r="r" b="b"/>
                <a:pathLst>
                  <a:path w="6176" h="6208" extrusionOk="0">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3210;p36">
                <a:extLst>
                  <a:ext uri="{FF2B5EF4-FFF2-40B4-BE49-F238E27FC236}">
                    <a16:creationId xmlns:a16="http://schemas.microsoft.com/office/drawing/2014/main" id="{504D572D-4AFF-4233-B462-9A159185E0EB}"/>
                  </a:ext>
                </a:extLst>
              </p:cNvPr>
              <p:cNvSpPr/>
              <p:nvPr/>
            </p:nvSpPr>
            <p:spPr>
              <a:xfrm>
                <a:off x="-6329875" y="4044825"/>
                <a:ext cx="51200" cy="102425"/>
              </a:xfrm>
              <a:custGeom>
                <a:avLst/>
                <a:gdLst/>
                <a:ahLst/>
                <a:cxnLst/>
                <a:rect l="l" t="t" r="r" b="b"/>
                <a:pathLst>
                  <a:path w="2048" h="4097" extrusionOk="0">
                    <a:moveTo>
                      <a:pt x="1040" y="0"/>
                    </a:moveTo>
                    <a:cubicBezTo>
                      <a:pt x="473" y="0"/>
                      <a:pt x="0" y="473"/>
                      <a:pt x="0" y="1009"/>
                    </a:cubicBezTo>
                    <a:lnTo>
                      <a:pt x="0" y="4096"/>
                    </a:lnTo>
                    <a:lnTo>
                      <a:pt x="2048" y="4096"/>
                    </a:lnTo>
                    <a:lnTo>
                      <a:pt x="204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3211;p36">
                <a:extLst>
                  <a:ext uri="{FF2B5EF4-FFF2-40B4-BE49-F238E27FC236}">
                    <a16:creationId xmlns:a16="http://schemas.microsoft.com/office/drawing/2014/main" id="{28E4648A-4828-4155-9B87-3387DA96CFB4}"/>
                  </a:ext>
                </a:extLst>
              </p:cNvPr>
              <p:cNvSpPr/>
              <p:nvPr/>
            </p:nvSpPr>
            <p:spPr>
              <a:xfrm>
                <a:off x="-6329875" y="4129900"/>
                <a:ext cx="291425" cy="153600"/>
              </a:xfrm>
              <a:custGeom>
                <a:avLst/>
                <a:gdLst/>
                <a:ahLst/>
                <a:cxnLst/>
                <a:rect l="l" t="t" r="r" b="b"/>
                <a:pathLst>
                  <a:path w="11657" h="6144" extrusionOk="0">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147" name="Group 146">
            <a:extLst>
              <a:ext uri="{FF2B5EF4-FFF2-40B4-BE49-F238E27FC236}">
                <a16:creationId xmlns:a16="http://schemas.microsoft.com/office/drawing/2014/main" id="{0F9C452A-A47D-4ED9-81CD-B2F589E5012A}"/>
              </a:ext>
            </a:extLst>
          </p:cNvPr>
          <p:cNvGrpSpPr/>
          <p:nvPr/>
        </p:nvGrpSpPr>
        <p:grpSpPr>
          <a:xfrm>
            <a:off x="4011264" y="1647801"/>
            <a:ext cx="513300" cy="2359"/>
            <a:chOff x="4001343" y="2354505"/>
            <a:chExt cx="513300" cy="2359"/>
          </a:xfrm>
        </p:grpSpPr>
        <p:cxnSp>
          <p:nvCxnSpPr>
            <p:cNvPr id="148" name="Google Shape;495;p18">
              <a:extLst>
                <a:ext uri="{FF2B5EF4-FFF2-40B4-BE49-F238E27FC236}">
                  <a16:creationId xmlns:a16="http://schemas.microsoft.com/office/drawing/2014/main" id="{EE252667-2AE6-45A5-9FBE-BC03BBE7B4C1}"/>
                </a:ext>
              </a:extLst>
            </p:cNvPr>
            <p:cNvCxnSpPr/>
            <p:nvPr/>
          </p:nvCxnSpPr>
          <p:spPr>
            <a:xfrm rot="10800000">
              <a:off x="4001343" y="2356864"/>
              <a:ext cx="513300" cy="0"/>
            </a:xfrm>
            <a:prstGeom prst="straightConnector1">
              <a:avLst/>
            </a:prstGeom>
            <a:noFill/>
            <a:ln w="76200" cap="flat" cmpd="sng">
              <a:solidFill>
                <a:schemeClr val="accent2"/>
              </a:solidFill>
              <a:prstDash val="solid"/>
              <a:round/>
              <a:headEnd type="none" w="med" len="med"/>
              <a:tailEnd type="none" w="med" len="med"/>
            </a:ln>
          </p:spPr>
        </p:cxnSp>
        <p:cxnSp>
          <p:nvCxnSpPr>
            <p:cNvPr id="149" name="Google Shape;500;p18">
              <a:extLst>
                <a:ext uri="{FF2B5EF4-FFF2-40B4-BE49-F238E27FC236}">
                  <a16:creationId xmlns:a16="http://schemas.microsoft.com/office/drawing/2014/main" id="{81BE4FB6-C5B5-4398-808C-442CCBD4E11A}"/>
                </a:ext>
              </a:extLst>
            </p:cNvPr>
            <p:cNvCxnSpPr/>
            <p:nvPr/>
          </p:nvCxnSpPr>
          <p:spPr>
            <a:xfrm rot="10800000">
              <a:off x="4001343" y="2354505"/>
              <a:ext cx="513300" cy="0"/>
            </a:xfrm>
            <a:prstGeom prst="straightConnector1">
              <a:avLst/>
            </a:prstGeom>
            <a:noFill/>
            <a:ln w="28575" cap="flat" cmpd="sng">
              <a:solidFill>
                <a:schemeClr val="accent4"/>
              </a:solidFill>
              <a:prstDash val="solid"/>
              <a:round/>
              <a:headEnd type="none" w="med" len="med"/>
              <a:tailEnd type="none" w="med" len="med"/>
            </a:ln>
          </p:spPr>
        </p:cxnSp>
      </p:grpSp>
      <p:pic>
        <p:nvPicPr>
          <p:cNvPr id="6" name="Imagen 5" descr="Logotipo&#10;&#10;Descripción generada automáticamente">
            <a:extLst>
              <a:ext uri="{FF2B5EF4-FFF2-40B4-BE49-F238E27FC236}">
                <a16:creationId xmlns:a16="http://schemas.microsoft.com/office/drawing/2014/main" id="{1DC35D90-8A0A-43E4-8E55-1A8818B461D2}"/>
              </a:ext>
            </a:extLst>
          </p:cNvPr>
          <p:cNvPicPr>
            <a:picLocks noChangeAspect="1"/>
          </p:cNvPicPr>
          <p:nvPr/>
        </p:nvPicPr>
        <p:blipFill>
          <a:blip r:embed="rId3"/>
          <a:stretch>
            <a:fillRect/>
          </a:stretch>
        </p:blipFill>
        <p:spPr>
          <a:xfrm>
            <a:off x="0" y="1"/>
            <a:ext cx="1580225" cy="702322"/>
          </a:xfrm>
          <a:prstGeom prst="rect">
            <a:avLst/>
          </a:prstGeom>
        </p:spPr>
      </p:pic>
      <p:pic>
        <p:nvPicPr>
          <p:cNvPr id="7" name="Picture 2" descr="Oracle Logo and symbol, meaning, history, PNG, brand">
            <a:extLst>
              <a:ext uri="{FF2B5EF4-FFF2-40B4-BE49-F238E27FC236}">
                <a16:creationId xmlns:a16="http://schemas.microsoft.com/office/drawing/2014/main" id="{4B6DBF14-E7B7-684E-BCD5-632CE5DCBE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24A4C363-7B71-45A9-AA9B-DB8298A4F542}"/>
              </a:ext>
            </a:extLst>
          </p:cNvPr>
          <p:cNvSpPr txBox="1"/>
          <p:nvPr/>
        </p:nvSpPr>
        <p:spPr>
          <a:xfrm>
            <a:off x="6026330" y="1185866"/>
            <a:ext cx="2382383" cy="3754874"/>
          </a:xfrm>
          <a:prstGeom prst="rect">
            <a:avLst/>
          </a:prstGeom>
          <a:noFill/>
        </p:spPr>
        <p:txBody>
          <a:bodyPr wrap="none" rtlCol="0">
            <a:spAutoFit/>
          </a:bodyPr>
          <a:lstStyle/>
          <a:p>
            <a:pPr marL="285750" indent="-285750">
              <a:buFont typeface="Arial" panose="020B0604020202020204" pitchFamily="34" charset="0"/>
              <a:buChar char="•"/>
            </a:pPr>
            <a:r>
              <a:rPr lang="es-ES" b="0" i="0" u="none" strike="noStrike" dirty="0">
                <a:solidFill>
                  <a:srgbClr val="000000"/>
                </a:solidFill>
                <a:effectLst/>
                <a:latin typeface="Play"/>
              </a:rPr>
              <a:t>Gestión de </a:t>
            </a:r>
            <a:r>
              <a:rPr lang="es-ES" b="0" i="0" u="none" strike="noStrike" dirty="0" err="1">
                <a:solidFill>
                  <a:srgbClr val="000000"/>
                </a:solidFill>
                <a:effectLst/>
                <a:latin typeface="Play"/>
              </a:rPr>
              <a:t>Login</a:t>
            </a:r>
            <a:r>
              <a:rPr lang="es-ES" b="0" i="0" u="none" strike="noStrike" dirty="0">
                <a:solidFill>
                  <a:srgbClr val="000000"/>
                </a:solidFill>
                <a:effectLst/>
                <a:latin typeface="Play"/>
              </a:rPr>
              <a:t> (Default)</a:t>
            </a: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err="1">
                <a:solidFill>
                  <a:srgbClr val="000000"/>
                </a:solidFill>
                <a:effectLst/>
                <a:latin typeface="Play"/>
              </a:rPr>
              <a:t>Dashboard</a:t>
            </a:r>
            <a:endParaRPr lang="es-ES" b="0" i="0" u="none" strike="noStrike" dirty="0">
              <a:solidFill>
                <a:srgbClr val="000000"/>
              </a:solidFill>
              <a:effectLst/>
              <a:latin typeface="Play"/>
            </a:endParaRP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Registro</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Proveedores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Clientes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Usuarios</a:t>
            </a:r>
          </a:p>
          <a:p>
            <a:endParaRPr lang="es-ES" b="1" dirty="0">
              <a:effectLst/>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Archivos</a:t>
            </a:r>
          </a:p>
          <a:p>
            <a:endParaRPr lang="es-ES" b="0" i="0" u="none" strike="noStrike" dirty="0">
              <a:solidFill>
                <a:srgbClr val="000000"/>
              </a:solidFill>
              <a:effectLst/>
              <a:latin typeface="Play"/>
            </a:endParaRPr>
          </a:p>
          <a:p>
            <a:pPr marL="285750" indent="-285750">
              <a:buFont typeface="Arial" panose="020B0604020202020204" pitchFamily="34" charset="0"/>
              <a:buChar char="•"/>
            </a:pPr>
            <a:r>
              <a:rPr lang="es-ES" b="0" i="0" u="none" strike="noStrike" dirty="0">
                <a:solidFill>
                  <a:srgbClr val="000000"/>
                </a:solidFill>
                <a:effectLst/>
                <a:latin typeface="Play"/>
              </a:rPr>
              <a:t>Gestión de </a:t>
            </a:r>
            <a:r>
              <a:rPr lang="es-ES" b="0" i="0" u="none" strike="noStrike" dirty="0" err="1">
                <a:solidFill>
                  <a:srgbClr val="000000"/>
                </a:solidFill>
                <a:effectLst/>
                <a:latin typeface="Play"/>
              </a:rPr>
              <a:t>Categorias</a:t>
            </a:r>
            <a:endParaRPr lang="es-ES" b="1" dirty="0">
              <a:effectLst/>
            </a:endParaRPr>
          </a:p>
          <a:p>
            <a:pPr marL="285750" indent="-285750">
              <a:buFont typeface="Arial" panose="020B0604020202020204" pitchFamily="34" charset="0"/>
              <a:buChar char="•"/>
            </a:pPr>
            <a:endParaRPr lang="es-ES" b="1" dirty="0">
              <a:effectLst/>
            </a:endParaRPr>
          </a:p>
          <a:p>
            <a:pPr marL="285750" indent="-285750">
              <a:buFont typeface="Arial" panose="020B0604020202020204" pitchFamily="34" charset="0"/>
              <a:buChar char="•"/>
            </a:pP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5FF82F-1BE8-870B-4CEF-EF1895BA990A}"/>
              </a:ext>
            </a:extLst>
          </p:cNvPr>
          <p:cNvSpPr>
            <a:spLocks noGrp="1"/>
          </p:cNvSpPr>
          <p:nvPr>
            <p:ph type="title"/>
          </p:nvPr>
        </p:nvSpPr>
        <p:spPr/>
        <p:txBody>
          <a:bodyPr/>
          <a:lstStyle/>
          <a:p>
            <a:r>
              <a:rPr lang="es-CR" dirty="0"/>
              <a:t>CRONOGRAMA DE TRABAJO</a:t>
            </a:r>
          </a:p>
        </p:txBody>
      </p:sp>
      <p:pic>
        <p:nvPicPr>
          <p:cNvPr id="3" name="Imagen 2" descr="Logotipo&#10;&#10;Descripción generada automáticamente">
            <a:extLst>
              <a:ext uri="{FF2B5EF4-FFF2-40B4-BE49-F238E27FC236}">
                <a16:creationId xmlns:a16="http://schemas.microsoft.com/office/drawing/2014/main" id="{43831B74-7D1A-2C3A-CE13-A473C514C19C}"/>
              </a:ext>
            </a:extLst>
          </p:cNvPr>
          <p:cNvPicPr>
            <a:picLocks noChangeAspect="1"/>
          </p:cNvPicPr>
          <p:nvPr/>
        </p:nvPicPr>
        <p:blipFill>
          <a:blip r:embed="rId2"/>
          <a:stretch>
            <a:fillRect/>
          </a:stretch>
        </p:blipFill>
        <p:spPr>
          <a:xfrm>
            <a:off x="0" y="1"/>
            <a:ext cx="1580225" cy="702322"/>
          </a:xfrm>
          <a:prstGeom prst="rect">
            <a:avLst/>
          </a:prstGeom>
        </p:spPr>
      </p:pic>
      <p:pic>
        <p:nvPicPr>
          <p:cNvPr id="4" name="Picture 2" descr="Oracle Logo and symbol, meaning, history, PNG, brand">
            <a:extLst>
              <a:ext uri="{FF2B5EF4-FFF2-40B4-BE49-F238E27FC236}">
                <a16:creationId xmlns:a16="http://schemas.microsoft.com/office/drawing/2014/main" id="{2DED825A-018D-0ADE-13F6-085761B84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426711"/>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hlinkClick r:id="rId4"/>
            <a:extLst>
              <a:ext uri="{FF2B5EF4-FFF2-40B4-BE49-F238E27FC236}">
                <a16:creationId xmlns:a16="http://schemas.microsoft.com/office/drawing/2014/main" id="{FC5DEDDA-1081-3233-6B95-86E24D1C2D1A}"/>
              </a:ext>
            </a:extLst>
          </p:cNvPr>
          <p:cNvSpPr txBox="1"/>
          <p:nvPr/>
        </p:nvSpPr>
        <p:spPr>
          <a:xfrm>
            <a:off x="1845733" y="1470756"/>
            <a:ext cx="5842000" cy="738664"/>
          </a:xfrm>
          <a:prstGeom prst="rect">
            <a:avLst/>
          </a:prstGeom>
          <a:noFill/>
        </p:spPr>
        <p:txBody>
          <a:bodyPr wrap="square">
            <a:spAutoFit/>
          </a:bodyPr>
          <a:lstStyle/>
          <a:p>
            <a:r>
              <a:rPr lang="es-CR" dirty="0">
                <a:hlinkClick r:id="rId4"/>
              </a:rPr>
              <a:t>https://docs.google.com/spreadsheets/d/1YgUCWtw6jTJhdyV22xVhLD_2CPqAGZ7i/edit?usp=sharing&amp;rtpof=true&amp;sd</a:t>
            </a:r>
            <a:r>
              <a:rPr lang="es-CR">
                <a:hlinkClick r:id="rId4"/>
              </a:rPr>
              <a:t>=true</a:t>
            </a:r>
            <a:endParaRPr lang="es-CR" dirty="0"/>
          </a:p>
          <a:p>
            <a:endParaRPr lang="es-CR" dirty="0"/>
          </a:p>
        </p:txBody>
      </p:sp>
    </p:spTree>
    <p:extLst>
      <p:ext uri="{BB962C8B-B14F-4D97-AF65-F5344CB8AC3E}">
        <p14:creationId xmlns:p14="http://schemas.microsoft.com/office/powerpoint/2010/main" val="2613289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2"/>
        <p:cNvGrpSpPr/>
        <p:nvPr/>
      </p:nvGrpSpPr>
      <p:grpSpPr>
        <a:xfrm>
          <a:off x="0" y="0"/>
          <a:ext cx="0" cy="0"/>
          <a:chOff x="0" y="0"/>
          <a:chExt cx="0" cy="0"/>
        </a:xfrm>
      </p:grpSpPr>
      <p:cxnSp>
        <p:nvCxnSpPr>
          <p:cNvPr id="1763" name="Google Shape;1763;p29"/>
          <p:cNvCxnSpPr/>
          <p:nvPr/>
        </p:nvCxnSpPr>
        <p:spPr>
          <a:xfrm>
            <a:off x="5457813" y="2463969"/>
            <a:ext cx="960600" cy="554700"/>
          </a:xfrm>
          <a:prstGeom prst="straightConnector1">
            <a:avLst/>
          </a:prstGeom>
          <a:noFill/>
          <a:ln w="76200" cap="flat" cmpd="sng">
            <a:solidFill>
              <a:schemeClr val="accent2"/>
            </a:solidFill>
            <a:prstDash val="solid"/>
            <a:round/>
            <a:headEnd type="none" w="med" len="med"/>
            <a:tailEnd type="none" w="med" len="med"/>
          </a:ln>
        </p:spPr>
      </p:cxnSp>
      <p:cxnSp>
        <p:nvCxnSpPr>
          <p:cNvPr id="1764" name="Google Shape;1764;p29"/>
          <p:cNvCxnSpPr/>
          <p:nvPr/>
        </p:nvCxnSpPr>
        <p:spPr>
          <a:xfrm>
            <a:off x="2720703" y="3273195"/>
            <a:ext cx="960600" cy="554700"/>
          </a:xfrm>
          <a:prstGeom prst="straightConnector1">
            <a:avLst/>
          </a:prstGeom>
          <a:noFill/>
          <a:ln w="76200" cap="flat" cmpd="sng">
            <a:solidFill>
              <a:srgbClr val="FF0000"/>
            </a:solidFill>
            <a:prstDash val="solid"/>
            <a:round/>
            <a:headEnd type="none" w="med" len="med"/>
            <a:tailEnd type="none" w="med" len="med"/>
          </a:ln>
        </p:spPr>
      </p:cxnSp>
      <p:sp>
        <p:nvSpPr>
          <p:cNvPr id="1765" name="Google Shape;1765;p29"/>
          <p:cNvSpPr/>
          <p:nvPr/>
        </p:nvSpPr>
        <p:spPr>
          <a:xfrm>
            <a:off x="6415625" y="946538"/>
            <a:ext cx="2240400" cy="3751200"/>
          </a:xfrm>
          <a:prstGeom prst="roundRect">
            <a:avLst>
              <a:gd name="adj" fmla="val 16667"/>
            </a:avLst>
          </a:prstGeom>
          <a:noFill/>
          <a:ln w="762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9"/>
          <p:cNvSpPr/>
          <p:nvPr/>
        </p:nvSpPr>
        <p:spPr>
          <a:xfrm>
            <a:off x="6415625"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9"/>
          <p:cNvSpPr/>
          <p:nvPr/>
        </p:nvSpPr>
        <p:spPr>
          <a:xfrm>
            <a:off x="487386" y="946538"/>
            <a:ext cx="2240400" cy="37512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9"/>
          <p:cNvSpPr/>
          <p:nvPr/>
        </p:nvSpPr>
        <p:spPr>
          <a:xfrm>
            <a:off x="487386" y="946538"/>
            <a:ext cx="2240400" cy="3751200"/>
          </a:xfrm>
          <a:prstGeom prst="roundRect">
            <a:avLst>
              <a:gd name="adj" fmla="val 16667"/>
            </a:avLst>
          </a:prstGeom>
          <a:noFill/>
          <a:ln w="2857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9"/>
          <p:cNvSpPr txBox="1">
            <a:spLocks noGrp="1"/>
          </p:cNvSpPr>
          <p:nvPr>
            <p:ph type="title"/>
          </p:nvPr>
        </p:nvSpPr>
        <p:spPr>
          <a:xfrm>
            <a:off x="514775" y="3007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Pros y Contras</a:t>
            </a:r>
            <a:endParaRPr dirty="0"/>
          </a:p>
        </p:txBody>
      </p:sp>
      <p:sp>
        <p:nvSpPr>
          <p:cNvPr id="1772" name="Google Shape;1772;p29"/>
          <p:cNvSpPr txBox="1"/>
          <p:nvPr/>
        </p:nvSpPr>
        <p:spPr>
          <a:xfrm>
            <a:off x="671386" y="1202410"/>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rgbClr val="FF0000"/>
                </a:solidFill>
                <a:latin typeface="Fira Sans Extra Condensed SemiBold"/>
                <a:ea typeface="Fira Sans Extra Condensed SemiBold"/>
                <a:cs typeface="Fira Sans Extra Condensed SemiBold"/>
                <a:sym typeface="Fira Sans Extra Condensed SemiBold"/>
              </a:rPr>
              <a:t>Contras</a:t>
            </a:r>
            <a:endParaRPr sz="1800" dirty="0">
              <a:solidFill>
                <a:srgbClr val="FF0000"/>
              </a:solidFill>
              <a:latin typeface="Fira Sans Extra Condensed SemiBold"/>
              <a:ea typeface="Fira Sans Extra Condensed SemiBold"/>
              <a:cs typeface="Fira Sans Extra Condensed SemiBold"/>
              <a:sym typeface="Fira Sans Extra Condensed SemiBold"/>
            </a:endParaRPr>
          </a:p>
        </p:txBody>
      </p:sp>
      <p:sp>
        <p:nvSpPr>
          <p:cNvPr id="1775" name="Google Shape;1775;p29"/>
          <p:cNvSpPr txBox="1"/>
          <p:nvPr/>
        </p:nvSpPr>
        <p:spPr>
          <a:xfrm flipH="1">
            <a:off x="6599725" y="1202396"/>
            <a:ext cx="1872300" cy="31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dirty="0">
                <a:solidFill>
                  <a:schemeClr val="lt2"/>
                </a:solidFill>
                <a:latin typeface="Fira Sans Extra Condensed SemiBold"/>
                <a:ea typeface="Fira Sans Extra Condensed SemiBold"/>
                <a:cs typeface="Fira Sans Extra Condensed SemiBold"/>
                <a:sym typeface="Fira Sans Extra Condensed SemiBold"/>
              </a:rPr>
              <a:t>Pros</a:t>
            </a:r>
            <a:endParaRPr sz="1800" dirty="0">
              <a:solidFill>
                <a:schemeClr val="lt2"/>
              </a:solidFill>
              <a:latin typeface="Fira Sans Extra Condensed SemiBold"/>
              <a:ea typeface="Fira Sans Extra Condensed SemiBold"/>
              <a:cs typeface="Fira Sans Extra Condensed SemiBold"/>
              <a:sym typeface="Fira Sans Extra Condensed SemiBold"/>
            </a:endParaRPr>
          </a:p>
        </p:txBody>
      </p:sp>
      <p:cxnSp>
        <p:nvCxnSpPr>
          <p:cNvPr id="1788" name="Google Shape;1788;p29"/>
          <p:cNvCxnSpPr/>
          <p:nvPr/>
        </p:nvCxnSpPr>
        <p:spPr>
          <a:xfrm>
            <a:off x="2720703" y="3273195"/>
            <a:ext cx="960600" cy="554700"/>
          </a:xfrm>
          <a:prstGeom prst="straightConnector1">
            <a:avLst/>
          </a:prstGeom>
          <a:noFill/>
          <a:ln w="28575" cap="flat" cmpd="sng">
            <a:solidFill>
              <a:schemeClr val="accent4"/>
            </a:solidFill>
            <a:prstDash val="solid"/>
            <a:round/>
            <a:headEnd type="none" w="med" len="med"/>
            <a:tailEnd type="none" w="med" len="med"/>
          </a:ln>
        </p:spPr>
      </p:cxnSp>
      <p:cxnSp>
        <p:nvCxnSpPr>
          <p:cNvPr id="1789" name="Google Shape;1789;p29"/>
          <p:cNvCxnSpPr/>
          <p:nvPr/>
        </p:nvCxnSpPr>
        <p:spPr>
          <a:xfrm>
            <a:off x="5457813" y="2463969"/>
            <a:ext cx="960600" cy="554700"/>
          </a:xfrm>
          <a:prstGeom prst="straightConnector1">
            <a:avLst/>
          </a:prstGeom>
          <a:noFill/>
          <a:ln w="28575" cap="flat" cmpd="sng">
            <a:solidFill>
              <a:schemeClr val="accent4"/>
            </a:solidFill>
            <a:prstDash val="solid"/>
            <a:round/>
            <a:headEnd type="none" w="med" len="med"/>
            <a:tailEnd type="none" w="med" len="med"/>
          </a:ln>
        </p:spPr>
      </p:cxnSp>
      <p:grpSp>
        <p:nvGrpSpPr>
          <p:cNvPr id="1790" name="Google Shape;1790;p29"/>
          <p:cNvGrpSpPr/>
          <p:nvPr/>
        </p:nvGrpSpPr>
        <p:grpSpPr>
          <a:xfrm>
            <a:off x="3034821" y="1206204"/>
            <a:ext cx="3075875" cy="2955139"/>
            <a:chOff x="2963783" y="1112815"/>
            <a:chExt cx="3216433" cy="3090180"/>
          </a:xfrm>
        </p:grpSpPr>
        <p:sp>
          <p:nvSpPr>
            <p:cNvPr id="1791" name="Google Shape;1791;p29"/>
            <p:cNvSpPr/>
            <p:nvPr/>
          </p:nvSpPr>
          <p:spPr>
            <a:xfrm>
              <a:off x="5165950" y="1462600"/>
              <a:ext cx="11950" cy="11925"/>
            </a:xfrm>
            <a:custGeom>
              <a:avLst/>
              <a:gdLst/>
              <a:ahLst/>
              <a:cxnLst/>
              <a:rect l="l" t="t" r="r" b="b"/>
              <a:pathLst>
                <a:path w="478" h="477" extrusionOk="0">
                  <a:moveTo>
                    <a:pt x="239" y="0"/>
                  </a:moveTo>
                  <a:cubicBezTo>
                    <a:pt x="108" y="0"/>
                    <a:pt x="1" y="107"/>
                    <a:pt x="1" y="238"/>
                  </a:cubicBezTo>
                  <a:cubicBezTo>
                    <a:pt x="1" y="369"/>
                    <a:pt x="108" y="476"/>
                    <a:pt x="239" y="476"/>
                  </a:cubicBezTo>
                  <a:cubicBezTo>
                    <a:pt x="370" y="476"/>
                    <a:pt x="477" y="369"/>
                    <a:pt x="477" y="238"/>
                  </a:cubicBezTo>
                  <a:cubicBezTo>
                    <a:pt x="477" y="107"/>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9"/>
            <p:cNvSpPr/>
            <p:nvPr/>
          </p:nvSpPr>
          <p:spPr>
            <a:xfrm>
              <a:off x="5128150" y="1398900"/>
              <a:ext cx="14025" cy="11975"/>
            </a:xfrm>
            <a:custGeom>
              <a:avLst/>
              <a:gdLst/>
              <a:ahLst/>
              <a:cxnLst/>
              <a:rect l="l" t="t" r="r" b="b"/>
              <a:pathLst>
                <a:path w="561" h="479" extrusionOk="0">
                  <a:moveTo>
                    <a:pt x="322" y="0"/>
                  </a:moveTo>
                  <a:cubicBezTo>
                    <a:pt x="108" y="0"/>
                    <a:pt x="1" y="262"/>
                    <a:pt x="155" y="405"/>
                  </a:cubicBezTo>
                  <a:cubicBezTo>
                    <a:pt x="202" y="456"/>
                    <a:pt x="262" y="478"/>
                    <a:pt x="321" y="478"/>
                  </a:cubicBezTo>
                  <a:cubicBezTo>
                    <a:pt x="442"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9"/>
            <p:cNvSpPr/>
            <p:nvPr/>
          </p:nvSpPr>
          <p:spPr>
            <a:xfrm>
              <a:off x="5121600" y="1462600"/>
              <a:ext cx="12225" cy="11925"/>
            </a:xfrm>
            <a:custGeom>
              <a:avLst/>
              <a:gdLst/>
              <a:ahLst/>
              <a:cxnLst/>
              <a:rect l="l" t="t" r="r" b="b"/>
              <a:pathLst>
                <a:path w="489" h="477" extrusionOk="0">
                  <a:moveTo>
                    <a:pt x="251" y="0"/>
                  </a:moveTo>
                  <a:cubicBezTo>
                    <a:pt x="120" y="0"/>
                    <a:pt x="1" y="107"/>
                    <a:pt x="1" y="238"/>
                  </a:cubicBezTo>
                  <a:cubicBezTo>
                    <a:pt x="1" y="369"/>
                    <a:pt x="120" y="476"/>
                    <a:pt x="251" y="476"/>
                  </a:cubicBezTo>
                  <a:cubicBezTo>
                    <a:pt x="382" y="476"/>
                    <a:pt x="489" y="369"/>
                    <a:pt x="489" y="238"/>
                  </a:cubicBezTo>
                  <a:cubicBezTo>
                    <a:pt x="489" y="107"/>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29"/>
            <p:cNvGrpSpPr/>
            <p:nvPr/>
          </p:nvGrpSpPr>
          <p:grpSpPr>
            <a:xfrm>
              <a:off x="2963783" y="1112815"/>
              <a:ext cx="3216433" cy="3090180"/>
              <a:chOff x="3045526" y="1112815"/>
              <a:chExt cx="3216433" cy="3090180"/>
            </a:xfrm>
          </p:grpSpPr>
          <p:sp>
            <p:nvSpPr>
              <p:cNvPr id="1795" name="Google Shape;1795;p29"/>
              <p:cNvSpPr/>
              <p:nvPr/>
            </p:nvSpPr>
            <p:spPr>
              <a:xfrm>
                <a:off x="5184710" y="1396630"/>
                <a:ext cx="13803" cy="13803"/>
              </a:xfrm>
              <a:custGeom>
                <a:avLst/>
                <a:gdLst/>
                <a:ahLst/>
                <a:cxnLst/>
                <a:rect l="l" t="t" r="r" b="b"/>
                <a:pathLst>
                  <a:path w="489" h="489" extrusionOk="0">
                    <a:moveTo>
                      <a:pt x="250" y="1"/>
                    </a:moveTo>
                    <a:cubicBezTo>
                      <a:pt x="119" y="1"/>
                      <a:pt x="0" y="108"/>
                      <a:pt x="0" y="251"/>
                    </a:cubicBezTo>
                    <a:cubicBezTo>
                      <a:pt x="0" y="382"/>
                      <a:pt x="119" y="489"/>
                      <a:pt x="250" y="489"/>
                    </a:cubicBezTo>
                    <a:cubicBezTo>
                      <a:pt x="381" y="489"/>
                      <a:pt x="488" y="382"/>
                      <a:pt x="488" y="251"/>
                    </a:cubicBezTo>
                    <a:cubicBezTo>
                      <a:pt x="488" y="108"/>
                      <a:pt x="381" y="1"/>
                      <a:pt x="2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9"/>
              <p:cNvSpPr/>
              <p:nvPr/>
            </p:nvSpPr>
            <p:spPr>
              <a:xfrm>
                <a:off x="5565482" y="1368402"/>
                <a:ext cx="13493" cy="13465"/>
              </a:xfrm>
              <a:custGeom>
                <a:avLst/>
                <a:gdLst/>
                <a:ahLst/>
                <a:cxnLst/>
                <a:rect l="l" t="t" r="r" b="b"/>
                <a:pathLst>
                  <a:path w="478" h="477" extrusionOk="0">
                    <a:moveTo>
                      <a:pt x="239" y="0"/>
                    </a:moveTo>
                    <a:cubicBezTo>
                      <a:pt x="108" y="0"/>
                      <a:pt x="1" y="108"/>
                      <a:pt x="1" y="239"/>
                    </a:cubicBezTo>
                    <a:cubicBezTo>
                      <a:pt x="1" y="370"/>
                      <a:pt x="108" y="477"/>
                      <a:pt x="239" y="477"/>
                    </a:cubicBezTo>
                    <a:cubicBezTo>
                      <a:pt x="370" y="477"/>
                      <a:pt x="477" y="370"/>
                      <a:pt x="477" y="239"/>
                    </a:cubicBezTo>
                    <a:cubicBezTo>
                      <a:pt x="477" y="108"/>
                      <a:pt x="37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29"/>
              <p:cNvGrpSpPr/>
              <p:nvPr/>
            </p:nvGrpSpPr>
            <p:grpSpPr>
              <a:xfrm>
                <a:off x="3045526" y="1112815"/>
                <a:ext cx="3216433" cy="3090180"/>
                <a:chOff x="3080575" y="1352573"/>
                <a:chExt cx="2848670" cy="2736852"/>
              </a:xfrm>
            </p:grpSpPr>
            <p:sp>
              <p:nvSpPr>
                <p:cNvPr id="1798" name="Google Shape;1798;p29"/>
                <p:cNvSpPr/>
                <p:nvPr/>
              </p:nvSpPr>
              <p:spPr>
                <a:xfrm>
                  <a:off x="5020101" y="2625525"/>
                  <a:ext cx="593550" cy="350675"/>
                </a:xfrm>
                <a:custGeom>
                  <a:avLst/>
                  <a:gdLst/>
                  <a:ahLst/>
                  <a:cxnLst/>
                  <a:rect l="l" t="t" r="r" b="b"/>
                  <a:pathLst>
                    <a:path w="23742" h="14027" fill="none" extrusionOk="0">
                      <a:moveTo>
                        <a:pt x="1" y="14026"/>
                      </a:moveTo>
                      <a:lnTo>
                        <a:pt x="2374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9"/>
                <p:cNvSpPr/>
                <p:nvPr/>
              </p:nvSpPr>
              <p:spPr>
                <a:xfrm>
                  <a:off x="4617076" y="2493075"/>
                  <a:ext cx="802200" cy="483125"/>
                </a:xfrm>
                <a:custGeom>
                  <a:avLst/>
                  <a:gdLst/>
                  <a:ahLst/>
                  <a:cxnLst/>
                  <a:rect l="l" t="t" r="r" b="b"/>
                  <a:pathLst>
                    <a:path w="32088" h="19325" fill="none" extrusionOk="0">
                      <a:moveTo>
                        <a:pt x="1" y="19324"/>
                      </a:moveTo>
                      <a:lnTo>
                        <a:pt x="32088"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9"/>
                <p:cNvSpPr/>
                <p:nvPr/>
              </p:nvSpPr>
              <p:spPr>
                <a:xfrm>
                  <a:off x="4534326" y="2362400"/>
                  <a:ext cx="674825" cy="398600"/>
                </a:xfrm>
                <a:custGeom>
                  <a:avLst/>
                  <a:gdLst/>
                  <a:ahLst/>
                  <a:cxnLst/>
                  <a:rect l="l" t="t" r="r" b="b"/>
                  <a:pathLst>
                    <a:path w="26993" h="15944" fill="none" extrusionOk="0">
                      <a:moveTo>
                        <a:pt x="1" y="15943"/>
                      </a:moveTo>
                      <a:lnTo>
                        <a:pt x="26992" y="1"/>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9"/>
                <p:cNvSpPr/>
                <p:nvPr/>
              </p:nvSpPr>
              <p:spPr>
                <a:xfrm>
                  <a:off x="3731850" y="27335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2"/>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9"/>
                <p:cNvSpPr/>
                <p:nvPr/>
              </p:nvSpPr>
              <p:spPr>
                <a:xfrm>
                  <a:off x="3285379" y="2981307"/>
                  <a:ext cx="763225" cy="708425"/>
                </a:xfrm>
                <a:custGeom>
                  <a:avLst/>
                  <a:gdLst/>
                  <a:ahLst/>
                  <a:cxnLst/>
                  <a:rect l="l" t="t" r="r" b="b"/>
                  <a:pathLst>
                    <a:path w="30529" h="28337" fill="none" extrusionOk="0">
                      <a:moveTo>
                        <a:pt x="30528" y="0"/>
                      </a:moveTo>
                      <a:lnTo>
                        <a:pt x="30528" y="11680"/>
                      </a:lnTo>
                      <a:lnTo>
                        <a:pt x="1" y="2833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9"/>
                <p:cNvSpPr/>
                <p:nvPr/>
              </p:nvSpPr>
              <p:spPr>
                <a:xfrm>
                  <a:off x="3533029" y="3113757"/>
                  <a:ext cx="770650" cy="726900"/>
                </a:xfrm>
                <a:custGeom>
                  <a:avLst/>
                  <a:gdLst/>
                  <a:ahLst/>
                  <a:cxnLst/>
                  <a:rect l="l" t="t" r="r" b="b"/>
                  <a:pathLst>
                    <a:path w="30826" h="29076" fill="none" extrusionOk="0">
                      <a:moveTo>
                        <a:pt x="30826" y="0"/>
                      </a:moveTo>
                      <a:lnTo>
                        <a:pt x="30826" y="11669"/>
                      </a:lnTo>
                      <a:lnTo>
                        <a:pt x="1" y="29075"/>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9"/>
                <p:cNvSpPr/>
                <p:nvPr/>
              </p:nvSpPr>
              <p:spPr>
                <a:xfrm>
                  <a:off x="3892304" y="3234907"/>
                  <a:ext cx="650100" cy="669450"/>
                </a:xfrm>
                <a:custGeom>
                  <a:avLst/>
                  <a:gdLst/>
                  <a:ahLst/>
                  <a:cxnLst/>
                  <a:rect l="l" t="t" r="r" b="b"/>
                  <a:pathLst>
                    <a:path w="26004" h="26778" fill="none" extrusionOk="0">
                      <a:moveTo>
                        <a:pt x="26004" y="0"/>
                      </a:moveTo>
                      <a:lnTo>
                        <a:pt x="26004" y="11680"/>
                      </a:lnTo>
                      <a:lnTo>
                        <a:pt x="1" y="26777"/>
                      </a:lnTo>
                    </a:path>
                  </a:pathLst>
                </a:custGeom>
                <a:noFill/>
                <a:ln w="28575" cap="flat" cmpd="sng">
                  <a:solidFill>
                    <a:schemeClr val="accent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9"/>
                <p:cNvSpPr/>
                <p:nvPr/>
              </p:nvSpPr>
              <p:spPr>
                <a:xfrm>
                  <a:off x="3731850" y="2735075"/>
                  <a:ext cx="1590400" cy="920375"/>
                </a:xfrm>
                <a:custGeom>
                  <a:avLst/>
                  <a:gdLst/>
                  <a:ahLst/>
                  <a:cxnLst/>
                  <a:rect l="l" t="t" r="r" b="b"/>
                  <a:pathLst>
                    <a:path w="63616" h="36815" extrusionOk="0">
                      <a:moveTo>
                        <a:pt x="23837" y="346"/>
                      </a:moveTo>
                      <a:lnTo>
                        <a:pt x="63032" y="22967"/>
                      </a:lnTo>
                      <a:lnTo>
                        <a:pt x="39791" y="36469"/>
                      </a:lnTo>
                      <a:lnTo>
                        <a:pt x="596" y="13847"/>
                      </a:lnTo>
                      <a:lnTo>
                        <a:pt x="23837" y="346"/>
                      </a:lnTo>
                      <a:close/>
                      <a:moveTo>
                        <a:pt x="23837" y="0"/>
                      </a:moveTo>
                      <a:lnTo>
                        <a:pt x="0" y="13847"/>
                      </a:lnTo>
                      <a:lnTo>
                        <a:pt x="39791" y="36814"/>
                      </a:lnTo>
                      <a:lnTo>
                        <a:pt x="63616" y="22967"/>
                      </a:lnTo>
                      <a:lnTo>
                        <a:pt x="238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9"/>
                <p:cNvSpPr/>
                <p:nvPr/>
              </p:nvSpPr>
              <p:spPr>
                <a:xfrm>
                  <a:off x="5147500" y="2549325"/>
                  <a:ext cx="593550" cy="350675"/>
                </a:xfrm>
                <a:custGeom>
                  <a:avLst/>
                  <a:gdLst/>
                  <a:ahLst/>
                  <a:cxnLst/>
                  <a:rect l="l" t="t" r="r" b="b"/>
                  <a:pathLst>
                    <a:path w="23742" h="14027" fill="none" extrusionOk="0">
                      <a:moveTo>
                        <a:pt x="1" y="14026"/>
                      </a:moveTo>
                      <a:lnTo>
                        <a:pt x="2374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9"/>
                <p:cNvSpPr/>
                <p:nvPr/>
              </p:nvSpPr>
              <p:spPr>
                <a:xfrm>
                  <a:off x="4744475" y="2416875"/>
                  <a:ext cx="802200" cy="483125"/>
                </a:xfrm>
                <a:custGeom>
                  <a:avLst/>
                  <a:gdLst/>
                  <a:ahLst/>
                  <a:cxnLst/>
                  <a:rect l="l" t="t" r="r" b="b"/>
                  <a:pathLst>
                    <a:path w="32088" h="19325" fill="none" extrusionOk="0">
                      <a:moveTo>
                        <a:pt x="1" y="19324"/>
                      </a:moveTo>
                      <a:lnTo>
                        <a:pt x="32088"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9"/>
                <p:cNvSpPr/>
                <p:nvPr/>
              </p:nvSpPr>
              <p:spPr>
                <a:xfrm>
                  <a:off x="4661725" y="2286200"/>
                  <a:ext cx="674825" cy="398600"/>
                </a:xfrm>
                <a:custGeom>
                  <a:avLst/>
                  <a:gdLst/>
                  <a:ahLst/>
                  <a:cxnLst/>
                  <a:rect l="l" t="t" r="r" b="b"/>
                  <a:pathLst>
                    <a:path w="26993" h="15944" fill="none" extrusionOk="0">
                      <a:moveTo>
                        <a:pt x="1" y="15943"/>
                      </a:moveTo>
                      <a:lnTo>
                        <a:pt x="26992" y="1"/>
                      </a:lnTo>
                    </a:path>
                  </a:pathLst>
                </a:custGeom>
                <a:noFill/>
                <a:ln w="952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9"/>
                <p:cNvSpPr/>
                <p:nvPr/>
              </p:nvSpPr>
              <p:spPr>
                <a:xfrm>
                  <a:off x="5221617" y="2584067"/>
                  <a:ext cx="54500" cy="24625"/>
                </a:xfrm>
                <a:custGeom>
                  <a:avLst/>
                  <a:gdLst/>
                  <a:ahLst/>
                  <a:cxnLst/>
                  <a:rect l="l" t="t" r="r" b="b"/>
                  <a:pathLst>
                    <a:path w="2180" h="985" extrusionOk="0">
                      <a:moveTo>
                        <a:pt x="945" y="0"/>
                      </a:moveTo>
                      <a:cubicBezTo>
                        <a:pt x="568" y="0"/>
                        <a:pt x="242" y="114"/>
                        <a:pt x="143" y="302"/>
                      </a:cubicBezTo>
                      <a:cubicBezTo>
                        <a:pt x="1" y="552"/>
                        <a:pt x="322" y="838"/>
                        <a:pt x="846" y="945"/>
                      </a:cubicBezTo>
                      <a:cubicBezTo>
                        <a:pt x="977" y="972"/>
                        <a:pt x="1109" y="984"/>
                        <a:pt x="1235" y="984"/>
                      </a:cubicBezTo>
                      <a:cubicBezTo>
                        <a:pt x="1612" y="984"/>
                        <a:pt x="1938" y="870"/>
                        <a:pt x="2037" y="683"/>
                      </a:cubicBezTo>
                      <a:cubicBezTo>
                        <a:pt x="2179" y="433"/>
                        <a:pt x="1858"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9"/>
                <p:cNvSpPr/>
                <p:nvPr/>
              </p:nvSpPr>
              <p:spPr>
                <a:xfrm>
                  <a:off x="5233525" y="2822175"/>
                  <a:ext cx="54200" cy="24350"/>
                </a:xfrm>
                <a:custGeom>
                  <a:avLst/>
                  <a:gdLst/>
                  <a:ahLst/>
                  <a:cxnLst/>
                  <a:rect l="l" t="t" r="r" b="b"/>
                  <a:pathLst>
                    <a:path w="2168" h="974" extrusionOk="0">
                      <a:moveTo>
                        <a:pt x="931" y="1"/>
                      </a:moveTo>
                      <a:cubicBezTo>
                        <a:pt x="554" y="1"/>
                        <a:pt x="229" y="112"/>
                        <a:pt x="131" y="291"/>
                      </a:cubicBezTo>
                      <a:cubicBezTo>
                        <a:pt x="1" y="541"/>
                        <a:pt x="322" y="826"/>
                        <a:pt x="846" y="934"/>
                      </a:cubicBezTo>
                      <a:cubicBezTo>
                        <a:pt x="975" y="961"/>
                        <a:pt x="1105" y="973"/>
                        <a:pt x="1231" y="973"/>
                      </a:cubicBezTo>
                      <a:cubicBezTo>
                        <a:pt x="1603" y="973"/>
                        <a:pt x="1930" y="862"/>
                        <a:pt x="2036" y="683"/>
                      </a:cubicBezTo>
                      <a:cubicBezTo>
                        <a:pt x="2167" y="433"/>
                        <a:pt x="1846" y="148"/>
                        <a:pt x="1322" y="41"/>
                      </a:cubicBezTo>
                      <a:cubicBezTo>
                        <a:pt x="1190" y="14"/>
                        <a:pt x="1057"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9"/>
                <p:cNvSpPr/>
                <p:nvPr/>
              </p:nvSpPr>
              <p:spPr>
                <a:xfrm>
                  <a:off x="4978133" y="2469167"/>
                  <a:ext cx="54200" cy="24500"/>
                </a:xfrm>
                <a:custGeom>
                  <a:avLst/>
                  <a:gdLst/>
                  <a:ahLst/>
                  <a:cxnLst/>
                  <a:rect l="l" t="t" r="r" b="b"/>
                  <a:pathLst>
                    <a:path w="2168" h="980" extrusionOk="0">
                      <a:moveTo>
                        <a:pt x="934" y="1"/>
                      </a:moveTo>
                      <a:cubicBezTo>
                        <a:pt x="556" y="1"/>
                        <a:pt x="230" y="115"/>
                        <a:pt x="132" y="302"/>
                      </a:cubicBezTo>
                      <a:cubicBezTo>
                        <a:pt x="1" y="552"/>
                        <a:pt x="322" y="838"/>
                        <a:pt x="846" y="945"/>
                      </a:cubicBezTo>
                      <a:cubicBezTo>
                        <a:pt x="971" y="968"/>
                        <a:pt x="1097" y="979"/>
                        <a:pt x="1219" y="979"/>
                      </a:cubicBezTo>
                      <a:cubicBezTo>
                        <a:pt x="1596" y="979"/>
                        <a:pt x="1929" y="872"/>
                        <a:pt x="2037" y="683"/>
                      </a:cubicBezTo>
                      <a:cubicBezTo>
                        <a:pt x="2168" y="433"/>
                        <a:pt x="1846" y="147"/>
                        <a:pt x="1322" y="40"/>
                      </a:cubicBezTo>
                      <a:cubicBezTo>
                        <a:pt x="1191" y="13"/>
                        <a:pt x="1060" y="1"/>
                        <a:pt x="9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9"/>
                <p:cNvSpPr/>
                <p:nvPr/>
              </p:nvSpPr>
              <p:spPr>
                <a:xfrm>
                  <a:off x="5536550" y="2643900"/>
                  <a:ext cx="54475" cy="24500"/>
                </a:xfrm>
                <a:custGeom>
                  <a:avLst/>
                  <a:gdLst/>
                  <a:ahLst/>
                  <a:cxnLst/>
                  <a:rect l="l" t="t" r="r" b="b"/>
                  <a:pathLst>
                    <a:path w="2179" h="980" extrusionOk="0">
                      <a:moveTo>
                        <a:pt x="945" y="0"/>
                      </a:moveTo>
                      <a:cubicBezTo>
                        <a:pt x="567" y="0"/>
                        <a:pt x="241" y="114"/>
                        <a:pt x="143" y="302"/>
                      </a:cubicBezTo>
                      <a:cubicBezTo>
                        <a:pt x="0" y="552"/>
                        <a:pt x="333" y="837"/>
                        <a:pt x="845" y="945"/>
                      </a:cubicBezTo>
                      <a:cubicBezTo>
                        <a:pt x="973" y="968"/>
                        <a:pt x="1102" y="979"/>
                        <a:pt x="1225" y="979"/>
                      </a:cubicBezTo>
                      <a:cubicBezTo>
                        <a:pt x="1607" y="979"/>
                        <a:pt x="1937" y="872"/>
                        <a:pt x="2036" y="683"/>
                      </a:cubicBezTo>
                      <a:cubicBezTo>
                        <a:pt x="2179" y="433"/>
                        <a:pt x="1857" y="147"/>
                        <a:pt x="1334" y="40"/>
                      </a:cubicBezTo>
                      <a:cubicBezTo>
                        <a:pt x="1203" y="13"/>
                        <a:pt x="1071" y="0"/>
                        <a:pt x="9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9"/>
                <p:cNvSpPr/>
                <p:nvPr/>
              </p:nvSpPr>
              <p:spPr>
                <a:xfrm>
                  <a:off x="3286550" y="2980050"/>
                  <a:ext cx="763225" cy="708425"/>
                </a:xfrm>
                <a:custGeom>
                  <a:avLst/>
                  <a:gdLst/>
                  <a:ahLst/>
                  <a:cxnLst/>
                  <a:rect l="l" t="t" r="r" b="b"/>
                  <a:pathLst>
                    <a:path w="30529" h="28337" fill="none" extrusionOk="0">
                      <a:moveTo>
                        <a:pt x="30528" y="0"/>
                      </a:moveTo>
                      <a:lnTo>
                        <a:pt x="30528" y="11680"/>
                      </a:lnTo>
                      <a:lnTo>
                        <a:pt x="1" y="2833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9"/>
                <p:cNvSpPr/>
                <p:nvPr/>
              </p:nvSpPr>
              <p:spPr>
                <a:xfrm>
                  <a:off x="4007475" y="2941950"/>
                  <a:ext cx="84575" cy="100625"/>
                </a:xfrm>
                <a:custGeom>
                  <a:avLst/>
                  <a:gdLst/>
                  <a:ahLst/>
                  <a:cxnLst/>
                  <a:rect l="l" t="t" r="r" b="b"/>
                  <a:pathLst>
                    <a:path w="3383" h="4025" extrusionOk="0">
                      <a:moveTo>
                        <a:pt x="3346" y="179"/>
                      </a:moveTo>
                      <a:cubicBezTo>
                        <a:pt x="3346" y="179"/>
                        <a:pt x="3346" y="191"/>
                        <a:pt x="3346" y="191"/>
                      </a:cubicBezTo>
                      <a:cubicBezTo>
                        <a:pt x="3334" y="250"/>
                        <a:pt x="3299" y="298"/>
                        <a:pt x="3275" y="345"/>
                      </a:cubicBezTo>
                      <a:lnTo>
                        <a:pt x="3251" y="381"/>
                      </a:lnTo>
                      <a:cubicBezTo>
                        <a:pt x="3215" y="429"/>
                        <a:pt x="3168" y="476"/>
                        <a:pt x="3120" y="524"/>
                      </a:cubicBezTo>
                      <a:cubicBezTo>
                        <a:pt x="3084" y="560"/>
                        <a:pt x="3037" y="584"/>
                        <a:pt x="3001" y="619"/>
                      </a:cubicBezTo>
                      <a:cubicBezTo>
                        <a:pt x="2965" y="643"/>
                        <a:pt x="2930" y="667"/>
                        <a:pt x="2894" y="691"/>
                      </a:cubicBezTo>
                      <a:cubicBezTo>
                        <a:pt x="2787" y="750"/>
                        <a:pt x="2680" y="798"/>
                        <a:pt x="2561" y="834"/>
                      </a:cubicBezTo>
                      <a:lnTo>
                        <a:pt x="2430" y="881"/>
                      </a:lnTo>
                      <a:cubicBezTo>
                        <a:pt x="2382" y="893"/>
                        <a:pt x="2322" y="905"/>
                        <a:pt x="2263" y="917"/>
                      </a:cubicBezTo>
                      <a:cubicBezTo>
                        <a:pt x="2203" y="929"/>
                        <a:pt x="2132" y="941"/>
                        <a:pt x="2060" y="953"/>
                      </a:cubicBezTo>
                      <a:lnTo>
                        <a:pt x="2013" y="965"/>
                      </a:lnTo>
                      <a:cubicBezTo>
                        <a:pt x="1918" y="965"/>
                        <a:pt x="1822" y="976"/>
                        <a:pt x="1727" y="976"/>
                      </a:cubicBezTo>
                      <a:lnTo>
                        <a:pt x="1679" y="976"/>
                      </a:lnTo>
                      <a:cubicBezTo>
                        <a:pt x="1584" y="976"/>
                        <a:pt x="1489" y="976"/>
                        <a:pt x="1394" y="965"/>
                      </a:cubicBezTo>
                      <a:lnTo>
                        <a:pt x="1358" y="965"/>
                      </a:lnTo>
                      <a:cubicBezTo>
                        <a:pt x="1263" y="953"/>
                        <a:pt x="1179" y="929"/>
                        <a:pt x="1084" y="917"/>
                      </a:cubicBezTo>
                      <a:lnTo>
                        <a:pt x="1037" y="905"/>
                      </a:lnTo>
                      <a:cubicBezTo>
                        <a:pt x="953" y="881"/>
                        <a:pt x="882" y="857"/>
                        <a:pt x="798" y="834"/>
                      </a:cubicBezTo>
                      <a:lnTo>
                        <a:pt x="763" y="810"/>
                      </a:lnTo>
                      <a:cubicBezTo>
                        <a:pt x="667" y="786"/>
                        <a:pt x="584" y="738"/>
                        <a:pt x="501" y="691"/>
                      </a:cubicBezTo>
                      <a:cubicBezTo>
                        <a:pt x="167" y="500"/>
                        <a:pt x="1" y="250"/>
                        <a:pt x="1" y="0"/>
                      </a:cubicBezTo>
                      <a:lnTo>
                        <a:pt x="1" y="3048"/>
                      </a:lnTo>
                      <a:cubicBezTo>
                        <a:pt x="1" y="3310"/>
                        <a:pt x="155" y="3560"/>
                        <a:pt x="489" y="3751"/>
                      </a:cubicBezTo>
                      <a:cubicBezTo>
                        <a:pt x="572" y="3798"/>
                        <a:pt x="656" y="3834"/>
                        <a:pt x="739" y="3870"/>
                      </a:cubicBezTo>
                      <a:lnTo>
                        <a:pt x="751" y="3870"/>
                      </a:lnTo>
                      <a:lnTo>
                        <a:pt x="786" y="3882"/>
                      </a:lnTo>
                      <a:cubicBezTo>
                        <a:pt x="846" y="3905"/>
                        <a:pt x="894" y="3917"/>
                        <a:pt x="941" y="3929"/>
                      </a:cubicBezTo>
                      <a:lnTo>
                        <a:pt x="1025" y="3953"/>
                      </a:lnTo>
                      <a:lnTo>
                        <a:pt x="1072" y="3965"/>
                      </a:lnTo>
                      <a:lnTo>
                        <a:pt x="1120" y="3977"/>
                      </a:lnTo>
                      <a:cubicBezTo>
                        <a:pt x="1167" y="3989"/>
                        <a:pt x="1227" y="4001"/>
                        <a:pt x="1287" y="4001"/>
                      </a:cubicBezTo>
                      <a:lnTo>
                        <a:pt x="1346" y="4013"/>
                      </a:lnTo>
                      <a:lnTo>
                        <a:pt x="1382" y="4013"/>
                      </a:lnTo>
                      <a:lnTo>
                        <a:pt x="1453" y="4013"/>
                      </a:lnTo>
                      <a:cubicBezTo>
                        <a:pt x="1501" y="4013"/>
                        <a:pt x="1560" y="4024"/>
                        <a:pt x="1620" y="4024"/>
                      </a:cubicBezTo>
                      <a:lnTo>
                        <a:pt x="1787" y="4024"/>
                      </a:lnTo>
                      <a:cubicBezTo>
                        <a:pt x="1846" y="4024"/>
                        <a:pt x="1918" y="4024"/>
                        <a:pt x="1977" y="4013"/>
                      </a:cubicBezTo>
                      <a:lnTo>
                        <a:pt x="2001" y="4013"/>
                      </a:lnTo>
                      <a:lnTo>
                        <a:pt x="2049" y="4013"/>
                      </a:lnTo>
                      <a:cubicBezTo>
                        <a:pt x="2096" y="4013"/>
                        <a:pt x="2144" y="4001"/>
                        <a:pt x="2191" y="3989"/>
                      </a:cubicBezTo>
                      <a:cubicBezTo>
                        <a:pt x="2215" y="3989"/>
                        <a:pt x="2239" y="3977"/>
                        <a:pt x="2263" y="3977"/>
                      </a:cubicBezTo>
                      <a:cubicBezTo>
                        <a:pt x="2310" y="3965"/>
                        <a:pt x="2370" y="3941"/>
                        <a:pt x="2430" y="3929"/>
                      </a:cubicBezTo>
                      <a:cubicBezTo>
                        <a:pt x="2453" y="3917"/>
                        <a:pt x="2489" y="3917"/>
                        <a:pt x="2513" y="3905"/>
                      </a:cubicBezTo>
                      <a:lnTo>
                        <a:pt x="2549" y="3893"/>
                      </a:lnTo>
                      <a:cubicBezTo>
                        <a:pt x="2668" y="3858"/>
                        <a:pt x="2775" y="3810"/>
                        <a:pt x="2882" y="3739"/>
                      </a:cubicBezTo>
                      <a:lnTo>
                        <a:pt x="2906" y="3727"/>
                      </a:lnTo>
                      <a:cubicBezTo>
                        <a:pt x="2942" y="3715"/>
                        <a:pt x="2965" y="3691"/>
                        <a:pt x="2989" y="3667"/>
                      </a:cubicBezTo>
                      <a:cubicBezTo>
                        <a:pt x="3037" y="3643"/>
                        <a:pt x="3072" y="3620"/>
                        <a:pt x="3108" y="3584"/>
                      </a:cubicBezTo>
                      <a:lnTo>
                        <a:pt x="3120" y="3572"/>
                      </a:lnTo>
                      <a:cubicBezTo>
                        <a:pt x="3156" y="3536"/>
                        <a:pt x="3192" y="3501"/>
                        <a:pt x="3227" y="3465"/>
                      </a:cubicBezTo>
                      <a:lnTo>
                        <a:pt x="3251" y="3429"/>
                      </a:lnTo>
                      <a:lnTo>
                        <a:pt x="3263" y="3405"/>
                      </a:lnTo>
                      <a:cubicBezTo>
                        <a:pt x="3275" y="3393"/>
                        <a:pt x="3287" y="3370"/>
                        <a:pt x="3299" y="3358"/>
                      </a:cubicBezTo>
                      <a:cubicBezTo>
                        <a:pt x="3311" y="3334"/>
                        <a:pt x="3323" y="3298"/>
                        <a:pt x="3334" y="3262"/>
                      </a:cubicBezTo>
                      <a:cubicBezTo>
                        <a:pt x="3334" y="3262"/>
                        <a:pt x="3334" y="3251"/>
                        <a:pt x="3334" y="3251"/>
                      </a:cubicBezTo>
                      <a:cubicBezTo>
                        <a:pt x="3334" y="3239"/>
                        <a:pt x="3334" y="3239"/>
                        <a:pt x="3334" y="3227"/>
                      </a:cubicBezTo>
                      <a:cubicBezTo>
                        <a:pt x="3334" y="3215"/>
                        <a:pt x="3358" y="3191"/>
                        <a:pt x="3358" y="3167"/>
                      </a:cubicBezTo>
                      <a:cubicBezTo>
                        <a:pt x="3358" y="3131"/>
                        <a:pt x="3370" y="3108"/>
                        <a:pt x="3370" y="3072"/>
                      </a:cubicBezTo>
                      <a:lnTo>
                        <a:pt x="3370" y="3060"/>
                      </a:lnTo>
                      <a:lnTo>
                        <a:pt x="3370" y="0"/>
                      </a:lnTo>
                      <a:cubicBezTo>
                        <a:pt x="3382" y="60"/>
                        <a:pt x="3370" y="119"/>
                        <a:pt x="3346"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9"/>
                <p:cNvSpPr/>
                <p:nvPr/>
              </p:nvSpPr>
              <p:spPr>
                <a:xfrm>
                  <a:off x="4003025" y="2917225"/>
                  <a:ext cx="93175" cy="49150"/>
                </a:xfrm>
                <a:custGeom>
                  <a:avLst/>
                  <a:gdLst/>
                  <a:ahLst/>
                  <a:cxnLst/>
                  <a:rect l="l" t="t" r="r" b="b"/>
                  <a:pathLst>
                    <a:path w="3727" h="1966" extrusionOk="0">
                      <a:moveTo>
                        <a:pt x="1857" y="1"/>
                      </a:moveTo>
                      <a:cubicBezTo>
                        <a:pt x="1423" y="1"/>
                        <a:pt x="988" y="96"/>
                        <a:pt x="655" y="287"/>
                      </a:cubicBezTo>
                      <a:cubicBezTo>
                        <a:pt x="0" y="680"/>
                        <a:pt x="12" y="1287"/>
                        <a:pt x="667" y="1680"/>
                      </a:cubicBezTo>
                      <a:cubicBezTo>
                        <a:pt x="1000" y="1870"/>
                        <a:pt x="1432" y="1965"/>
                        <a:pt x="1863" y="1965"/>
                      </a:cubicBezTo>
                      <a:cubicBezTo>
                        <a:pt x="2295" y="1965"/>
                        <a:pt x="2727" y="1870"/>
                        <a:pt x="3060" y="1680"/>
                      </a:cubicBezTo>
                      <a:cubicBezTo>
                        <a:pt x="3727" y="1299"/>
                        <a:pt x="3727" y="680"/>
                        <a:pt x="3060" y="287"/>
                      </a:cubicBezTo>
                      <a:cubicBezTo>
                        <a:pt x="2727" y="96"/>
                        <a:pt x="2292" y="1"/>
                        <a:pt x="1857"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9"/>
                <p:cNvSpPr/>
                <p:nvPr/>
              </p:nvSpPr>
              <p:spPr>
                <a:xfrm>
                  <a:off x="3990525" y="2826150"/>
                  <a:ext cx="117875" cy="140525"/>
                </a:xfrm>
                <a:custGeom>
                  <a:avLst/>
                  <a:gdLst/>
                  <a:ahLst/>
                  <a:cxnLst/>
                  <a:rect l="l" t="t" r="r" b="b"/>
                  <a:pathLst>
                    <a:path w="4715" h="5621" extrusionOk="0">
                      <a:moveTo>
                        <a:pt x="4691" y="263"/>
                      </a:moveTo>
                      <a:lnTo>
                        <a:pt x="4691" y="286"/>
                      </a:lnTo>
                      <a:cubicBezTo>
                        <a:pt x="4655" y="358"/>
                        <a:pt x="4620" y="429"/>
                        <a:pt x="4572" y="501"/>
                      </a:cubicBezTo>
                      <a:cubicBezTo>
                        <a:pt x="4560" y="513"/>
                        <a:pt x="4560" y="524"/>
                        <a:pt x="4548" y="536"/>
                      </a:cubicBezTo>
                      <a:cubicBezTo>
                        <a:pt x="4489" y="620"/>
                        <a:pt x="4429" y="679"/>
                        <a:pt x="4358" y="751"/>
                      </a:cubicBezTo>
                      <a:cubicBezTo>
                        <a:pt x="4310" y="786"/>
                        <a:pt x="4251" y="834"/>
                        <a:pt x="4191" y="870"/>
                      </a:cubicBezTo>
                      <a:cubicBezTo>
                        <a:pt x="4143" y="905"/>
                        <a:pt x="4096" y="941"/>
                        <a:pt x="4048" y="977"/>
                      </a:cubicBezTo>
                      <a:cubicBezTo>
                        <a:pt x="3941" y="1025"/>
                        <a:pt x="3822" y="1084"/>
                        <a:pt x="3715" y="1120"/>
                      </a:cubicBezTo>
                      <a:lnTo>
                        <a:pt x="3620" y="1156"/>
                      </a:lnTo>
                      <a:cubicBezTo>
                        <a:pt x="3548" y="1179"/>
                        <a:pt x="3477" y="1203"/>
                        <a:pt x="3405" y="1227"/>
                      </a:cubicBezTo>
                      <a:cubicBezTo>
                        <a:pt x="3334" y="1251"/>
                        <a:pt x="3250" y="1263"/>
                        <a:pt x="3167" y="1286"/>
                      </a:cubicBezTo>
                      <a:cubicBezTo>
                        <a:pt x="3084" y="1298"/>
                        <a:pt x="2977" y="1322"/>
                        <a:pt x="2881" y="1334"/>
                      </a:cubicBezTo>
                      <a:lnTo>
                        <a:pt x="2810" y="1346"/>
                      </a:lnTo>
                      <a:cubicBezTo>
                        <a:pt x="2679" y="1358"/>
                        <a:pt x="2548" y="1358"/>
                        <a:pt x="2417" y="1370"/>
                      </a:cubicBezTo>
                      <a:lnTo>
                        <a:pt x="2346" y="1370"/>
                      </a:lnTo>
                      <a:cubicBezTo>
                        <a:pt x="2226" y="1370"/>
                        <a:pt x="2084" y="1358"/>
                        <a:pt x="1965" y="1346"/>
                      </a:cubicBezTo>
                      <a:lnTo>
                        <a:pt x="1905" y="1346"/>
                      </a:lnTo>
                      <a:cubicBezTo>
                        <a:pt x="1774" y="1322"/>
                        <a:pt x="1643" y="1310"/>
                        <a:pt x="1524" y="1275"/>
                      </a:cubicBezTo>
                      <a:lnTo>
                        <a:pt x="1453" y="1263"/>
                      </a:lnTo>
                      <a:cubicBezTo>
                        <a:pt x="1345" y="1227"/>
                        <a:pt x="1238" y="1203"/>
                        <a:pt x="1131" y="1156"/>
                      </a:cubicBezTo>
                      <a:lnTo>
                        <a:pt x="1072" y="1144"/>
                      </a:lnTo>
                      <a:cubicBezTo>
                        <a:pt x="941" y="1096"/>
                        <a:pt x="822" y="1036"/>
                        <a:pt x="714" y="977"/>
                      </a:cubicBezTo>
                      <a:cubicBezTo>
                        <a:pt x="250" y="703"/>
                        <a:pt x="12" y="358"/>
                        <a:pt x="12" y="1"/>
                      </a:cubicBezTo>
                      <a:lnTo>
                        <a:pt x="0" y="4263"/>
                      </a:lnTo>
                      <a:cubicBezTo>
                        <a:pt x="0" y="4608"/>
                        <a:pt x="238" y="4966"/>
                        <a:pt x="702" y="5227"/>
                      </a:cubicBezTo>
                      <a:cubicBezTo>
                        <a:pt x="810" y="5299"/>
                        <a:pt x="917" y="5347"/>
                        <a:pt x="1036" y="5394"/>
                      </a:cubicBezTo>
                      <a:lnTo>
                        <a:pt x="1060" y="5394"/>
                      </a:lnTo>
                      <a:lnTo>
                        <a:pt x="1119" y="5418"/>
                      </a:lnTo>
                      <a:cubicBezTo>
                        <a:pt x="1191" y="5442"/>
                        <a:pt x="1250" y="5466"/>
                        <a:pt x="1322" y="5489"/>
                      </a:cubicBezTo>
                      <a:cubicBezTo>
                        <a:pt x="1369" y="5501"/>
                        <a:pt x="1405" y="5501"/>
                        <a:pt x="1441" y="5513"/>
                      </a:cubicBezTo>
                      <a:lnTo>
                        <a:pt x="1512" y="5537"/>
                      </a:lnTo>
                      <a:lnTo>
                        <a:pt x="1572" y="5549"/>
                      </a:lnTo>
                      <a:cubicBezTo>
                        <a:pt x="1643" y="5561"/>
                        <a:pt x="1715" y="5573"/>
                        <a:pt x="1810" y="5585"/>
                      </a:cubicBezTo>
                      <a:lnTo>
                        <a:pt x="1893" y="5597"/>
                      </a:lnTo>
                      <a:lnTo>
                        <a:pt x="1953" y="5597"/>
                      </a:lnTo>
                      <a:lnTo>
                        <a:pt x="2036" y="5608"/>
                      </a:lnTo>
                      <a:cubicBezTo>
                        <a:pt x="2107" y="5608"/>
                        <a:pt x="2179" y="5620"/>
                        <a:pt x="2262" y="5620"/>
                      </a:cubicBezTo>
                      <a:lnTo>
                        <a:pt x="2512" y="5620"/>
                      </a:lnTo>
                      <a:cubicBezTo>
                        <a:pt x="2596" y="5620"/>
                        <a:pt x="2679" y="5608"/>
                        <a:pt x="2774" y="5597"/>
                      </a:cubicBezTo>
                      <a:lnTo>
                        <a:pt x="2798" y="5597"/>
                      </a:lnTo>
                      <a:lnTo>
                        <a:pt x="2869" y="5597"/>
                      </a:lnTo>
                      <a:cubicBezTo>
                        <a:pt x="2941" y="5585"/>
                        <a:pt x="3000" y="5573"/>
                        <a:pt x="3072" y="5561"/>
                      </a:cubicBezTo>
                      <a:cubicBezTo>
                        <a:pt x="3096" y="5561"/>
                        <a:pt x="3131" y="5549"/>
                        <a:pt x="3155" y="5537"/>
                      </a:cubicBezTo>
                      <a:cubicBezTo>
                        <a:pt x="3239" y="5525"/>
                        <a:pt x="3310" y="5501"/>
                        <a:pt x="3393" y="5477"/>
                      </a:cubicBezTo>
                      <a:cubicBezTo>
                        <a:pt x="3429" y="5477"/>
                        <a:pt x="3477" y="5466"/>
                        <a:pt x="3512" y="5454"/>
                      </a:cubicBezTo>
                      <a:lnTo>
                        <a:pt x="3608" y="5418"/>
                      </a:lnTo>
                      <a:lnTo>
                        <a:pt x="3703" y="5382"/>
                      </a:lnTo>
                      <a:cubicBezTo>
                        <a:pt x="3810" y="5335"/>
                        <a:pt x="3929" y="5287"/>
                        <a:pt x="4036" y="5227"/>
                      </a:cubicBezTo>
                      <a:lnTo>
                        <a:pt x="4060" y="5216"/>
                      </a:lnTo>
                      <a:cubicBezTo>
                        <a:pt x="4108" y="5192"/>
                        <a:pt x="4131" y="5156"/>
                        <a:pt x="4179" y="5132"/>
                      </a:cubicBezTo>
                      <a:cubicBezTo>
                        <a:pt x="4239" y="5096"/>
                        <a:pt x="4286" y="5049"/>
                        <a:pt x="4346" y="5001"/>
                      </a:cubicBezTo>
                      <a:lnTo>
                        <a:pt x="4358" y="4989"/>
                      </a:lnTo>
                      <a:cubicBezTo>
                        <a:pt x="4405" y="4942"/>
                        <a:pt x="4465" y="4894"/>
                        <a:pt x="4501" y="4835"/>
                      </a:cubicBezTo>
                      <a:cubicBezTo>
                        <a:pt x="4512" y="4823"/>
                        <a:pt x="4524" y="4811"/>
                        <a:pt x="4524" y="4799"/>
                      </a:cubicBezTo>
                      <a:cubicBezTo>
                        <a:pt x="4536" y="4787"/>
                        <a:pt x="4548" y="4775"/>
                        <a:pt x="4560" y="4763"/>
                      </a:cubicBezTo>
                      <a:cubicBezTo>
                        <a:pt x="4572" y="4739"/>
                        <a:pt x="4584" y="4715"/>
                        <a:pt x="4596" y="4692"/>
                      </a:cubicBezTo>
                      <a:cubicBezTo>
                        <a:pt x="4620" y="4656"/>
                        <a:pt x="4643" y="4608"/>
                        <a:pt x="4667" y="4561"/>
                      </a:cubicBezTo>
                      <a:cubicBezTo>
                        <a:pt x="4667" y="4561"/>
                        <a:pt x="4667" y="4549"/>
                        <a:pt x="4667" y="4537"/>
                      </a:cubicBezTo>
                      <a:cubicBezTo>
                        <a:pt x="4667" y="4537"/>
                        <a:pt x="4667" y="4525"/>
                        <a:pt x="4667" y="4513"/>
                      </a:cubicBezTo>
                      <a:cubicBezTo>
                        <a:pt x="4667" y="4489"/>
                        <a:pt x="4679" y="4454"/>
                        <a:pt x="4691" y="4430"/>
                      </a:cubicBezTo>
                      <a:cubicBezTo>
                        <a:pt x="4703" y="4382"/>
                        <a:pt x="4703" y="4334"/>
                        <a:pt x="4703" y="4299"/>
                      </a:cubicBezTo>
                      <a:cubicBezTo>
                        <a:pt x="4703" y="4287"/>
                        <a:pt x="4703" y="4275"/>
                        <a:pt x="4703" y="4275"/>
                      </a:cubicBezTo>
                      <a:lnTo>
                        <a:pt x="4715" y="13"/>
                      </a:lnTo>
                      <a:cubicBezTo>
                        <a:pt x="4715" y="96"/>
                        <a:pt x="4703" y="179"/>
                        <a:pt x="4691"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9"/>
                <p:cNvSpPr/>
                <p:nvPr/>
              </p:nvSpPr>
              <p:spPr>
                <a:xfrm>
                  <a:off x="3985150" y="2792175"/>
                  <a:ext cx="129200" cy="68450"/>
                </a:xfrm>
                <a:custGeom>
                  <a:avLst/>
                  <a:gdLst/>
                  <a:ahLst/>
                  <a:cxnLst/>
                  <a:rect l="l" t="t" r="r" b="b"/>
                  <a:pathLst>
                    <a:path w="5168" h="2738" extrusionOk="0">
                      <a:moveTo>
                        <a:pt x="2570" y="1"/>
                      </a:moveTo>
                      <a:cubicBezTo>
                        <a:pt x="1971" y="1"/>
                        <a:pt x="1373" y="135"/>
                        <a:pt x="917" y="407"/>
                      </a:cubicBezTo>
                      <a:cubicBezTo>
                        <a:pt x="1" y="943"/>
                        <a:pt x="1" y="1800"/>
                        <a:pt x="929" y="2336"/>
                      </a:cubicBezTo>
                      <a:cubicBezTo>
                        <a:pt x="1388" y="2604"/>
                        <a:pt x="1989" y="2738"/>
                        <a:pt x="2590" y="2738"/>
                      </a:cubicBezTo>
                      <a:cubicBezTo>
                        <a:pt x="3192" y="2738"/>
                        <a:pt x="3793" y="2604"/>
                        <a:pt x="4251" y="2336"/>
                      </a:cubicBezTo>
                      <a:cubicBezTo>
                        <a:pt x="5168" y="1800"/>
                        <a:pt x="5168" y="931"/>
                        <a:pt x="4251" y="407"/>
                      </a:cubicBezTo>
                      <a:cubicBezTo>
                        <a:pt x="3784" y="138"/>
                        <a:pt x="3176" y="1"/>
                        <a:pt x="257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9"/>
                <p:cNvSpPr/>
                <p:nvPr/>
              </p:nvSpPr>
              <p:spPr>
                <a:xfrm>
                  <a:off x="3534200" y="3112500"/>
                  <a:ext cx="770650" cy="726900"/>
                </a:xfrm>
                <a:custGeom>
                  <a:avLst/>
                  <a:gdLst/>
                  <a:ahLst/>
                  <a:cxnLst/>
                  <a:rect l="l" t="t" r="r" b="b"/>
                  <a:pathLst>
                    <a:path w="30826" h="29076" fill="none" extrusionOk="0">
                      <a:moveTo>
                        <a:pt x="30826" y="0"/>
                      </a:moveTo>
                      <a:lnTo>
                        <a:pt x="30826" y="11669"/>
                      </a:lnTo>
                      <a:lnTo>
                        <a:pt x="1" y="29075"/>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9"/>
                <p:cNvSpPr/>
                <p:nvPr/>
              </p:nvSpPr>
              <p:spPr>
                <a:xfrm>
                  <a:off x="4262575" y="3073800"/>
                  <a:ext cx="84550" cy="100625"/>
                </a:xfrm>
                <a:custGeom>
                  <a:avLst/>
                  <a:gdLst/>
                  <a:ahLst/>
                  <a:cxnLst/>
                  <a:rect l="l" t="t" r="r" b="b"/>
                  <a:pathLst>
                    <a:path w="3382" h="4025" extrusionOk="0">
                      <a:moveTo>
                        <a:pt x="3358" y="191"/>
                      </a:moveTo>
                      <a:cubicBezTo>
                        <a:pt x="3358" y="203"/>
                        <a:pt x="3358" y="203"/>
                        <a:pt x="3358" y="215"/>
                      </a:cubicBezTo>
                      <a:cubicBezTo>
                        <a:pt x="3334" y="263"/>
                        <a:pt x="3310" y="310"/>
                        <a:pt x="3275" y="358"/>
                      </a:cubicBezTo>
                      <a:lnTo>
                        <a:pt x="3263" y="394"/>
                      </a:lnTo>
                      <a:cubicBezTo>
                        <a:pt x="3215" y="441"/>
                        <a:pt x="3167" y="489"/>
                        <a:pt x="3120" y="536"/>
                      </a:cubicBezTo>
                      <a:cubicBezTo>
                        <a:pt x="3084" y="572"/>
                        <a:pt x="3048" y="596"/>
                        <a:pt x="3001" y="632"/>
                      </a:cubicBezTo>
                      <a:cubicBezTo>
                        <a:pt x="2965" y="655"/>
                        <a:pt x="2941" y="679"/>
                        <a:pt x="2894" y="703"/>
                      </a:cubicBezTo>
                      <a:cubicBezTo>
                        <a:pt x="2786" y="763"/>
                        <a:pt x="2679" y="810"/>
                        <a:pt x="2560" y="846"/>
                      </a:cubicBezTo>
                      <a:cubicBezTo>
                        <a:pt x="2524" y="870"/>
                        <a:pt x="2477" y="882"/>
                        <a:pt x="2441" y="894"/>
                      </a:cubicBezTo>
                      <a:cubicBezTo>
                        <a:pt x="2382" y="905"/>
                        <a:pt x="2322" y="917"/>
                        <a:pt x="2274" y="929"/>
                      </a:cubicBezTo>
                      <a:cubicBezTo>
                        <a:pt x="2203" y="941"/>
                        <a:pt x="2132" y="953"/>
                        <a:pt x="2060" y="965"/>
                      </a:cubicBezTo>
                      <a:lnTo>
                        <a:pt x="2012" y="965"/>
                      </a:lnTo>
                      <a:cubicBezTo>
                        <a:pt x="1917" y="977"/>
                        <a:pt x="1822" y="977"/>
                        <a:pt x="1727" y="977"/>
                      </a:cubicBezTo>
                      <a:lnTo>
                        <a:pt x="1679" y="977"/>
                      </a:lnTo>
                      <a:cubicBezTo>
                        <a:pt x="1596" y="977"/>
                        <a:pt x="1501" y="977"/>
                        <a:pt x="1405" y="965"/>
                      </a:cubicBezTo>
                      <a:lnTo>
                        <a:pt x="1358" y="965"/>
                      </a:lnTo>
                      <a:cubicBezTo>
                        <a:pt x="1274" y="953"/>
                        <a:pt x="1179" y="941"/>
                        <a:pt x="1096" y="917"/>
                      </a:cubicBezTo>
                      <a:lnTo>
                        <a:pt x="1036" y="905"/>
                      </a:lnTo>
                      <a:cubicBezTo>
                        <a:pt x="965" y="882"/>
                        <a:pt x="881" y="858"/>
                        <a:pt x="810" y="834"/>
                      </a:cubicBezTo>
                      <a:lnTo>
                        <a:pt x="762" y="822"/>
                      </a:lnTo>
                      <a:cubicBezTo>
                        <a:pt x="679" y="786"/>
                        <a:pt x="596" y="751"/>
                        <a:pt x="512" y="703"/>
                      </a:cubicBezTo>
                      <a:cubicBezTo>
                        <a:pt x="179" y="501"/>
                        <a:pt x="12" y="251"/>
                        <a:pt x="12" y="1"/>
                      </a:cubicBezTo>
                      <a:lnTo>
                        <a:pt x="0" y="3060"/>
                      </a:lnTo>
                      <a:cubicBezTo>
                        <a:pt x="0" y="3311"/>
                        <a:pt x="167" y="3561"/>
                        <a:pt x="500" y="3751"/>
                      </a:cubicBezTo>
                      <a:cubicBezTo>
                        <a:pt x="572" y="3799"/>
                        <a:pt x="655" y="3834"/>
                        <a:pt x="739" y="3870"/>
                      </a:cubicBezTo>
                      <a:lnTo>
                        <a:pt x="762" y="3870"/>
                      </a:lnTo>
                      <a:lnTo>
                        <a:pt x="798" y="3882"/>
                      </a:lnTo>
                      <a:cubicBezTo>
                        <a:pt x="846" y="3906"/>
                        <a:pt x="893" y="3918"/>
                        <a:pt x="953" y="3942"/>
                      </a:cubicBezTo>
                      <a:lnTo>
                        <a:pt x="1036" y="3953"/>
                      </a:lnTo>
                      <a:lnTo>
                        <a:pt x="1084" y="3965"/>
                      </a:lnTo>
                      <a:lnTo>
                        <a:pt x="1120" y="3977"/>
                      </a:lnTo>
                      <a:cubicBezTo>
                        <a:pt x="1179" y="3989"/>
                        <a:pt x="1239" y="4001"/>
                        <a:pt x="1286" y="4013"/>
                      </a:cubicBezTo>
                      <a:lnTo>
                        <a:pt x="1346" y="4013"/>
                      </a:lnTo>
                      <a:lnTo>
                        <a:pt x="1393" y="4013"/>
                      </a:lnTo>
                      <a:lnTo>
                        <a:pt x="1453" y="4013"/>
                      </a:lnTo>
                      <a:cubicBezTo>
                        <a:pt x="1512" y="4013"/>
                        <a:pt x="1572" y="4013"/>
                        <a:pt x="1620" y="4025"/>
                      </a:cubicBezTo>
                      <a:lnTo>
                        <a:pt x="1798" y="4025"/>
                      </a:lnTo>
                      <a:cubicBezTo>
                        <a:pt x="1858" y="4025"/>
                        <a:pt x="1917" y="4025"/>
                        <a:pt x="1977" y="4013"/>
                      </a:cubicBezTo>
                      <a:lnTo>
                        <a:pt x="2001" y="4013"/>
                      </a:lnTo>
                      <a:lnTo>
                        <a:pt x="2048" y="4013"/>
                      </a:lnTo>
                      <a:cubicBezTo>
                        <a:pt x="2108" y="4013"/>
                        <a:pt x="2155" y="4001"/>
                        <a:pt x="2203" y="4001"/>
                      </a:cubicBezTo>
                      <a:cubicBezTo>
                        <a:pt x="2227" y="4001"/>
                        <a:pt x="2239" y="3989"/>
                        <a:pt x="2263" y="3977"/>
                      </a:cubicBezTo>
                      <a:cubicBezTo>
                        <a:pt x="2322" y="3965"/>
                        <a:pt x="2382" y="3953"/>
                        <a:pt x="2429" y="3942"/>
                      </a:cubicBezTo>
                      <a:cubicBezTo>
                        <a:pt x="2465" y="3930"/>
                        <a:pt x="2489" y="3930"/>
                        <a:pt x="2524" y="3918"/>
                      </a:cubicBezTo>
                      <a:lnTo>
                        <a:pt x="2560" y="3894"/>
                      </a:lnTo>
                      <a:cubicBezTo>
                        <a:pt x="2679" y="3858"/>
                        <a:pt x="2786" y="3811"/>
                        <a:pt x="2894" y="3751"/>
                      </a:cubicBezTo>
                      <a:lnTo>
                        <a:pt x="2917" y="3739"/>
                      </a:lnTo>
                      <a:cubicBezTo>
                        <a:pt x="2941" y="3715"/>
                        <a:pt x="2965" y="3703"/>
                        <a:pt x="3001" y="3680"/>
                      </a:cubicBezTo>
                      <a:cubicBezTo>
                        <a:pt x="3036" y="3644"/>
                        <a:pt x="3084" y="3620"/>
                        <a:pt x="3120" y="3584"/>
                      </a:cubicBezTo>
                      <a:lnTo>
                        <a:pt x="3132" y="3584"/>
                      </a:lnTo>
                      <a:cubicBezTo>
                        <a:pt x="3167" y="3549"/>
                        <a:pt x="3203" y="3513"/>
                        <a:pt x="3239" y="3477"/>
                      </a:cubicBezTo>
                      <a:cubicBezTo>
                        <a:pt x="3239" y="3465"/>
                        <a:pt x="3239" y="3453"/>
                        <a:pt x="3251" y="3441"/>
                      </a:cubicBezTo>
                      <a:lnTo>
                        <a:pt x="3275" y="3418"/>
                      </a:lnTo>
                      <a:cubicBezTo>
                        <a:pt x="3275" y="3406"/>
                        <a:pt x="3286" y="3382"/>
                        <a:pt x="3298" y="3370"/>
                      </a:cubicBezTo>
                      <a:cubicBezTo>
                        <a:pt x="3322" y="3346"/>
                        <a:pt x="3334" y="3311"/>
                        <a:pt x="3346" y="3275"/>
                      </a:cubicBezTo>
                      <a:lnTo>
                        <a:pt x="3346" y="3263"/>
                      </a:lnTo>
                      <a:cubicBezTo>
                        <a:pt x="3346" y="3251"/>
                        <a:pt x="3346" y="3251"/>
                        <a:pt x="3346" y="3239"/>
                      </a:cubicBezTo>
                      <a:cubicBezTo>
                        <a:pt x="3346" y="3227"/>
                        <a:pt x="3358" y="3203"/>
                        <a:pt x="3370" y="3180"/>
                      </a:cubicBezTo>
                      <a:cubicBezTo>
                        <a:pt x="3370" y="3144"/>
                        <a:pt x="3370" y="3120"/>
                        <a:pt x="3370" y="3084"/>
                      </a:cubicBezTo>
                      <a:lnTo>
                        <a:pt x="3370" y="3072"/>
                      </a:lnTo>
                      <a:lnTo>
                        <a:pt x="3382" y="13"/>
                      </a:lnTo>
                      <a:cubicBezTo>
                        <a:pt x="3382" y="72"/>
                        <a:pt x="3370" y="132"/>
                        <a:pt x="3358" y="19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9"/>
                <p:cNvSpPr/>
                <p:nvPr/>
              </p:nvSpPr>
              <p:spPr>
                <a:xfrm>
                  <a:off x="4258400" y="3049700"/>
                  <a:ext cx="92900" cy="48825"/>
                </a:xfrm>
                <a:custGeom>
                  <a:avLst/>
                  <a:gdLst/>
                  <a:ahLst/>
                  <a:cxnLst/>
                  <a:rect l="l" t="t" r="r" b="b"/>
                  <a:pathLst>
                    <a:path w="3716" h="1953" extrusionOk="0">
                      <a:moveTo>
                        <a:pt x="1852" y="0"/>
                      </a:moveTo>
                      <a:cubicBezTo>
                        <a:pt x="1417" y="0"/>
                        <a:pt x="983" y="95"/>
                        <a:pt x="655" y="286"/>
                      </a:cubicBezTo>
                      <a:cubicBezTo>
                        <a:pt x="1" y="667"/>
                        <a:pt x="1" y="1286"/>
                        <a:pt x="667" y="1667"/>
                      </a:cubicBezTo>
                      <a:cubicBezTo>
                        <a:pt x="995" y="1858"/>
                        <a:pt x="1423" y="1953"/>
                        <a:pt x="1854" y="1953"/>
                      </a:cubicBezTo>
                      <a:cubicBezTo>
                        <a:pt x="2284" y="1953"/>
                        <a:pt x="2715" y="1858"/>
                        <a:pt x="3049" y="1667"/>
                      </a:cubicBezTo>
                      <a:cubicBezTo>
                        <a:pt x="3715" y="1286"/>
                        <a:pt x="3715" y="667"/>
                        <a:pt x="3049" y="286"/>
                      </a:cubicBezTo>
                      <a:cubicBezTo>
                        <a:pt x="2721" y="95"/>
                        <a:pt x="2287" y="0"/>
                        <a:pt x="185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9"/>
                <p:cNvSpPr/>
                <p:nvPr/>
              </p:nvSpPr>
              <p:spPr>
                <a:xfrm>
                  <a:off x="4245900" y="2958600"/>
                  <a:ext cx="117900" cy="140525"/>
                </a:xfrm>
                <a:custGeom>
                  <a:avLst/>
                  <a:gdLst/>
                  <a:ahLst/>
                  <a:cxnLst/>
                  <a:rect l="l" t="t" r="r" b="b"/>
                  <a:pathLst>
                    <a:path w="4716" h="5621" extrusionOk="0">
                      <a:moveTo>
                        <a:pt x="4680" y="251"/>
                      </a:moveTo>
                      <a:lnTo>
                        <a:pt x="4680" y="275"/>
                      </a:lnTo>
                      <a:cubicBezTo>
                        <a:pt x="4644" y="358"/>
                        <a:pt x="4608" y="430"/>
                        <a:pt x="4561" y="501"/>
                      </a:cubicBezTo>
                      <a:cubicBezTo>
                        <a:pt x="4561" y="513"/>
                        <a:pt x="4549" y="525"/>
                        <a:pt x="4537" y="537"/>
                      </a:cubicBezTo>
                      <a:cubicBezTo>
                        <a:pt x="4489" y="608"/>
                        <a:pt x="4418" y="680"/>
                        <a:pt x="4346" y="739"/>
                      </a:cubicBezTo>
                      <a:cubicBezTo>
                        <a:pt x="4299" y="787"/>
                        <a:pt x="4239" y="822"/>
                        <a:pt x="4192" y="870"/>
                      </a:cubicBezTo>
                      <a:cubicBezTo>
                        <a:pt x="4144" y="894"/>
                        <a:pt x="4096" y="941"/>
                        <a:pt x="4037" y="965"/>
                      </a:cubicBezTo>
                      <a:cubicBezTo>
                        <a:pt x="3930" y="1025"/>
                        <a:pt x="3822" y="1072"/>
                        <a:pt x="3715" y="1120"/>
                      </a:cubicBezTo>
                      <a:cubicBezTo>
                        <a:pt x="3680" y="1132"/>
                        <a:pt x="3644" y="1144"/>
                        <a:pt x="3620" y="1156"/>
                      </a:cubicBezTo>
                      <a:cubicBezTo>
                        <a:pt x="3549" y="1180"/>
                        <a:pt x="3465" y="1203"/>
                        <a:pt x="3394" y="1215"/>
                      </a:cubicBezTo>
                      <a:cubicBezTo>
                        <a:pt x="3322" y="1239"/>
                        <a:pt x="3251" y="1263"/>
                        <a:pt x="3156" y="1275"/>
                      </a:cubicBezTo>
                      <a:cubicBezTo>
                        <a:pt x="3072" y="1299"/>
                        <a:pt x="2977" y="1311"/>
                        <a:pt x="2870" y="1334"/>
                      </a:cubicBezTo>
                      <a:lnTo>
                        <a:pt x="2810" y="1334"/>
                      </a:lnTo>
                      <a:cubicBezTo>
                        <a:pt x="2668" y="1346"/>
                        <a:pt x="2537" y="1358"/>
                        <a:pt x="2406" y="1358"/>
                      </a:cubicBezTo>
                      <a:lnTo>
                        <a:pt x="2346" y="1358"/>
                      </a:lnTo>
                      <a:cubicBezTo>
                        <a:pt x="2215" y="1358"/>
                        <a:pt x="2084" y="1358"/>
                        <a:pt x="1953" y="1334"/>
                      </a:cubicBezTo>
                      <a:lnTo>
                        <a:pt x="1894" y="1334"/>
                      </a:lnTo>
                      <a:cubicBezTo>
                        <a:pt x="1763" y="1322"/>
                        <a:pt x="1644" y="1299"/>
                        <a:pt x="1513" y="1275"/>
                      </a:cubicBezTo>
                      <a:lnTo>
                        <a:pt x="1453" y="1263"/>
                      </a:lnTo>
                      <a:cubicBezTo>
                        <a:pt x="1334" y="1227"/>
                        <a:pt x="1227" y="1203"/>
                        <a:pt x="1120" y="1156"/>
                      </a:cubicBezTo>
                      <a:lnTo>
                        <a:pt x="1060" y="1144"/>
                      </a:lnTo>
                      <a:cubicBezTo>
                        <a:pt x="941" y="1096"/>
                        <a:pt x="822" y="1037"/>
                        <a:pt x="703" y="965"/>
                      </a:cubicBezTo>
                      <a:cubicBezTo>
                        <a:pt x="239" y="703"/>
                        <a:pt x="12" y="346"/>
                        <a:pt x="12" y="1"/>
                      </a:cubicBezTo>
                      <a:lnTo>
                        <a:pt x="1" y="4263"/>
                      </a:lnTo>
                      <a:cubicBezTo>
                        <a:pt x="1" y="4609"/>
                        <a:pt x="227" y="4966"/>
                        <a:pt x="691" y="5228"/>
                      </a:cubicBezTo>
                      <a:cubicBezTo>
                        <a:pt x="798" y="5287"/>
                        <a:pt x="917" y="5347"/>
                        <a:pt x="1036" y="5394"/>
                      </a:cubicBezTo>
                      <a:lnTo>
                        <a:pt x="1048" y="5394"/>
                      </a:lnTo>
                      <a:lnTo>
                        <a:pt x="1108" y="5418"/>
                      </a:lnTo>
                      <a:cubicBezTo>
                        <a:pt x="1179" y="5442"/>
                        <a:pt x="1251" y="5466"/>
                        <a:pt x="1322" y="5490"/>
                      </a:cubicBezTo>
                      <a:lnTo>
                        <a:pt x="1441" y="5513"/>
                      </a:lnTo>
                      <a:lnTo>
                        <a:pt x="1501" y="5525"/>
                      </a:lnTo>
                      <a:lnTo>
                        <a:pt x="1560" y="5549"/>
                      </a:lnTo>
                      <a:cubicBezTo>
                        <a:pt x="1644" y="5561"/>
                        <a:pt x="1715" y="5573"/>
                        <a:pt x="1798" y="5585"/>
                      </a:cubicBezTo>
                      <a:lnTo>
                        <a:pt x="1882" y="5597"/>
                      </a:lnTo>
                      <a:lnTo>
                        <a:pt x="1941" y="5597"/>
                      </a:lnTo>
                      <a:lnTo>
                        <a:pt x="2025" y="5609"/>
                      </a:lnTo>
                      <a:cubicBezTo>
                        <a:pt x="2108" y="5609"/>
                        <a:pt x="2179" y="5621"/>
                        <a:pt x="2263" y="5621"/>
                      </a:cubicBezTo>
                      <a:lnTo>
                        <a:pt x="2501" y="5621"/>
                      </a:lnTo>
                      <a:cubicBezTo>
                        <a:pt x="2584" y="5621"/>
                        <a:pt x="2679" y="5609"/>
                        <a:pt x="2763" y="5597"/>
                      </a:cubicBezTo>
                      <a:lnTo>
                        <a:pt x="2787" y="5597"/>
                      </a:lnTo>
                      <a:lnTo>
                        <a:pt x="2858" y="5585"/>
                      </a:lnTo>
                      <a:cubicBezTo>
                        <a:pt x="2930" y="5585"/>
                        <a:pt x="3001" y="5573"/>
                        <a:pt x="3060" y="5561"/>
                      </a:cubicBezTo>
                      <a:cubicBezTo>
                        <a:pt x="3096" y="5561"/>
                        <a:pt x="3120" y="5549"/>
                        <a:pt x="3144" y="5537"/>
                      </a:cubicBezTo>
                      <a:cubicBezTo>
                        <a:pt x="3227" y="5525"/>
                        <a:pt x="3311" y="5502"/>
                        <a:pt x="3382" y="5478"/>
                      </a:cubicBezTo>
                      <a:cubicBezTo>
                        <a:pt x="3430" y="5466"/>
                        <a:pt x="3465" y="5466"/>
                        <a:pt x="3513" y="5454"/>
                      </a:cubicBezTo>
                      <a:cubicBezTo>
                        <a:pt x="3549" y="5442"/>
                        <a:pt x="3572" y="5430"/>
                        <a:pt x="3608" y="5418"/>
                      </a:cubicBezTo>
                      <a:lnTo>
                        <a:pt x="3692" y="5383"/>
                      </a:lnTo>
                      <a:cubicBezTo>
                        <a:pt x="3811" y="5335"/>
                        <a:pt x="3918" y="5287"/>
                        <a:pt x="4025" y="5228"/>
                      </a:cubicBezTo>
                      <a:lnTo>
                        <a:pt x="4049" y="5216"/>
                      </a:lnTo>
                      <a:cubicBezTo>
                        <a:pt x="4096" y="5192"/>
                        <a:pt x="4132" y="5156"/>
                        <a:pt x="4168" y="5132"/>
                      </a:cubicBezTo>
                      <a:cubicBezTo>
                        <a:pt x="4227" y="5085"/>
                        <a:pt x="4287" y="5049"/>
                        <a:pt x="4334" y="5002"/>
                      </a:cubicBezTo>
                      <a:lnTo>
                        <a:pt x="4358" y="4990"/>
                      </a:lnTo>
                      <a:cubicBezTo>
                        <a:pt x="4406" y="4942"/>
                        <a:pt x="4454" y="4894"/>
                        <a:pt x="4501" y="4835"/>
                      </a:cubicBezTo>
                      <a:lnTo>
                        <a:pt x="4525" y="4799"/>
                      </a:lnTo>
                      <a:lnTo>
                        <a:pt x="4549" y="4763"/>
                      </a:lnTo>
                      <a:cubicBezTo>
                        <a:pt x="4573" y="4740"/>
                        <a:pt x="4584" y="4716"/>
                        <a:pt x="4596" y="4692"/>
                      </a:cubicBezTo>
                      <a:cubicBezTo>
                        <a:pt x="4620" y="4656"/>
                        <a:pt x="4644" y="4609"/>
                        <a:pt x="4656" y="4561"/>
                      </a:cubicBezTo>
                      <a:cubicBezTo>
                        <a:pt x="4656" y="4549"/>
                        <a:pt x="4656" y="4549"/>
                        <a:pt x="4656" y="4537"/>
                      </a:cubicBezTo>
                      <a:lnTo>
                        <a:pt x="4656" y="4513"/>
                      </a:lnTo>
                      <a:cubicBezTo>
                        <a:pt x="4680" y="4442"/>
                        <a:pt x="4704" y="4370"/>
                        <a:pt x="4704" y="4299"/>
                      </a:cubicBezTo>
                      <a:lnTo>
                        <a:pt x="4704" y="4275"/>
                      </a:lnTo>
                      <a:lnTo>
                        <a:pt x="4715" y="13"/>
                      </a:lnTo>
                      <a:cubicBezTo>
                        <a:pt x="4715" y="96"/>
                        <a:pt x="4704" y="179"/>
                        <a:pt x="4680" y="251"/>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9"/>
                <p:cNvSpPr/>
                <p:nvPr/>
              </p:nvSpPr>
              <p:spPr>
                <a:xfrm>
                  <a:off x="4240250" y="2924450"/>
                  <a:ext cx="129500" cy="68525"/>
                </a:xfrm>
                <a:custGeom>
                  <a:avLst/>
                  <a:gdLst/>
                  <a:ahLst/>
                  <a:cxnLst/>
                  <a:rect l="l" t="t" r="r" b="b"/>
                  <a:pathLst>
                    <a:path w="5180" h="2741" extrusionOk="0">
                      <a:moveTo>
                        <a:pt x="2580" y="1"/>
                      </a:moveTo>
                      <a:cubicBezTo>
                        <a:pt x="1977" y="1"/>
                        <a:pt x="1376" y="135"/>
                        <a:pt x="917" y="402"/>
                      </a:cubicBezTo>
                      <a:cubicBezTo>
                        <a:pt x="0" y="938"/>
                        <a:pt x="0" y="1807"/>
                        <a:pt x="929" y="2343"/>
                      </a:cubicBezTo>
                      <a:cubicBezTo>
                        <a:pt x="1390" y="2607"/>
                        <a:pt x="1998" y="2741"/>
                        <a:pt x="2606" y="2741"/>
                      </a:cubicBezTo>
                      <a:cubicBezTo>
                        <a:pt x="3207" y="2741"/>
                        <a:pt x="3807" y="2610"/>
                        <a:pt x="4263" y="2343"/>
                      </a:cubicBezTo>
                      <a:cubicBezTo>
                        <a:pt x="5180" y="1796"/>
                        <a:pt x="5168" y="938"/>
                        <a:pt x="4251" y="402"/>
                      </a:cubicBezTo>
                      <a:cubicBezTo>
                        <a:pt x="3787" y="135"/>
                        <a:pt x="3182" y="1"/>
                        <a:pt x="2580"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9"/>
                <p:cNvSpPr/>
                <p:nvPr/>
              </p:nvSpPr>
              <p:spPr>
                <a:xfrm>
                  <a:off x="3893475" y="3233650"/>
                  <a:ext cx="650100" cy="669450"/>
                </a:xfrm>
                <a:custGeom>
                  <a:avLst/>
                  <a:gdLst/>
                  <a:ahLst/>
                  <a:cxnLst/>
                  <a:rect l="l" t="t" r="r" b="b"/>
                  <a:pathLst>
                    <a:path w="26004" h="26778" fill="none" extrusionOk="0">
                      <a:moveTo>
                        <a:pt x="26004" y="0"/>
                      </a:moveTo>
                      <a:lnTo>
                        <a:pt x="26004" y="11680"/>
                      </a:lnTo>
                      <a:lnTo>
                        <a:pt x="1" y="26777"/>
                      </a:lnTo>
                    </a:path>
                  </a:pathLst>
                </a:custGeom>
                <a:noFill/>
                <a:ln w="9525" cap="flat" cmpd="sng">
                  <a:solidFill>
                    <a:srgbClr val="A0FDF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9"/>
                <p:cNvSpPr/>
                <p:nvPr/>
              </p:nvSpPr>
              <p:spPr>
                <a:xfrm>
                  <a:off x="4501300" y="3195250"/>
                  <a:ext cx="84550" cy="100625"/>
                </a:xfrm>
                <a:custGeom>
                  <a:avLst/>
                  <a:gdLst/>
                  <a:ahLst/>
                  <a:cxnLst/>
                  <a:rect l="l" t="t" r="r" b="b"/>
                  <a:pathLst>
                    <a:path w="3382" h="4025" extrusionOk="0">
                      <a:moveTo>
                        <a:pt x="3358" y="179"/>
                      </a:moveTo>
                      <a:cubicBezTo>
                        <a:pt x="3358" y="191"/>
                        <a:pt x="3358" y="191"/>
                        <a:pt x="3358" y="203"/>
                      </a:cubicBezTo>
                      <a:cubicBezTo>
                        <a:pt x="3334" y="250"/>
                        <a:pt x="3310" y="310"/>
                        <a:pt x="3274" y="358"/>
                      </a:cubicBezTo>
                      <a:lnTo>
                        <a:pt x="3262" y="381"/>
                      </a:lnTo>
                      <a:cubicBezTo>
                        <a:pt x="3215" y="441"/>
                        <a:pt x="3179" y="488"/>
                        <a:pt x="3120" y="536"/>
                      </a:cubicBezTo>
                      <a:cubicBezTo>
                        <a:pt x="3084" y="560"/>
                        <a:pt x="3048" y="596"/>
                        <a:pt x="3001" y="619"/>
                      </a:cubicBezTo>
                      <a:cubicBezTo>
                        <a:pt x="2965" y="643"/>
                        <a:pt x="2941" y="667"/>
                        <a:pt x="2905" y="691"/>
                      </a:cubicBezTo>
                      <a:cubicBezTo>
                        <a:pt x="2798" y="750"/>
                        <a:pt x="2679" y="798"/>
                        <a:pt x="2572" y="846"/>
                      </a:cubicBezTo>
                      <a:cubicBezTo>
                        <a:pt x="2524" y="858"/>
                        <a:pt x="2489" y="869"/>
                        <a:pt x="2441" y="881"/>
                      </a:cubicBezTo>
                      <a:cubicBezTo>
                        <a:pt x="2393" y="893"/>
                        <a:pt x="2334" y="917"/>
                        <a:pt x="2274" y="929"/>
                      </a:cubicBezTo>
                      <a:cubicBezTo>
                        <a:pt x="2215" y="941"/>
                        <a:pt x="2131" y="953"/>
                        <a:pt x="2060" y="953"/>
                      </a:cubicBezTo>
                      <a:lnTo>
                        <a:pt x="2012" y="965"/>
                      </a:lnTo>
                      <a:cubicBezTo>
                        <a:pt x="1917" y="977"/>
                        <a:pt x="1822" y="977"/>
                        <a:pt x="1727" y="977"/>
                      </a:cubicBezTo>
                      <a:lnTo>
                        <a:pt x="1691" y="977"/>
                      </a:lnTo>
                      <a:cubicBezTo>
                        <a:pt x="1596" y="977"/>
                        <a:pt x="1500" y="977"/>
                        <a:pt x="1405" y="965"/>
                      </a:cubicBezTo>
                      <a:lnTo>
                        <a:pt x="1357" y="965"/>
                      </a:lnTo>
                      <a:cubicBezTo>
                        <a:pt x="1274" y="953"/>
                        <a:pt x="1179" y="941"/>
                        <a:pt x="1096" y="917"/>
                      </a:cubicBezTo>
                      <a:lnTo>
                        <a:pt x="1048" y="905"/>
                      </a:lnTo>
                      <a:cubicBezTo>
                        <a:pt x="965" y="893"/>
                        <a:pt x="881" y="869"/>
                        <a:pt x="810" y="834"/>
                      </a:cubicBezTo>
                      <a:lnTo>
                        <a:pt x="774" y="822"/>
                      </a:lnTo>
                      <a:cubicBezTo>
                        <a:pt x="679" y="786"/>
                        <a:pt x="595" y="750"/>
                        <a:pt x="512" y="703"/>
                      </a:cubicBezTo>
                      <a:cubicBezTo>
                        <a:pt x="179" y="512"/>
                        <a:pt x="12" y="250"/>
                        <a:pt x="12" y="0"/>
                      </a:cubicBezTo>
                      <a:lnTo>
                        <a:pt x="0" y="3060"/>
                      </a:lnTo>
                      <a:cubicBezTo>
                        <a:pt x="0" y="3310"/>
                        <a:pt x="167" y="3560"/>
                        <a:pt x="500" y="3763"/>
                      </a:cubicBezTo>
                      <a:cubicBezTo>
                        <a:pt x="584" y="3798"/>
                        <a:pt x="667" y="3846"/>
                        <a:pt x="750" y="3870"/>
                      </a:cubicBezTo>
                      <a:lnTo>
                        <a:pt x="762" y="3870"/>
                      </a:lnTo>
                      <a:lnTo>
                        <a:pt x="798" y="3894"/>
                      </a:lnTo>
                      <a:cubicBezTo>
                        <a:pt x="845" y="3906"/>
                        <a:pt x="905" y="3929"/>
                        <a:pt x="953" y="3941"/>
                      </a:cubicBezTo>
                      <a:cubicBezTo>
                        <a:pt x="976" y="3953"/>
                        <a:pt x="1000" y="3953"/>
                        <a:pt x="1036" y="3965"/>
                      </a:cubicBezTo>
                      <a:lnTo>
                        <a:pt x="1084" y="3977"/>
                      </a:lnTo>
                      <a:lnTo>
                        <a:pt x="1119" y="3977"/>
                      </a:lnTo>
                      <a:cubicBezTo>
                        <a:pt x="1179" y="3989"/>
                        <a:pt x="1238" y="4001"/>
                        <a:pt x="1298" y="4013"/>
                      </a:cubicBezTo>
                      <a:lnTo>
                        <a:pt x="1357" y="4013"/>
                      </a:lnTo>
                      <a:lnTo>
                        <a:pt x="1393" y="4013"/>
                      </a:lnTo>
                      <a:lnTo>
                        <a:pt x="1453" y="4013"/>
                      </a:lnTo>
                      <a:cubicBezTo>
                        <a:pt x="1512" y="4013"/>
                        <a:pt x="1572" y="4025"/>
                        <a:pt x="1619" y="4025"/>
                      </a:cubicBezTo>
                      <a:lnTo>
                        <a:pt x="1798" y="4025"/>
                      </a:lnTo>
                      <a:lnTo>
                        <a:pt x="1988" y="4013"/>
                      </a:lnTo>
                      <a:lnTo>
                        <a:pt x="2000" y="4013"/>
                      </a:lnTo>
                      <a:lnTo>
                        <a:pt x="2060" y="4013"/>
                      </a:lnTo>
                      <a:cubicBezTo>
                        <a:pt x="2108" y="4001"/>
                        <a:pt x="2155" y="4001"/>
                        <a:pt x="2203" y="3989"/>
                      </a:cubicBezTo>
                      <a:cubicBezTo>
                        <a:pt x="2227" y="3989"/>
                        <a:pt x="2239" y="3977"/>
                        <a:pt x="2262" y="3977"/>
                      </a:cubicBezTo>
                      <a:cubicBezTo>
                        <a:pt x="2322" y="3965"/>
                        <a:pt x="2381" y="3941"/>
                        <a:pt x="2429" y="3929"/>
                      </a:cubicBezTo>
                      <a:cubicBezTo>
                        <a:pt x="2465" y="3917"/>
                        <a:pt x="2500" y="3917"/>
                        <a:pt x="2524" y="3906"/>
                      </a:cubicBezTo>
                      <a:cubicBezTo>
                        <a:pt x="2548" y="3894"/>
                        <a:pt x="2548" y="3894"/>
                        <a:pt x="2560" y="3894"/>
                      </a:cubicBezTo>
                      <a:cubicBezTo>
                        <a:pt x="2679" y="3858"/>
                        <a:pt x="2786" y="3798"/>
                        <a:pt x="2893" y="3739"/>
                      </a:cubicBezTo>
                      <a:lnTo>
                        <a:pt x="2917" y="3727"/>
                      </a:lnTo>
                      <a:cubicBezTo>
                        <a:pt x="2941" y="3715"/>
                        <a:pt x="2965" y="3691"/>
                        <a:pt x="3001" y="3667"/>
                      </a:cubicBezTo>
                      <a:cubicBezTo>
                        <a:pt x="3036" y="3644"/>
                        <a:pt x="3084" y="3608"/>
                        <a:pt x="3120" y="3584"/>
                      </a:cubicBezTo>
                      <a:lnTo>
                        <a:pt x="3131" y="3572"/>
                      </a:lnTo>
                      <a:cubicBezTo>
                        <a:pt x="3167" y="3536"/>
                        <a:pt x="3203" y="3501"/>
                        <a:pt x="3239" y="3453"/>
                      </a:cubicBezTo>
                      <a:cubicBezTo>
                        <a:pt x="3239" y="3453"/>
                        <a:pt x="3251" y="3441"/>
                        <a:pt x="3251" y="3429"/>
                      </a:cubicBezTo>
                      <a:lnTo>
                        <a:pt x="3274" y="3406"/>
                      </a:lnTo>
                      <a:cubicBezTo>
                        <a:pt x="3286" y="3382"/>
                        <a:pt x="3298" y="3370"/>
                        <a:pt x="3298" y="3358"/>
                      </a:cubicBezTo>
                      <a:cubicBezTo>
                        <a:pt x="3322" y="3322"/>
                        <a:pt x="3334" y="3298"/>
                        <a:pt x="3346" y="3263"/>
                      </a:cubicBezTo>
                      <a:cubicBezTo>
                        <a:pt x="3346" y="3251"/>
                        <a:pt x="3346" y="3251"/>
                        <a:pt x="3346" y="3251"/>
                      </a:cubicBezTo>
                      <a:lnTo>
                        <a:pt x="3346" y="3227"/>
                      </a:lnTo>
                      <a:cubicBezTo>
                        <a:pt x="3346" y="3227"/>
                        <a:pt x="3358" y="3191"/>
                        <a:pt x="3370" y="3167"/>
                      </a:cubicBezTo>
                      <a:cubicBezTo>
                        <a:pt x="3370" y="3132"/>
                        <a:pt x="3370" y="3096"/>
                        <a:pt x="3370" y="3072"/>
                      </a:cubicBezTo>
                      <a:lnTo>
                        <a:pt x="3370" y="3060"/>
                      </a:lnTo>
                      <a:lnTo>
                        <a:pt x="3382" y="0"/>
                      </a:lnTo>
                      <a:cubicBezTo>
                        <a:pt x="3382" y="60"/>
                        <a:pt x="3382" y="119"/>
                        <a:pt x="3358" y="179"/>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9"/>
                <p:cNvSpPr/>
                <p:nvPr/>
              </p:nvSpPr>
              <p:spPr>
                <a:xfrm>
                  <a:off x="4497125" y="3170850"/>
                  <a:ext cx="92900" cy="48825"/>
                </a:xfrm>
                <a:custGeom>
                  <a:avLst/>
                  <a:gdLst/>
                  <a:ahLst/>
                  <a:cxnLst/>
                  <a:rect l="l" t="t" r="r" b="b"/>
                  <a:pathLst>
                    <a:path w="3716" h="1953" extrusionOk="0">
                      <a:moveTo>
                        <a:pt x="1864" y="0"/>
                      </a:moveTo>
                      <a:cubicBezTo>
                        <a:pt x="1432" y="0"/>
                        <a:pt x="1001" y="95"/>
                        <a:pt x="667" y="286"/>
                      </a:cubicBezTo>
                      <a:cubicBezTo>
                        <a:pt x="0" y="667"/>
                        <a:pt x="0" y="1286"/>
                        <a:pt x="667" y="1667"/>
                      </a:cubicBezTo>
                      <a:cubicBezTo>
                        <a:pt x="995" y="1857"/>
                        <a:pt x="1426" y="1953"/>
                        <a:pt x="1859" y="1953"/>
                      </a:cubicBezTo>
                      <a:cubicBezTo>
                        <a:pt x="2292" y="1953"/>
                        <a:pt x="2727" y="1857"/>
                        <a:pt x="3060" y="1667"/>
                      </a:cubicBezTo>
                      <a:cubicBezTo>
                        <a:pt x="3715" y="1286"/>
                        <a:pt x="3715" y="667"/>
                        <a:pt x="3060" y="286"/>
                      </a:cubicBezTo>
                      <a:cubicBezTo>
                        <a:pt x="2727" y="95"/>
                        <a:pt x="2295" y="0"/>
                        <a:pt x="186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9"/>
                <p:cNvSpPr/>
                <p:nvPr/>
              </p:nvSpPr>
              <p:spPr>
                <a:xfrm>
                  <a:off x="4484325" y="3079450"/>
                  <a:ext cx="117900" cy="140825"/>
                </a:xfrm>
                <a:custGeom>
                  <a:avLst/>
                  <a:gdLst/>
                  <a:ahLst/>
                  <a:cxnLst/>
                  <a:rect l="l" t="t" r="r" b="b"/>
                  <a:pathLst>
                    <a:path w="4716" h="5633" extrusionOk="0">
                      <a:moveTo>
                        <a:pt x="4692" y="263"/>
                      </a:moveTo>
                      <a:cubicBezTo>
                        <a:pt x="4692" y="275"/>
                        <a:pt x="4692" y="275"/>
                        <a:pt x="4692" y="287"/>
                      </a:cubicBezTo>
                      <a:cubicBezTo>
                        <a:pt x="4656" y="370"/>
                        <a:pt x="4620" y="441"/>
                        <a:pt x="4572" y="513"/>
                      </a:cubicBezTo>
                      <a:cubicBezTo>
                        <a:pt x="4561" y="525"/>
                        <a:pt x="4561" y="537"/>
                        <a:pt x="4549" y="549"/>
                      </a:cubicBezTo>
                      <a:cubicBezTo>
                        <a:pt x="4489" y="620"/>
                        <a:pt x="4430" y="691"/>
                        <a:pt x="4358" y="751"/>
                      </a:cubicBezTo>
                      <a:cubicBezTo>
                        <a:pt x="4311" y="799"/>
                        <a:pt x="4251" y="834"/>
                        <a:pt x="4191" y="870"/>
                      </a:cubicBezTo>
                      <a:cubicBezTo>
                        <a:pt x="4144" y="918"/>
                        <a:pt x="4096" y="941"/>
                        <a:pt x="4049" y="977"/>
                      </a:cubicBezTo>
                      <a:cubicBezTo>
                        <a:pt x="3941" y="1037"/>
                        <a:pt x="3822" y="1084"/>
                        <a:pt x="3715" y="1132"/>
                      </a:cubicBezTo>
                      <a:lnTo>
                        <a:pt x="3620" y="1168"/>
                      </a:lnTo>
                      <a:cubicBezTo>
                        <a:pt x="3549" y="1191"/>
                        <a:pt x="3477" y="1203"/>
                        <a:pt x="3406" y="1227"/>
                      </a:cubicBezTo>
                      <a:cubicBezTo>
                        <a:pt x="3334" y="1251"/>
                        <a:pt x="3251" y="1275"/>
                        <a:pt x="3168" y="1287"/>
                      </a:cubicBezTo>
                      <a:cubicBezTo>
                        <a:pt x="3084" y="1311"/>
                        <a:pt x="2977" y="1322"/>
                        <a:pt x="2882" y="1334"/>
                      </a:cubicBezTo>
                      <a:cubicBezTo>
                        <a:pt x="2858" y="1334"/>
                        <a:pt x="2834" y="1346"/>
                        <a:pt x="2810" y="1346"/>
                      </a:cubicBezTo>
                      <a:cubicBezTo>
                        <a:pt x="2679" y="1358"/>
                        <a:pt x="2548" y="1370"/>
                        <a:pt x="2417" y="1370"/>
                      </a:cubicBezTo>
                      <a:lnTo>
                        <a:pt x="2346" y="1370"/>
                      </a:lnTo>
                      <a:cubicBezTo>
                        <a:pt x="2215" y="1370"/>
                        <a:pt x="2096" y="1358"/>
                        <a:pt x="1965" y="1346"/>
                      </a:cubicBezTo>
                      <a:lnTo>
                        <a:pt x="1905" y="1346"/>
                      </a:lnTo>
                      <a:cubicBezTo>
                        <a:pt x="1775" y="1322"/>
                        <a:pt x="1644" y="1299"/>
                        <a:pt x="1524" y="1275"/>
                      </a:cubicBezTo>
                      <a:lnTo>
                        <a:pt x="1453" y="1263"/>
                      </a:lnTo>
                      <a:cubicBezTo>
                        <a:pt x="1346" y="1227"/>
                        <a:pt x="1239" y="1203"/>
                        <a:pt x="1132" y="1156"/>
                      </a:cubicBezTo>
                      <a:lnTo>
                        <a:pt x="1072" y="1144"/>
                      </a:lnTo>
                      <a:cubicBezTo>
                        <a:pt x="941" y="1096"/>
                        <a:pt x="822" y="1037"/>
                        <a:pt x="715" y="977"/>
                      </a:cubicBezTo>
                      <a:cubicBezTo>
                        <a:pt x="251" y="703"/>
                        <a:pt x="12" y="346"/>
                        <a:pt x="12" y="1"/>
                      </a:cubicBezTo>
                      <a:lnTo>
                        <a:pt x="0" y="4263"/>
                      </a:lnTo>
                      <a:cubicBezTo>
                        <a:pt x="0" y="4609"/>
                        <a:pt x="239" y="4966"/>
                        <a:pt x="703" y="5228"/>
                      </a:cubicBezTo>
                      <a:cubicBezTo>
                        <a:pt x="810" y="5299"/>
                        <a:pt x="917" y="5347"/>
                        <a:pt x="1036" y="5394"/>
                      </a:cubicBezTo>
                      <a:lnTo>
                        <a:pt x="1060" y="5406"/>
                      </a:lnTo>
                      <a:lnTo>
                        <a:pt x="1120" y="5418"/>
                      </a:lnTo>
                      <a:cubicBezTo>
                        <a:pt x="1191" y="5442"/>
                        <a:pt x="1251" y="5466"/>
                        <a:pt x="1322" y="5490"/>
                      </a:cubicBezTo>
                      <a:lnTo>
                        <a:pt x="1441" y="5525"/>
                      </a:lnTo>
                      <a:lnTo>
                        <a:pt x="1513" y="5537"/>
                      </a:lnTo>
                      <a:lnTo>
                        <a:pt x="1572" y="5549"/>
                      </a:lnTo>
                      <a:cubicBezTo>
                        <a:pt x="1644" y="5573"/>
                        <a:pt x="1715" y="5585"/>
                        <a:pt x="1810" y="5597"/>
                      </a:cubicBezTo>
                      <a:lnTo>
                        <a:pt x="1894" y="5597"/>
                      </a:lnTo>
                      <a:lnTo>
                        <a:pt x="1953" y="5609"/>
                      </a:lnTo>
                      <a:lnTo>
                        <a:pt x="2036" y="5621"/>
                      </a:lnTo>
                      <a:cubicBezTo>
                        <a:pt x="2108" y="5621"/>
                        <a:pt x="2179" y="5632"/>
                        <a:pt x="2263" y="5632"/>
                      </a:cubicBezTo>
                      <a:lnTo>
                        <a:pt x="2513" y="5632"/>
                      </a:lnTo>
                      <a:cubicBezTo>
                        <a:pt x="2596" y="5632"/>
                        <a:pt x="2679" y="5621"/>
                        <a:pt x="2775" y="5609"/>
                      </a:cubicBezTo>
                      <a:lnTo>
                        <a:pt x="2798" y="5609"/>
                      </a:lnTo>
                      <a:lnTo>
                        <a:pt x="2870" y="5609"/>
                      </a:lnTo>
                      <a:cubicBezTo>
                        <a:pt x="2941" y="5597"/>
                        <a:pt x="3001" y="5585"/>
                        <a:pt x="3072" y="5573"/>
                      </a:cubicBezTo>
                      <a:lnTo>
                        <a:pt x="3156" y="5549"/>
                      </a:lnTo>
                      <a:cubicBezTo>
                        <a:pt x="3239" y="5537"/>
                        <a:pt x="3310" y="5513"/>
                        <a:pt x="3394" y="5490"/>
                      </a:cubicBezTo>
                      <a:cubicBezTo>
                        <a:pt x="3429" y="5478"/>
                        <a:pt x="3477" y="5478"/>
                        <a:pt x="3513" y="5466"/>
                      </a:cubicBezTo>
                      <a:cubicBezTo>
                        <a:pt x="3560" y="5454"/>
                        <a:pt x="3572" y="5442"/>
                        <a:pt x="3608" y="5430"/>
                      </a:cubicBezTo>
                      <a:lnTo>
                        <a:pt x="3703" y="5394"/>
                      </a:lnTo>
                      <a:cubicBezTo>
                        <a:pt x="3810" y="5347"/>
                        <a:pt x="3930" y="5299"/>
                        <a:pt x="4037" y="5240"/>
                      </a:cubicBezTo>
                      <a:lnTo>
                        <a:pt x="4061" y="5228"/>
                      </a:lnTo>
                      <a:cubicBezTo>
                        <a:pt x="4108" y="5204"/>
                        <a:pt x="4132" y="5168"/>
                        <a:pt x="4180" y="5144"/>
                      </a:cubicBezTo>
                      <a:cubicBezTo>
                        <a:pt x="4239" y="5097"/>
                        <a:pt x="4287" y="5061"/>
                        <a:pt x="4346" y="5013"/>
                      </a:cubicBezTo>
                      <a:lnTo>
                        <a:pt x="4358" y="5001"/>
                      </a:lnTo>
                      <a:cubicBezTo>
                        <a:pt x="4418" y="4954"/>
                        <a:pt x="4465" y="4906"/>
                        <a:pt x="4501" y="4847"/>
                      </a:cubicBezTo>
                      <a:cubicBezTo>
                        <a:pt x="4513" y="4835"/>
                        <a:pt x="4525" y="4823"/>
                        <a:pt x="4537" y="4811"/>
                      </a:cubicBezTo>
                      <a:cubicBezTo>
                        <a:pt x="4537" y="4799"/>
                        <a:pt x="4549" y="4787"/>
                        <a:pt x="4561" y="4775"/>
                      </a:cubicBezTo>
                      <a:cubicBezTo>
                        <a:pt x="4572" y="4751"/>
                        <a:pt x="4584" y="4728"/>
                        <a:pt x="4596" y="4704"/>
                      </a:cubicBezTo>
                      <a:cubicBezTo>
                        <a:pt x="4632" y="4668"/>
                        <a:pt x="4644" y="4620"/>
                        <a:pt x="4668" y="4573"/>
                      </a:cubicBezTo>
                      <a:cubicBezTo>
                        <a:pt x="4668" y="4561"/>
                        <a:pt x="4668" y="4561"/>
                        <a:pt x="4668" y="4549"/>
                      </a:cubicBezTo>
                      <a:cubicBezTo>
                        <a:pt x="4668" y="4549"/>
                        <a:pt x="4668" y="4537"/>
                        <a:pt x="4668" y="4525"/>
                      </a:cubicBezTo>
                      <a:cubicBezTo>
                        <a:pt x="4668" y="4501"/>
                        <a:pt x="4680" y="4466"/>
                        <a:pt x="4692" y="4442"/>
                      </a:cubicBezTo>
                      <a:cubicBezTo>
                        <a:pt x="4703" y="4394"/>
                        <a:pt x="4703" y="4347"/>
                        <a:pt x="4703" y="4311"/>
                      </a:cubicBezTo>
                      <a:lnTo>
                        <a:pt x="4703" y="4287"/>
                      </a:lnTo>
                      <a:lnTo>
                        <a:pt x="4715" y="25"/>
                      </a:lnTo>
                      <a:cubicBezTo>
                        <a:pt x="4715" y="108"/>
                        <a:pt x="4703" y="179"/>
                        <a:pt x="4692" y="263"/>
                      </a:cubicBezTo>
                      <a:close/>
                    </a:path>
                  </a:pathLst>
                </a:custGeom>
                <a:gradFill>
                  <a:gsLst>
                    <a:gs pos="0">
                      <a:schemeClr val="accent6"/>
                    </a:gs>
                    <a:gs pos="100000">
                      <a:schemeClr val="accen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9"/>
                <p:cNvSpPr/>
                <p:nvPr/>
              </p:nvSpPr>
              <p:spPr>
                <a:xfrm>
                  <a:off x="4478975" y="3045600"/>
                  <a:ext cx="129500" cy="68525"/>
                </a:xfrm>
                <a:custGeom>
                  <a:avLst/>
                  <a:gdLst/>
                  <a:ahLst/>
                  <a:cxnLst/>
                  <a:rect l="l" t="t" r="r" b="b"/>
                  <a:pathLst>
                    <a:path w="5180" h="2741" extrusionOk="0">
                      <a:moveTo>
                        <a:pt x="2584" y="0"/>
                      </a:moveTo>
                      <a:cubicBezTo>
                        <a:pt x="1980" y="0"/>
                        <a:pt x="1375" y="134"/>
                        <a:pt x="917" y="402"/>
                      </a:cubicBezTo>
                      <a:cubicBezTo>
                        <a:pt x="0" y="938"/>
                        <a:pt x="12" y="1807"/>
                        <a:pt x="929" y="2343"/>
                      </a:cubicBezTo>
                      <a:cubicBezTo>
                        <a:pt x="1396" y="2606"/>
                        <a:pt x="2004" y="2740"/>
                        <a:pt x="2610" y="2740"/>
                      </a:cubicBezTo>
                      <a:cubicBezTo>
                        <a:pt x="3210" y="2740"/>
                        <a:pt x="3807" y="2609"/>
                        <a:pt x="4263" y="2343"/>
                      </a:cubicBezTo>
                      <a:cubicBezTo>
                        <a:pt x="5179" y="1807"/>
                        <a:pt x="5179" y="938"/>
                        <a:pt x="4251" y="402"/>
                      </a:cubicBezTo>
                      <a:cubicBezTo>
                        <a:pt x="3792" y="134"/>
                        <a:pt x="3188" y="0"/>
                        <a:pt x="258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9"/>
                <p:cNvSpPr/>
                <p:nvPr/>
              </p:nvSpPr>
              <p:spPr>
                <a:xfrm>
                  <a:off x="4503375" y="3521084"/>
                  <a:ext cx="54200" cy="24325"/>
                </a:xfrm>
                <a:custGeom>
                  <a:avLst/>
                  <a:gdLst/>
                  <a:ahLst/>
                  <a:cxnLst/>
                  <a:rect l="l" t="t" r="r" b="b"/>
                  <a:pathLst>
                    <a:path w="2168" h="973" extrusionOk="0">
                      <a:moveTo>
                        <a:pt x="943" y="0"/>
                      </a:moveTo>
                      <a:cubicBezTo>
                        <a:pt x="566" y="0"/>
                        <a:pt x="241" y="112"/>
                        <a:pt x="143" y="290"/>
                      </a:cubicBezTo>
                      <a:cubicBezTo>
                        <a:pt x="1" y="540"/>
                        <a:pt x="322" y="826"/>
                        <a:pt x="846" y="933"/>
                      </a:cubicBezTo>
                      <a:cubicBezTo>
                        <a:pt x="977" y="960"/>
                        <a:pt x="1109" y="972"/>
                        <a:pt x="1234" y="972"/>
                      </a:cubicBezTo>
                      <a:cubicBezTo>
                        <a:pt x="1612" y="972"/>
                        <a:pt x="1938" y="859"/>
                        <a:pt x="2036" y="671"/>
                      </a:cubicBezTo>
                      <a:cubicBezTo>
                        <a:pt x="2167" y="433"/>
                        <a:pt x="1846" y="147"/>
                        <a:pt x="1334" y="40"/>
                      </a:cubicBezTo>
                      <a:cubicBezTo>
                        <a:pt x="1202" y="13"/>
                        <a:pt x="1069" y="0"/>
                        <a:pt x="94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9"/>
                <p:cNvSpPr/>
                <p:nvPr/>
              </p:nvSpPr>
              <p:spPr>
                <a:xfrm>
                  <a:off x="4273275" y="3393400"/>
                  <a:ext cx="54200" cy="24475"/>
                </a:xfrm>
                <a:custGeom>
                  <a:avLst/>
                  <a:gdLst/>
                  <a:ahLst/>
                  <a:cxnLst/>
                  <a:rect l="l" t="t" r="r" b="b"/>
                  <a:pathLst>
                    <a:path w="2168" h="979" extrusionOk="0">
                      <a:moveTo>
                        <a:pt x="946" y="0"/>
                      </a:moveTo>
                      <a:cubicBezTo>
                        <a:pt x="568" y="0"/>
                        <a:pt x="242" y="114"/>
                        <a:pt x="144" y="302"/>
                      </a:cubicBezTo>
                      <a:cubicBezTo>
                        <a:pt x="1" y="552"/>
                        <a:pt x="322" y="837"/>
                        <a:pt x="846" y="944"/>
                      </a:cubicBezTo>
                      <a:cubicBezTo>
                        <a:pt x="974" y="968"/>
                        <a:pt x="1103" y="979"/>
                        <a:pt x="1226" y="979"/>
                      </a:cubicBezTo>
                      <a:cubicBezTo>
                        <a:pt x="1608" y="979"/>
                        <a:pt x="1938" y="872"/>
                        <a:pt x="2037" y="683"/>
                      </a:cubicBezTo>
                      <a:cubicBezTo>
                        <a:pt x="2168" y="433"/>
                        <a:pt x="1846" y="147"/>
                        <a:pt x="1334" y="40"/>
                      </a:cubicBezTo>
                      <a:cubicBezTo>
                        <a:pt x="1204" y="13"/>
                        <a:pt x="1072" y="0"/>
                        <a:pt x="9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9"/>
                <p:cNvSpPr/>
                <p:nvPr/>
              </p:nvSpPr>
              <p:spPr>
                <a:xfrm>
                  <a:off x="4024150" y="3251700"/>
                  <a:ext cx="54200" cy="24500"/>
                </a:xfrm>
                <a:custGeom>
                  <a:avLst/>
                  <a:gdLst/>
                  <a:ahLst/>
                  <a:cxnLst/>
                  <a:rect l="l" t="t" r="r" b="b"/>
                  <a:pathLst>
                    <a:path w="2168" h="980" extrusionOk="0">
                      <a:moveTo>
                        <a:pt x="945" y="1"/>
                      </a:moveTo>
                      <a:cubicBezTo>
                        <a:pt x="567" y="1"/>
                        <a:pt x="242" y="115"/>
                        <a:pt x="143" y="302"/>
                      </a:cubicBezTo>
                      <a:cubicBezTo>
                        <a:pt x="0" y="552"/>
                        <a:pt x="322" y="838"/>
                        <a:pt x="846" y="945"/>
                      </a:cubicBezTo>
                      <a:cubicBezTo>
                        <a:pt x="974" y="968"/>
                        <a:pt x="1102" y="980"/>
                        <a:pt x="1225" y="980"/>
                      </a:cubicBezTo>
                      <a:cubicBezTo>
                        <a:pt x="1607" y="980"/>
                        <a:pt x="1937" y="872"/>
                        <a:pt x="2036" y="683"/>
                      </a:cubicBezTo>
                      <a:cubicBezTo>
                        <a:pt x="2167" y="433"/>
                        <a:pt x="1846" y="147"/>
                        <a:pt x="1334" y="40"/>
                      </a:cubicBezTo>
                      <a:cubicBezTo>
                        <a:pt x="1203" y="13"/>
                        <a:pt x="1071" y="1"/>
                        <a:pt x="9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9"/>
                <p:cNvSpPr/>
                <p:nvPr/>
              </p:nvSpPr>
              <p:spPr>
                <a:xfrm>
                  <a:off x="3830494" y="2195581"/>
                  <a:ext cx="450975" cy="210175"/>
                </a:xfrm>
                <a:custGeom>
                  <a:avLst/>
                  <a:gdLst/>
                  <a:ahLst/>
                  <a:cxnLst/>
                  <a:rect l="l" t="t" r="r" b="b"/>
                  <a:pathLst>
                    <a:path w="18039" h="8407" extrusionOk="0">
                      <a:moveTo>
                        <a:pt x="7061" y="8407"/>
                      </a:moveTo>
                      <a:lnTo>
                        <a:pt x="18039" y="2025"/>
                      </a:lnTo>
                      <a:cubicBezTo>
                        <a:pt x="17932" y="1942"/>
                        <a:pt x="17812" y="1858"/>
                        <a:pt x="17705" y="1775"/>
                      </a:cubicBezTo>
                      <a:cubicBezTo>
                        <a:pt x="17598" y="1704"/>
                        <a:pt x="17479" y="1620"/>
                        <a:pt x="17372" y="1537"/>
                      </a:cubicBezTo>
                      <a:lnTo>
                        <a:pt x="17348" y="1525"/>
                      </a:lnTo>
                      <a:lnTo>
                        <a:pt x="17324" y="1513"/>
                      </a:lnTo>
                      <a:cubicBezTo>
                        <a:pt x="17229" y="1442"/>
                        <a:pt x="17134" y="1382"/>
                        <a:pt x="17027" y="1323"/>
                      </a:cubicBezTo>
                      <a:cubicBezTo>
                        <a:pt x="16920" y="1251"/>
                        <a:pt x="16812" y="1180"/>
                        <a:pt x="16705" y="1120"/>
                      </a:cubicBezTo>
                      <a:lnTo>
                        <a:pt x="16634" y="1073"/>
                      </a:lnTo>
                      <a:cubicBezTo>
                        <a:pt x="16550" y="1025"/>
                        <a:pt x="16455" y="977"/>
                        <a:pt x="16384" y="930"/>
                      </a:cubicBezTo>
                      <a:lnTo>
                        <a:pt x="16277" y="882"/>
                      </a:lnTo>
                      <a:lnTo>
                        <a:pt x="16158" y="822"/>
                      </a:lnTo>
                      <a:lnTo>
                        <a:pt x="16050" y="763"/>
                      </a:lnTo>
                      <a:lnTo>
                        <a:pt x="15896" y="692"/>
                      </a:lnTo>
                      <a:lnTo>
                        <a:pt x="15777" y="632"/>
                      </a:lnTo>
                      <a:lnTo>
                        <a:pt x="15729" y="608"/>
                      </a:lnTo>
                      <a:cubicBezTo>
                        <a:pt x="15622" y="561"/>
                        <a:pt x="15515" y="525"/>
                        <a:pt x="15407" y="477"/>
                      </a:cubicBezTo>
                      <a:cubicBezTo>
                        <a:pt x="15300" y="430"/>
                        <a:pt x="15193" y="394"/>
                        <a:pt x="15086" y="358"/>
                      </a:cubicBezTo>
                      <a:cubicBezTo>
                        <a:pt x="15074" y="358"/>
                        <a:pt x="15062" y="346"/>
                        <a:pt x="15050" y="346"/>
                      </a:cubicBezTo>
                      <a:lnTo>
                        <a:pt x="14931" y="311"/>
                      </a:lnTo>
                      <a:lnTo>
                        <a:pt x="14776" y="251"/>
                      </a:lnTo>
                      <a:lnTo>
                        <a:pt x="14693" y="227"/>
                      </a:lnTo>
                      <a:lnTo>
                        <a:pt x="14550" y="191"/>
                      </a:lnTo>
                      <a:lnTo>
                        <a:pt x="14443" y="168"/>
                      </a:lnTo>
                      <a:cubicBezTo>
                        <a:pt x="14407" y="156"/>
                        <a:pt x="14372" y="144"/>
                        <a:pt x="14336" y="144"/>
                      </a:cubicBezTo>
                      <a:lnTo>
                        <a:pt x="14193" y="108"/>
                      </a:lnTo>
                      <a:lnTo>
                        <a:pt x="14122" y="96"/>
                      </a:lnTo>
                      <a:cubicBezTo>
                        <a:pt x="14074" y="84"/>
                        <a:pt x="14038" y="72"/>
                        <a:pt x="13991" y="72"/>
                      </a:cubicBezTo>
                      <a:lnTo>
                        <a:pt x="13824" y="49"/>
                      </a:lnTo>
                      <a:lnTo>
                        <a:pt x="13764" y="37"/>
                      </a:lnTo>
                      <a:cubicBezTo>
                        <a:pt x="13729" y="37"/>
                        <a:pt x="13681" y="25"/>
                        <a:pt x="13633" y="25"/>
                      </a:cubicBezTo>
                      <a:lnTo>
                        <a:pt x="13467" y="1"/>
                      </a:lnTo>
                      <a:lnTo>
                        <a:pt x="13419" y="1"/>
                      </a:lnTo>
                      <a:lnTo>
                        <a:pt x="13300" y="1"/>
                      </a:lnTo>
                      <a:lnTo>
                        <a:pt x="13098" y="1"/>
                      </a:lnTo>
                      <a:lnTo>
                        <a:pt x="13038" y="1"/>
                      </a:lnTo>
                      <a:lnTo>
                        <a:pt x="12955" y="1"/>
                      </a:lnTo>
                      <a:cubicBezTo>
                        <a:pt x="12871" y="1"/>
                        <a:pt x="12788" y="1"/>
                        <a:pt x="12705" y="13"/>
                      </a:cubicBezTo>
                      <a:lnTo>
                        <a:pt x="12633" y="13"/>
                      </a:lnTo>
                      <a:lnTo>
                        <a:pt x="12574" y="13"/>
                      </a:lnTo>
                      <a:cubicBezTo>
                        <a:pt x="12455" y="25"/>
                        <a:pt x="12324" y="49"/>
                        <a:pt x="12205" y="72"/>
                      </a:cubicBezTo>
                      <a:lnTo>
                        <a:pt x="12169" y="72"/>
                      </a:lnTo>
                      <a:lnTo>
                        <a:pt x="12169" y="72"/>
                      </a:lnTo>
                      <a:cubicBezTo>
                        <a:pt x="12145" y="72"/>
                        <a:pt x="12121" y="84"/>
                        <a:pt x="12086" y="84"/>
                      </a:cubicBezTo>
                      <a:cubicBezTo>
                        <a:pt x="12014" y="108"/>
                        <a:pt x="11943" y="120"/>
                        <a:pt x="11871" y="144"/>
                      </a:cubicBezTo>
                      <a:lnTo>
                        <a:pt x="11764" y="180"/>
                      </a:lnTo>
                      <a:lnTo>
                        <a:pt x="11609" y="215"/>
                      </a:lnTo>
                      <a:lnTo>
                        <a:pt x="11574" y="239"/>
                      </a:lnTo>
                      <a:cubicBezTo>
                        <a:pt x="11502" y="263"/>
                        <a:pt x="11431" y="287"/>
                        <a:pt x="11371" y="322"/>
                      </a:cubicBezTo>
                      <a:lnTo>
                        <a:pt x="11264" y="358"/>
                      </a:lnTo>
                      <a:cubicBezTo>
                        <a:pt x="11169" y="406"/>
                        <a:pt x="11062" y="465"/>
                        <a:pt x="10966" y="513"/>
                      </a:cubicBezTo>
                      <a:lnTo>
                        <a:pt x="1" y="6883"/>
                      </a:lnTo>
                      <a:cubicBezTo>
                        <a:pt x="96" y="6835"/>
                        <a:pt x="191" y="6776"/>
                        <a:pt x="298" y="6740"/>
                      </a:cubicBezTo>
                      <a:lnTo>
                        <a:pt x="394" y="6692"/>
                      </a:lnTo>
                      <a:cubicBezTo>
                        <a:pt x="465" y="6668"/>
                        <a:pt x="537" y="6633"/>
                        <a:pt x="608" y="6609"/>
                      </a:cubicBezTo>
                      <a:cubicBezTo>
                        <a:pt x="679" y="6585"/>
                        <a:pt x="727" y="6573"/>
                        <a:pt x="787" y="6549"/>
                      </a:cubicBezTo>
                      <a:lnTo>
                        <a:pt x="894" y="6514"/>
                      </a:lnTo>
                      <a:cubicBezTo>
                        <a:pt x="965" y="6502"/>
                        <a:pt x="1037" y="6478"/>
                        <a:pt x="1120" y="6466"/>
                      </a:cubicBezTo>
                      <a:cubicBezTo>
                        <a:pt x="1144" y="6466"/>
                        <a:pt x="1168" y="6454"/>
                        <a:pt x="1191" y="6442"/>
                      </a:cubicBezTo>
                      <a:lnTo>
                        <a:pt x="1227" y="6442"/>
                      </a:lnTo>
                      <a:cubicBezTo>
                        <a:pt x="1346" y="6418"/>
                        <a:pt x="1477" y="6395"/>
                        <a:pt x="1596" y="6383"/>
                      </a:cubicBezTo>
                      <a:lnTo>
                        <a:pt x="1727" y="6371"/>
                      </a:lnTo>
                      <a:cubicBezTo>
                        <a:pt x="1810" y="6371"/>
                        <a:pt x="1894" y="6359"/>
                        <a:pt x="1977" y="6359"/>
                      </a:cubicBezTo>
                      <a:lnTo>
                        <a:pt x="2132" y="6359"/>
                      </a:lnTo>
                      <a:lnTo>
                        <a:pt x="2334" y="6359"/>
                      </a:lnTo>
                      <a:lnTo>
                        <a:pt x="2501" y="6371"/>
                      </a:lnTo>
                      <a:lnTo>
                        <a:pt x="2668" y="6383"/>
                      </a:lnTo>
                      <a:cubicBezTo>
                        <a:pt x="2727" y="6395"/>
                        <a:pt x="2799" y="6407"/>
                        <a:pt x="2858" y="6407"/>
                      </a:cubicBezTo>
                      <a:lnTo>
                        <a:pt x="3013" y="6442"/>
                      </a:lnTo>
                      <a:cubicBezTo>
                        <a:pt x="3084" y="6454"/>
                        <a:pt x="3156" y="6466"/>
                        <a:pt x="3227" y="6478"/>
                      </a:cubicBezTo>
                      <a:cubicBezTo>
                        <a:pt x="3275" y="6490"/>
                        <a:pt x="3311" y="6490"/>
                        <a:pt x="3358" y="6502"/>
                      </a:cubicBezTo>
                      <a:cubicBezTo>
                        <a:pt x="3430" y="6526"/>
                        <a:pt x="3513" y="6537"/>
                        <a:pt x="3585" y="6561"/>
                      </a:cubicBezTo>
                      <a:lnTo>
                        <a:pt x="3727" y="6597"/>
                      </a:lnTo>
                      <a:cubicBezTo>
                        <a:pt x="3799" y="6621"/>
                        <a:pt x="3882" y="6645"/>
                        <a:pt x="3966" y="6680"/>
                      </a:cubicBezTo>
                      <a:lnTo>
                        <a:pt x="4085" y="6716"/>
                      </a:lnTo>
                      <a:cubicBezTo>
                        <a:pt x="4323" y="6799"/>
                        <a:pt x="4561" y="6895"/>
                        <a:pt x="4811" y="7014"/>
                      </a:cubicBezTo>
                      <a:lnTo>
                        <a:pt x="4930" y="7061"/>
                      </a:lnTo>
                      <a:lnTo>
                        <a:pt x="5180" y="7192"/>
                      </a:lnTo>
                      <a:lnTo>
                        <a:pt x="5311" y="7264"/>
                      </a:lnTo>
                      <a:cubicBezTo>
                        <a:pt x="5430" y="7323"/>
                        <a:pt x="5549" y="7383"/>
                        <a:pt x="5656" y="7454"/>
                      </a:cubicBezTo>
                      <a:cubicBezTo>
                        <a:pt x="5894" y="7585"/>
                        <a:pt x="6121" y="7728"/>
                        <a:pt x="6347" y="7883"/>
                      </a:cubicBezTo>
                      <a:lnTo>
                        <a:pt x="6371" y="7895"/>
                      </a:lnTo>
                      <a:cubicBezTo>
                        <a:pt x="6609" y="8061"/>
                        <a:pt x="6835" y="8228"/>
                        <a:pt x="7061" y="840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9"/>
                <p:cNvSpPr/>
                <p:nvPr/>
              </p:nvSpPr>
              <p:spPr>
                <a:xfrm>
                  <a:off x="4072794" y="1994081"/>
                  <a:ext cx="692375" cy="531625"/>
                </a:xfrm>
                <a:custGeom>
                  <a:avLst/>
                  <a:gdLst/>
                  <a:ahLst/>
                  <a:cxnLst/>
                  <a:rect l="l" t="t" r="r" b="b"/>
                  <a:pathLst>
                    <a:path w="27695" h="21265" extrusionOk="0">
                      <a:moveTo>
                        <a:pt x="8752" y="8787"/>
                      </a:moveTo>
                      <a:lnTo>
                        <a:pt x="8871" y="8882"/>
                      </a:lnTo>
                      <a:cubicBezTo>
                        <a:pt x="9109" y="9061"/>
                        <a:pt x="9335" y="9252"/>
                        <a:pt x="9561" y="9442"/>
                      </a:cubicBezTo>
                      <a:cubicBezTo>
                        <a:pt x="9597" y="9478"/>
                        <a:pt x="9633" y="9514"/>
                        <a:pt x="9680" y="9549"/>
                      </a:cubicBezTo>
                      <a:cubicBezTo>
                        <a:pt x="9906" y="9752"/>
                        <a:pt x="10133" y="9954"/>
                        <a:pt x="10359" y="10168"/>
                      </a:cubicBezTo>
                      <a:lnTo>
                        <a:pt x="10406" y="10216"/>
                      </a:lnTo>
                      <a:cubicBezTo>
                        <a:pt x="10633" y="10430"/>
                        <a:pt x="10847" y="10657"/>
                        <a:pt x="11061" y="10883"/>
                      </a:cubicBezTo>
                      <a:cubicBezTo>
                        <a:pt x="11085" y="10907"/>
                        <a:pt x="11109" y="10930"/>
                        <a:pt x="11133" y="10954"/>
                      </a:cubicBezTo>
                      <a:cubicBezTo>
                        <a:pt x="11347" y="11192"/>
                        <a:pt x="11561" y="11430"/>
                        <a:pt x="11764" y="11669"/>
                      </a:cubicBezTo>
                      <a:lnTo>
                        <a:pt x="11859" y="11776"/>
                      </a:lnTo>
                      <a:cubicBezTo>
                        <a:pt x="12061" y="12014"/>
                        <a:pt x="12252" y="12252"/>
                        <a:pt x="12442" y="12502"/>
                      </a:cubicBezTo>
                      <a:cubicBezTo>
                        <a:pt x="12490" y="12562"/>
                        <a:pt x="12538" y="12621"/>
                        <a:pt x="12573" y="12681"/>
                      </a:cubicBezTo>
                      <a:cubicBezTo>
                        <a:pt x="12704" y="12847"/>
                        <a:pt x="12835" y="13026"/>
                        <a:pt x="12966" y="13204"/>
                      </a:cubicBezTo>
                      <a:cubicBezTo>
                        <a:pt x="13062" y="13335"/>
                        <a:pt x="13157" y="13478"/>
                        <a:pt x="13264" y="13621"/>
                      </a:cubicBezTo>
                      <a:cubicBezTo>
                        <a:pt x="13407" y="13835"/>
                        <a:pt x="13550" y="14050"/>
                        <a:pt x="13681" y="14264"/>
                      </a:cubicBezTo>
                      <a:cubicBezTo>
                        <a:pt x="13716" y="14300"/>
                        <a:pt x="13740" y="14347"/>
                        <a:pt x="13764" y="14383"/>
                      </a:cubicBezTo>
                      <a:cubicBezTo>
                        <a:pt x="13931" y="14657"/>
                        <a:pt x="14097" y="14919"/>
                        <a:pt x="14252" y="15193"/>
                      </a:cubicBezTo>
                      <a:cubicBezTo>
                        <a:pt x="14324" y="15324"/>
                        <a:pt x="14395" y="15443"/>
                        <a:pt x="14467" y="15574"/>
                      </a:cubicBezTo>
                      <a:cubicBezTo>
                        <a:pt x="14574" y="15764"/>
                        <a:pt x="14681" y="15967"/>
                        <a:pt x="14788" y="16169"/>
                      </a:cubicBezTo>
                      <a:lnTo>
                        <a:pt x="14883" y="16348"/>
                      </a:lnTo>
                      <a:cubicBezTo>
                        <a:pt x="15026" y="16633"/>
                        <a:pt x="15169" y="16907"/>
                        <a:pt x="15288" y="17193"/>
                      </a:cubicBezTo>
                      <a:cubicBezTo>
                        <a:pt x="15312" y="17229"/>
                        <a:pt x="15324" y="17264"/>
                        <a:pt x="15348" y="17300"/>
                      </a:cubicBezTo>
                      <a:cubicBezTo>
                        <a:pt x="15479" y="17598"/>
                        <a:pt x="15610" y="17884"/>
                        <a:pt x="15729" y="18181"/>
                      </a:cubicBezTo>
                      <a:cubicBezTo>
                        <a:pt x="15740" y="18217"/>
                        <a:pt x="15752" y="18265"/>
                        <a:pt x="15776" y="18300"/>
                      </a:cubicBezTo>
                      <a:cubicBezTo>
                        <a:pt x="15883" y="18598"/>
                        <a:pt x="16002" y="18884"/>
                        <a:pt x="16110" y="19181"/>
                      </a:cubicBezTo>
                      <a:lnTo>
                        <a:pt x="16145" y="19312"/>
                      </a:lnTo>
                      <a:cubicBezTo>
                        <a:pt x="16252" y="19610"/>
                        <a:pt x="16348" y="19908"/>
                        <a:pt x="16431" y="20193"/>
                      </a:cubicBezTo>
                      <a:cubicBezTo>
                        <a:pt x="16443" y="20241"/>
                        <a:pt x="16455" y="20289"/>
                        <a:pt x="16479" y="20324"/>
                      </a:cubicBezTo>
                      <a:cubicBezTo>
                        <a:pt x="16562" y="20646"/>
                        <a:pt x="16645" y="20955"/>
                        <a:pt x="16729" y="21265"/>
                      </a:cubicBezTo>
                      <a:lnTo>
                        <a:pt x="27694" y="14895"/>
                      </a:lnTo>
                      <a:cubicBezTo>
                        <a:pt x="27682" y="14836"/>
                        <a:pt x="27671" y="14788"/>
                        <a:pt x="27659" y="14728"/>
                      </a:cubicBezTo>
                      <a:cubicBezTo>
                        <a:pt x="27611" y="14562"/>
                        <a:pt x="27563" y="14383"/>
                        <a:pt x="27504" y="14205"/>
                      </a:cubicBezTo>
                      <a:cubicBezTo>
                        <a:pt x="27492" y="14121"/>
                        <a:pt x="27456" y="14038"/>
                        <a:pt x="27432" y="13955"/>
                      </a:cubicBezTo>
                      <a:cubicBezTo>
                        <a:pt x="27421" y="13907"/>
                        <a:pt x="27409" y="13859"/>
                        <a:pt x="27397" y="13824"/>
                      </a:cubicBezTo>
                      <a:cubicBezTo>
                        <a:pt x="27385" y="13776"/>
                        <a:pt x="27373" y="13716"/>
                        <a:pt x="27349" y="13669"/>
                      </a:cubicBezTo>
                      <a:cubicBezTo>
                        <a:pt x="27301" y="13490"/>
                        <a:pt x="27242" y="13324"/>
                        <a:pt x="27182" y="13145"/>
                      </a:cubicBezTo>
                      <a:cubicBezTo>
                        <a:pt x="27159" y="13073"/>
                        <a:pt x="27135" y="13002"/>
                        <a:pt x="27111" y="12931"/>
                      </a:cubicBezTo>
                      <a:cubicBezTo>
                        <a:pt x="27099" y="12895"/>
                        <a:pt x="27087" y="12847"/>
                        <a:pt x="27063" y="12800"/>
                      </a:cubicBezTo>
                      <a:cubicBezTo>
                        <a:pt x="27051" y="12764"/>
                        <a:pt x="27028" y="12692"/>
                        <a:pt x="27004" y="12633"/>
                      </a:cubicBezTo>
                      <a:cubicBezTo>
                        <a:pt x="26944" y="12466"/>
                        <a:pt x="26885" y="12300"/>
                        <a:pt x="26825" y="12145"/>
                      </a:cubicBezTo>
                      <a:cubicBezTo>
                        <a:pt x="26789" y="12073"/>
                        <a:pt x="26766" y="11990"/>
                        <a:pt x="26730" y="11919"/>
                      </a:cubicBezTo>
                      <a:cubicBezTo>
                        <a:pt x="26718" y="11883"/>
                        <a:pt x="26706" y="11847"/>
                        <a:pt x="26682" y="11811"/>
                      </a:cubicBezTo>
                      <a:cubicBezTo>
                        <a:pt x="26670" y="11764"/>
                        <a:pt x="26647" y="11704"/>
                        <a:pt x="26623" y="11657"/>
                      </a:cubicBezTo>
                      <a:cubicBezTo>
                        <a:pt x="26563" y="11502"/>
                        <a:pt x="26492" y="11335"/>
                        <a:pt x="26420" y="11180"/>
                      </a:cubicBezTo>
                      <a:cubicBezTo>
                        <a:pt x="26385" y="11097"/>
                        <a:pt x="26349" y="11014"/>
                        <a:pt x="26313" y="10930"/>
                      </a:cubicBezTo>
                      <a:lnTo>
                        <a:pt x="26254" y="10811"/>
                      </a:lnTo>
                      <a:lnTo>
                        <a:pt x="26194" y="10692"/>
                      </a:lnTo>
                      <a:cubicBezTo>
                        <a:pt x="26123" y="10514"/>
                        <a:pt x="26039" y="10347"/>
                        <a:pt x="25956" y="10180"/>
                      </a:cubicBezTo>
                      <a:cubicBezTo>
                        <a:pt x="25920" y="10109"/>
                        <a:pt x="25885" y="10037"/>
                        <a:pt x="25849" y="9978"/>
                      </a:cubicBezTo>
                      <a:cubicBezTo>
                        <a:pt x="25813" y="9906"/>
                        <a:pt x="25777" y="9847"/>
                        <a:pt x="25754" y="9787"/>
                      </a:cubicBezTo>
                      <a:cubicBezTo>
                        <a:pt x="25718" y="9728"/>
                        <a:pt x="25682" y="9644"/>
                        <a:pt x="25646" y="9573"/>
                      </a:cubicBezTo>
                      <a:cubicBezTo>
                        <a:pt x="25575" y="9442"/>
                        <a:pt x="25492" y="9323"/>
                        <a:pt x="25432" y="9192"/>
                      </a:cubicBezTo>
                      <a:cubicBezTo>
                        <a:pt x="25361" y="9061"/>
                        <a:pt x="25289" y="8942"/>
                        <a:pt x="25218" y="8823"/>
                      </a:cubicBezTo>
                      <a:cubicBezTo>
                        <a:pt x="25194" y="8787"/>
                        <a:pt x="25182" y="8740"/>
                        <a:pt x="25158" y="8704"/>
                      </a:cubicBezTo>
                      <a:cubicBezTo>
                        <a:pt x="25015" y="8478"/>
                        <a:pt x="24873" y="8240"/>
                        <a:pt x="24730" y="8013"/>
                      </a:cubicBezTo>
                      <a:cubicBezTo>
                        <a:pt x="24706" y="7966"/>
                        <a:pt x="24670" y="7930"/>
                        <a:pt x="24646" y="7882"/>
                      </a:cubicBezTo>
                      <a:cubicBezTo>
                        <a:pt x="24551" y="7728"/>
                        <a:pt x="24444" y="7573"/>
                        <a:pt x="24349" y="7418"/>
                      </a:cubicBezTo>
                      <a:cubicBezTo>
                        <a:pt x="24313" y="7358"/>
                        <a:pt x="24265" y="7299"/>
                        <a:pt x="24230" y="7239"/>
                      </a:cubicBezTo>
                      <a:cubicBezTo>
                        <a:pt x="24134" y="7097"/>
                        <a:pt x="24027" y="6966"/>
                        <a:pt x="23932" y="6823"/>
                      </a:cubicBezTo>
                      <a:cubicBezTo>
                        <a:pt x="23861" y="6739"/>
                        <a:pt x="23801" y="6644"/>
                        <a:pt x="23741" y="6549"/>
                      </a:cubicBezTo>
                      <a:cubicBezTo>
                        <a:pt x="23670" y="6466"/>
                        <a:pt x="23611" y="6382"/>
                        <a:pt x="23539" y="6299"/>
                      </a:cubicBezTo>
                      <a:cubicBezTo>
                        <a:pt x="23503" y="6239"/>
                        <a:pt x="23456" y="6180"/>
                        <a:pt x="23408" y="6120"/>
                      </a:cubicBezTo>
                      <a:cubicBezTo>
                        <a:pt x="23372" y="6073"/>
                        <a:pt x="23349" y="6037"/>
                        <a:pt x="23313" y="5989"/>
                      </a:cubicBezTo>
                      <a:cubicBezTo>
                        <a:pt x="23182" y="5834"/>
                        <a:pt x="23051" y="5668"/>
                        <a:pt x="22920" y="5513"/>
                      </a:cubicBezTo>
                      <a:lnTo>
                        <a:pt x="22825" y="5406"/>
                      </a:lnTo>
                      <a:cubicBezTo>
                        <a:pt x="22801" y="5370"/>
                        <a:pt x="22765" y="5323"/>
                        <a:pt x="22729" y="5287"/>
                      </a:cubicBezTo>
                      <a:cubicBezTo>
                        <a:pt x="22670" y="5215"/>
                        <a:pt x="22598" y="5144"/>
                        <a:pt x="22539" y="5061"/>
                      </a:cubicBezTo>
                      <a:cubicBezTo>
                        <a:pt x="22408" y="4906"/>
                        <a:pt x="22277" y="4763"/>
                        <a:pt x="22146" y="4620"/>
                      </a:cubicBezTo>
                      <a:lnTo>
                        <a:pt x="22098" y="4584"/>
                      </a:lnTo>
                      <a:lnTo>
                        <a:pt x="22027" y="4513"/>
                      </a:lnTo>
                      <a:cubicBezTo>
                        <a:pt x="21932" y="4406"/>
                        <a:pt x="21836" y="4299"/>
                        <a:pt x="21729" y="4191"/>
                      </a:cubicBezTo>
                      <a:cubicBezTo>
                        <a:pt x="21634" y="4096"/>
                        <a:pt x="21491" y="3953"/>
                        <a:pt x="21372" y="3834"/>
                      </a:cubicBezTo>
                      <a:cubicBezTo>
                        <a:pt x="21360" y="3822"/>
                        <a:pt x="21348" y="3810"/>
                        <a:pt x="21325" y="3799"/>
                      </a:cubicBezTo>
                      <a:cubicBezTo>
                        <a:pt x="21325" y="3787"/>
                        <a:pt x="21313" y="3787"/>
                        <a:pt x="21313" y="3775"/>
                      </a:cubicBezTo>
                      <a:cubicBezTo>
                        <a:pt x="21158" y="3632"/>
                        <a:pt x="21015" y="3501"/>
                        <a:pt x="20860" y="3370"/>
                      </a:cubicBezTo>
                      <a:cubicBezTo>
                        <a:pt x="20789" y="3298"/>
                        <a:pt x="20717" y="3239"/>
                        <a:pt x="20646" y="3167"/>
                      </a:cubicBezTo>
                      <a:lnTo>
                        <a:pt x="20527" y="3072"/>
                      </a:lnTo>
                      <a:lnTo>
                        <a:pt x="20420" y="2977"/>
                      </a:lnTo>
                      <a:cubicBezTo>
                        <a:pt x="20265" y="2846"/>
                        <a:pt x="20122" y="2727"/>
                        <a:pt x="19967" y="2608"/>
                      </a:cubicBezTo>
                      <a:lnTo>
                        <a:pt x="19836" y="2513"/>
                      </a:lnTo>
                      <a:lnTo>
                        <a:pt x="19717" y="2417"/>
                      </a:lnTo>
                      <a:cubicBezTo>
                        <a:pt x="19658" y="2370"/>
                        <a:pt x="19586" y="2322"/>
                        <a:pt x="19527" y="2263"/>
                      </a:cubicBezTo>
                      <a:cubicBezTo>
                        <a:pt x="19372" y="2167"/>
                        <a:pt x="19241" y="2060"/>
                        <a:pt x="19098" y="1965"/>
                      </a:cubicBezTo>
                      <a:lnTo>
                        <a:pt x="19003" y="1905"/>
                      </a:lnTo>
                      <a:lnTo>
                        <a:pt x="18908" y="1846"/>
                      </a:lnTo>
                      <a:cubicBezTo>
                        <a:pt x="18824" y="1786"/>
                        <a:pt x="18741" y="1727"/>
                        <a:pt x="18658" y="1679"/>
                      </a:cubicBezTo>
                      <a:cubicBezTo>
                        <a:pt x="18527" y="1584"/>
                        <a:pt x="18384" y="1501"/>
                        <a:pt x="18241" y="1417"/>
                      </a:cubicBezTo>
                      <a:lnTo>
                        <a:pt x="18146" y="1358"/>
                      </a:lnTo>
                      <a:cubicBezTo>
                        <a:pt x="18038" y="1298"/>
                        <a:pt x="17931" y="1239"/>
                        <a:pt x="17824" y="1179"/>
                      </a:cubicBezTo>
                      <a:cubicBezTo>
                        <a:pt x="17776" y="1155"/>
                        <a:pt x="17741" y="1143"/>
                        <a:pt x="17693" y="1120"/>
                      </a:cubicBezTo>
                      <a:lnTo>
                        <a:pt x="17538" y="1036"/>
                      </a:lnTo>
                      <a:lnTo>
                        <a:pt x="17407" y="965"/>
                      </a:lnTo>
                      <a:cubicBezTo>
                        <a:pt x="17336" y="929"/>
                        <a:pt x="17276" y="905"/>
                        <a:pt x="17205" y="870"/>
                      </a:cubicBezTo>
                      <a:lnTo>
                        <a:pt x="17062" y="798"/>
                      </a:lnTo>
                      <a:lnTo>
                        <a:pt x="17003" y="774"/>
                      </a:lnTo>
                      <a:cubicBezTo>
                        <a:pt x="16860" y="715"/>
                        <a:pt x="16729" y="655"/>
                        <a:pt x="16598" y="608"/>
                      </a:cubicBezTo>
                      <a:lnTo>
                        <a:pt x="16598" y="608"/>
                      </a:lnTo>
                      <a:cubicBezTo>
                        <a:pt x="16455" y="548"/>
                        <a:pt x="16324" y="501"/>
                        <a:pt x="16193" y="453"/>
                      </a:cubicBezTo>
                      <a:lnTo>
                        <a:pt x="16133" y="441"/>
                      </a:lnTo>
                      <a:lnTo>
                        <a:pt x="15991" y="393"/>
                      </a:lnTo>
                      <a:lnTo>
                        <a:pt x="15788" y="322"/>
                      </a:lnTo>
                      <a:lnTo>
                        <a:pt x="15681" y="298"/>
                      </a:lnTo>
                      <a:lnTo>
                        <a:pt x="15502" y="250"/>
                      </a:lnTo>
                      <a:lnTo>
                        <a:pt x="15371" y="203"/>
                      </a:lnTo>
                      <a:lnTo>
                        <a:pt x="15217" y="179"/>
                      </a:lnTo>
                      <a:lnTo>
                        <a:pt x="15038" y="131"/>
                      </a:lnTo>
                      <a:lnTo>
                        <a:pt x="14943" y="120"/>
                      </a:lnTo>
                      <a:lnTo>
                        <a:pt x="14788" y="84"/>
                      </a:lnTo>
                      <a:cubicBezTo>
                        <a:pt x="14717" y="84"/>
                        <a:pt x="14645" y="60"/>
                        <a:pt x="14586" y="60"/>
                      </a:cubicBezTo>
                      <a:lnTo>
                        <a:pt x="14502" y="48"/>
                      </a:lnTo>
                      <a:lnTo>
                        <a:pt x="14347" y="24"/>
                      </a:lnTo>
                      <a:lnTo>
                        <a:pt x="14121" y="0"/>
                      </a:lnTo>
                      <a:lnTo>
                        <a:pt x="14062" y="0"/>
                      </a:lnTo>
                      <a:lnTo>
                        <a:pt x="13907" y="0"/>
                      </a:lnTo>
                      <a:cubicBezTo>
                        <a:pt x="13824" y="0"/>
                        <a:pt x="13740" y="0"/>
                        <a:pt x="13657" y="0"/>
                      </a:cubicBezTo>
                      <a:lnTo>
                        <a:pt x="13585" y="0"/>
                      </a:lnTo>
                      <a:lnTo>
                        <a:pt x="13478" y="0"/>
                      </a:lnTo>
                      <a:cubicBezTo>
                        <a:pt x="13371" y="0"/>
                        <a:pt x="13264" y="0"/>
                        <a:pt x="13157" y="12"/>
                      </a:cubicBezTo>
                      <a:lnTo>
                        <a:pt x="13062" y="12"/>
                      </a:lnTo>
                      <a:cubicBezTo>
                        <a:pt x="13038" y="12"/>
                        <a:pt x="13014" y="24"/>
                        <a:pt x="12990" y="24"/>
                      </a:cubicBezTo>
                      <a:cubicBezTo>
                        <a:pt x="12835" y="36"/>
                        <a:pt x="12681" y="60"/>
                        <a:pt x="12526" y="84"/>
                      </a:cubicBezTo>
                      <a:lnTo>
                        <a:pt x="12478" y="84"/>
                      </a:lnTo>
                      <a:lnTo>
                        <a:pt x="12478" y="84"/>
                      </a:lnTo>
                      <a:cubicBezTo>
                        <a:pt x="12442" y="84"/>
                        <a:pt x="12407" y="108"/>
                        <a:pt x="12383" y="108"/>
                      </a:cubicBezTo>
                      <a:cubicBezTo>
                        <a:pt x="12288" y="131"/>
                        <a:pt x="12192" y="155"/>
                        <a:pt x="12097" y="179"/>
                      </a:cubicBezTo>
                      <a:lnTo>
                        <a:pt x="11966" y="227"/>
                      </a:lnTo>
                      <a:cubicBezTo>
                        <a:pt x="11895" y="239"/>
                        <a:pt x="11835" y="262"/>
                        <a:pt x="11776" y="286"/>
                      </a:cubicBezTo>
                      <a:lnTo>
                        <a:pt x="11740" y="298"/>
                      </a:lnTo>
                      <a:cubicBezTo>
                        <a:pt x="11645" y="334"/>
                        <a:pt x="11561" y="370"/>
                        <a:pt x="11466" y="405"/>
                      </a:cubicBezTo>
                      <a:lnTo>
                        <a:pt x="11347" y="465"/>
                      </a:lnTo>
                      <a:cubicBezTo>
                        <a:pt x="11216" y="524"/>
                        <a:pt x="11085" y="584"/>
                        <a:pt x="10966" y="655"/>
                      </a:cubicBezTo>
                      <a:lnTo>
                        <a:pt x="10966" y="655"/>
                      </a:lnTo>
                      <a:lnTo>
                        <a:pt x="0" y="7037"/>
                      </a:lnTo>
                      <a:cubicBezTo>
                        <a:pt x="119" y="6966"/>
                        <a:pt x="250" y="6894"/>
                        <a:pt x="370" y="6835"/>
                      </a:cubicBezTo>
                      <a:lnTo>
                        <a:pt x="500" y="6787"/>
                      </a:lnTo>
                      <a:cubicBezTo>
                        <a:pt x="596" y="6739"/>
                        <a:pt x="679" y="6704"/>
                        <a:pt x="774" y="6668"/>
                      </a:cubicBezTo>
                      <a:cubicBezTo>
                        <a:pt x="858" y="6644"/>
                        <a:pt x="917" y="6620"/>
                        <a:pt x="989" y="6596"/>
                      </a:cubicBezTo>
                      <a:lnTo>
                        <a:pt x="1132" y="6561"/>
                      </a:lnTo>
                      <a:cubicBezTo>
                        <a:pt x="1227" y="6525"/>
                        <a:pt x="1322" y="6513"/>
                        <a:pt x="1417" y="6489"/>
                      </a:cubicBezTo>
                      <a:cubicBezTo>
                        <a:pt x="1441" y="6477"/>
                        <a:pt x="1477" y="6466"/>
                        <a:pt x="1501" y="6466"/>
                      </a:cubicBezTo>
                      <a:lnTo>
                        <a:pt x="1560" y="6454"/>
                      </a:lnTo>
                      <a:cubicBezTo>
                        <a:pt x="1703" y="6430"/>
                        <a:pt x="1870" y="6406"/>
                        <a:pt x="2024" y="6382"/>
                      </a:cubicBezTo>
                      <a:lnTo>
                        <a:pt x="2191" y="6370"/>
                      </a:lnTo>
                      <a:cubicBezTo>
                        <a:pt x="2298" y="6370"/>
                        <a:pt x="2405" y="6358"/>
                        <a:pt x="2513" y="6358"/>
                      </a:cubicBezTo>
                      <a:lnTo>
                        <a:pt x="2691" y="6358"/>
                      </a:lnTo>
                      <a:lnTo>
                        <a:pt x="2941" y="6358"/>
                      </a:lnTo>
                      <a:cubicBezTo>
                        <a:pt x="3037" y="6358"/>
                        <a:pt x="3084" y="6358"/>
                        <a:pt x="3156" y="6370"/>
                      </a:cubicBezTo>
                      <a:cubicBezTo>
                        <a:pt x="3227" y="6382"/>
                        <a:pt x="3298" y="6382"/>
                        <a:pt x="3370" y="6394"/>
                      </a:cubicBezTo>
                      <a:lnTo>
                        <a:pt x="3608" y="6418"/>
                      </a:lnTo>
                      <a:lnTo>
                        <a:pt x="3810" y="6454"/>
                      </a:lnTo>
                      <a:cubicBezTo>
                        <a:pt x="3894" y="6466"/>
                        <a:pt x="3989" y="6489"/>
                        <a:pt x="4072" y="6501"/>
                      </a:cubicBezTo>
                      <a:cubicBezTo>
                        <a:pt x="4132" y="6513"/>
                        <a:pt x="4191" y="6525"/>
                        <a:pt x="4251" y="6549"/>
                      </a:cubicBezTo>
                      <a:cubicBezTo>
                        <a:pt x="4346" y="6561"/>
                        <a:pt x="4430" y="6585"/>
                        <a:pt x="4525" y="6608"/>
                      </a:cubicBezTo>
                      <a:lnTo>
                        <a:pt x="4703" y="6656"/>
                      </a:lnTo>
                      <a:cubicBezTo>
                        <a:pt x="4811" y="6692"/>
                        <a:pt x="4906" y="6727"/>
                        <a:pt x="5013" y="6751"/>
                      </a:cubicBezTo>
                      <a:lnTo>
                        <a:pt x="5156" y="6799"/>
                      </a:lnTo>
                      <a:cubicBezTo>
                        <a:pt x="5311" y="6858"/>
                        <a:pt x="5453" y="6906"/>
                        <a:pt x="5620" y="6977"/>
                      </a:cubicBezTo>
                      <a:lnTo>
                        <a:pt x="5620" y="6977"/>
                      </a:lnTo>
                      <a:cubicBezTo>
                        <a:pt x="5763" y="7037"/>
                        <a:pt x="5918" y="7097"/>
                        <a:pt x="6085" y="7168"/>
                      </a:cubicBezTo>
                      <a:cubicBezTo>
                        <a:pt x="6132" y="7192"/>
                        <a:pt x="6180" y="7216"/>
                        <a:pt x="6227" y="7239"/>
                      </a:cubicBezTo>
                      <a:cubicBezTo>
                        <a:pt x="6335" y="7287"/>
                        <a:pt x="6442" y="7347"/>
                        <a:pt x="6561" y="7394"/>
                      </a:cubicBezTo>
                      <a:lnTo>
                        <a:pt x="6716" y="7489"/>
                      </a:lnTo>
                      <a:cubicBezTo>
                        <a:pt x="6870" y="7561"/>
                        <a:pt x="7013" y="7632"/>
                        <a:pt x="7168" y="7728"/>
                      </a:cubicBezTo>
                      <a:cubicBezTo>
                        <a:pt x="7430" y="7870"/>
                        <a:pt x="7680" y="8037"/>
                        <a:pt x="7942" y="8204"/>
                      </a:cubicBezTo>
                      <a:lnTo>
                        <a:pt x="8037" y="8275"/>
                      </a:lnTo>
                      <a:cubicBezTo>
                        <a:pt x="8275" y="8454"/>
                        <a:pt x="8513" y="8621"/>
                        <a:pt x="8752" y="8787"/>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9"/>
                <p:cNvSpPr/>
                <p:nvPr/>
              </p:nvSpPr>
              <p:spPr>
                <a:xfrm>
                  <a:off x="4490694" y="2357950"/>
                  <a:ext cx="520925" cy="542050"/>
                </a:xfrm>
                <a:custGeom>
                  <a:avLst/>
                  <a:gdLst/>
                  <a:ahLst/>
                  <a:cxnLst/>
                  <a:rect l="l" t="t" r="r" b="b"/>
                  <a:pathLst>
                    <a:path w="20837" h="21682" extrusionOk="0">
                      <a:moveTo>
                        <a:pt x="20837" y="13978"/>
                      </a:moveTo>
                      <a:cubicBezTo>
                        <a:pt x="20837" y="13847"/>
                        <a:pt x="20825" y="13728"/>
                        <a:pt x="20813" y="13597"/>
                      </a:cubicBezTo>
                      <a:cubicBezTo>
                        <a:pt x="20813" y="13478"/>
                        <a:pt x="20801" y="13347"/>
                        <a:pt x="20789" y="13216"/>
                      </a:cubicBezTo>
                      <a:cubicBezTo>
                        <a:pt x="20777" y="13097"/>
                        <a:pt x="20753" y="12966"/>
                        <a:pt x="20741" y="12835"/>
                      </a:cubicBezTo>
                      <a:cubicBezTo>
                        <a:pt x="20730" y="12716"/>
                        <a:pt x="20706" y="12585"/>
                        <a:pt x="20682" y="12454"/>
                      </a:cubicBezTo>
                      <a:cubicBezTo>
                        <a:pt x="20670" y="12323"/>
                        <a:pt x="20646" y="12192"/>
                        <a:pt x="20622" y="12049"/>
                      </a:cubicBezTo>
                      <a:cubicBezTo>
                        <a:pt x="20599" y="11918"/>
                        <a:pt x="20563" y="11787"/>
                        <a:pt x="20539" y="11644"/>
                      </a:cubicBezTo>
                      <a:cubicBezTo>
                        <a:pt x="20503" y="11513"/>
                        <a:pt x="20480" y="11371"/>
                        <a:pt x="20444" y="11240"/>
                      </a:cubicBezTo>
                      <a:cubicBezTo>
                        <a:pt x="20408" y="11109"/>
                        <a:pt x="20372" y="10966"/>
                        <a:pt x="20337" y="10823"/>
                      </a:cubicBezTo>
                      <a:cubicBezTo>
                        <a:pt x="20289" y="10692"/>
                        <a:pt x="20253" y="10549"/>
                        <a:pt x="20218" y="10418"/>
                      </a:cubicBezTo>
                      <a:cubicBezTo>
                        <a:pt x="20170" y="10275"/>
                        <a:pt x="20122" y="10144"/>
                        <a:pt x="20087" y="10013"/>
                      </a:cubicBezTo>
                      <a:cubicBezTo>
                        <a:pt x="20039" y="9882"/>
                        <a:pt x="19991" y="9751"/>
                        <a:pt x="19944" y="9620"/>
                      </a:cubicBezTo>
                      <a:cubicBezTo>
                        <a:pt x="19896" y="9477"/>
                        <a:pt x="19849" y="9358"/>
                        <a:pt x="19801" y="9227"/>
                      </a:cubicBezTo>
                      <a:cubicBezTo>
                        <a:pt x="19741" y="9108"/>
                        <a:pt x="19694" y="8977"/>
                        <a:pt x="19646" y="8858"/>
                      </a:cubicBezTo>
                      <a:cubicBezTo>
                        <a:pt x="19598" y="8727"/>
                        <a:pt x="19539" y="8608"/>
                        <a:pt x="19491" y="8477"/>
                      </a:cubicBezTo>
                      <a:cubicBezTo>
                        <a:pt x="19432" y="8358"/>
                        <a:pt x="19372" y="8227"/>
                        <a:pt x="19313" y="8108"/>
                      </a:cubicBezTo>
                      <a:cubicBezTo>
                        <a:pt x="19253" y="7977"/>
                        <a:pt x="19182" y="7834"/>
                        <a:pt x="19122" y="7692"/>
                      </a:cubicBezTo>
                      <a:cubicBezTo>
                        <a:pt x="19051" y="7561"/>
                        <a:pt x="18956" y="7382"/>
                        <a:pt x="18872" y="7227"/>
                      </a:cubicBezTo>
                      <a:cubicBezTo>
                        <a:pt x="18753" y="7001"/>
                        <a:pt x="18622" y="6763"/>
                        <a:pt x="18491" y="6537"/>
                      </a:cubicBezTo>
                      <a:cubicBezTo>
                        <a:pt x="18313" y="6227"/>
                        <a:pt x="18110" y="5918"/>
                        <a:pt x="17920" y="5620"/>
                      </a:cubicBezTo>
                      <a:cubicBezTo>
                        <a:pt x="17753" y="5382"/>
                        <a:pt x="17586" y="5144"/>
                        <a:pt x="17420" y="4917"/>
                      </a:cubicBezTo>
                      <a:cubicBezTo>
                        <a:pt x="17301" y="4763"/>
                        <a:pt x="17193" y="4608"/>
                        <a:pt x="17074" y="4465"/>
                      </a:cubicBezTo>
                      <a:cubicBezTo>
                        <a:pt x="16979" y="4334"/>
                        <a:pt x="16872" y="4215"/>
                        <a:pt x="16777" y="4096"/>
                      </a:cubicBezTo>
                      <a:cubicBezTo>
                        <a:pt x="16670" y="3965"/>
                        <a:pt x="16574" y="3858"/>
                        <a:pt x="16479" y="3739"/>
                      </a:cubicBezTo>
                      <a:cubicBezTo>
                        <a:pt x="16372" y="3620"/>
                        <a:pt x="16277" y="3512"/>
                        <a:pt x="16181" y="3405"/>
                      </a:cubicBezTo>
                      <a:cubicBezTo>
                        <a:pt x="16086" y="3298"/>
                        <a:pt x="15967" y="3179"/>
                        <a:pt x="15860" y="3072"/>
                      </a:cubicBezTo>
                      <a:cubicBezTo>
                        <a:pt x="15753" y="2965"/>
                        <a:pt x="15646" y="2846"/>
                        <a:pt x="15527" y="2750"/>
                      </a:cubicBezTo>
                      <a:cubicBezTo>
                        <a:pt x="15419" y="2643"/>
                        <a:pt x="15300" y="2536"/>
                        <a:pt x="15193" y="2429"/>
                      </a:cubicBezTo>
                      <a:cubicBezTo>
                        <a:pt x="15074" y="2322"/>
                        <a:pt x="14955" y="2227"/>
                        <a:pt x="14848" y="2131"/>
                      </a:cubicBezTo>
                      <a:cubicBezTo>
                        <a:pt x="14729" y="2036"/>
                        <a:pt x="14610" y="1941"/>
                        <a:pt x="14491" y="1846"/>
                      </a:cubicBezTo>
                      <a:cubicBezTo>
                        <a:pt x="14384" y="1750"/>
                        <a:pt x="14264" y="1667"/>
                        <a:pt x="14157" y="1584"/>
                      </a:cubicBezTo>
                      <a:cubicBezTo>
                        <a:pt x="14038" y="1500"/>
                        <a:pt x="13931" y="1429"/>
                        <a:pt x="13812" y="1346"/>
                      </a:cubicBezTo>
                      <a:cubicBezTo>
                        <a:pt x="13705" y="1262"/>
                        <a:pt x="13598" y="1191"/>
                        <a:pt x="13491" y="1131"/>
                      </a:cubicBezTo>
                      <a:cubicBezTo>
                        <a:pt x="13372" y="1060"/>
                        <a:pt x="13264" y="988"/>
                        <a:pt x="13157" y="929"/>
                      </a:cubicBezTo>
                      <a:lnTo>
                        <a:pt x="13074" y="881"/>
                      </a:lnTo>
                      <a:cubicBezTo>
                        <a:pt x="13002" y="834"/>
                        <a:pt x="12919" y="786"/>
                        <a:pt x="12836" y="738"/>
                      </a:cubicBezTo>
                      <a:cubicBezTo>
                        <a:pt x="12729" y="679"/>
                        <a:pt x="12621" y="631"/>
                        <a:pt x="12514" y="584"/>
                      </a:cubicBezTo>
                      <a:cubicBezTo>
                        <a:pt x="12419" y="524"/>
                        <a:pt x="12312" y="476"/>
                        <a:pt x="12205" y="429"/>
                      </a:cubicBezTo>
                      <a:cubicBezTo>
                        <a:pt x="12109" y="381"/>
                        <a:pt x="12002" y="334"/>
                        <a:pt x="11895" y="298"/>
                      </a:cubicBezTo>
                      <a:cubicBezTo>
                        <a:pt x="11800" y="262"/>
                        <a:pt x="11693" y="214"/>
                        <a:pt x="11586" y="179"/>
                      </a:cubicBezTo>
                      <a:cubicBezTo>
                        <a:pt x="11478" y="143"/>
                        <a:pt x="11371" y="107"/>
                        <a:pt x="11276" y="72"/>
                      </a:cubicBezTo>
                      <a:cubicBezTo>
                        <a:pt x="11169" y="48"/>
                        <a:pt x="11074" y="24"/>
                        <a:pt x="10978" y="0"/>
                      </a:cubicBezTo>
                      <a:lnTo>
                        <a:pt x="1" y="6370"/>
                      </a:lnTo>
                      <a:cubicBezTo>
                        <a:pt x="96" y="6394"/>
                        <a:pt x="191" y="6418"/>
                        <a:pt x="287" y="6453"/>
                      </a:cubicBezTo>
                      <a:cubicBezTo>
                        <a:pt x="394" y="6477"/>
                        <a:pt x="501" y="6513"/>
                        <a:pt x="608" y="6560"/>
                      </a:cubicBezTo>
                      <a:cubicBezTo>
                        <a:pt x="715" y="6596"/>
                        <a:pt x="810" y="6632"/>
                        <a:pt x="918" y="6668"/>
                      </a:cubicBezTo>
                      <a:cubicBezTo>
                        <a:pt x="1025" y="6715"/>
                        <a:pt x="1132" y="6763"/>
                        <a:pt x="1227" y="6810"/>
                      </a:cubicBezTo>
                      <a:cubicBezTo>
                        <a:pt x="1334" y="6858"/>
                        <a:pt x="1441" y="6906"/>
                        <a:pt x="1537" y="6953"/>
                      </a:cubicBezTo>
                      <a:cubicBezTo>
                        <a:pt x="1644" y="7013"/>
                        <a:pt x="1751" y="7061"/>
                        <a:pt x="1858" y="7120"/>
                      </a:cubicBezTo>
                      <a:lnTo>
                        <a:pt x="2096" y="7251"/>
                      </a:lnTo>
                      <a:lnTo>
                        <a:pt x="2180" y="7299"/>
                      </a:lnTo>
                      <a:cubicBezTo>
                        <a:pt x="2287" y="7358"/>
                        <a:pt x="2394" y="7430"/>
                        <a:pt x="2501" y="7501"/>
                      </a:cubicBezTo>
                      <a:cubicBezTo>
                        <a:pt x="2620" y="7572"/>
                        <a:pt x="2727" y="7644"/>
                        <a:pt x="2834" y="7715"/>
                      </a:cubicBezTo>
                      <a:cubicBezTo>
                        <a:pt x="2942" y="7787"/>
                        <a:pt x="3061" y="7882"/>
                        <a:pt x="3180" y="7965"/>
                      </a:cubicBezTo>
                      <a:cubicBezTo>
                        <a:pt x="3287" y="8049"/>
                        <a:pt x="3406" y="8132"/>
                        <a:pt x="3513" y="8215"/>
                      </a:cubicBezTo>
                      <a:cubicBezTo>
                        <a:pt x="3632" y="8311"/>
                        <a:pt x="3751" y="8406"/>
                        <a:pt x="3870" y="8501"/>
                      </a:cubicBezTo>
                      <a:cubicBezTo>
                        <a:pt x="3977" y="8596"/>
                        <a:pt x="4097" y="8704"/>
                        <a:pt x="4216" y="8799"/>
                      </a:cubicBezTo>
                      <a:cubicBezTo>
                        <a:pt x="4323" y="8894"/>
                        <a:pt x="4442" y="9013"/>
                        <a:pt x="4549" y="9120"/>
                      </a:cubicBezTo>
                      <a:cubicBezTo>
                        <a:pt x="4668" y="9227"/>
                        <a:pt x="4775" y="9335"/>
                        <a:pt x="4882" y="9442"/>
                      </a:cubicBezTo>
                      <a:cubicBezTo>
                        <a:pt x="4990" y="9549"/>
                        <a:pt x="5097" y="9668"/>
                        <a:pt x="5204" y="9775"/>
                      </a:cubicBezTo>
                      <a:cubicBezTo>
                        <a:pt x="5299" y="9894"/>
                        <a:pt x="5406" y="10001"/>
                        <a:pt x="5501" y="10120"/>
                      </a:cubicBezTo>
                      <a:cubicBezTo>
                        <a:pt x="5597" y="10228"/>
                        <a:pt x="5704" y="10347"/>
                        <a:pt x="5799" y="10466"/>
                      </a:cubicBezTo>
                      <a:cubicBezTo>
                        <a:pt x="5894" y="10585"/>
                        <a:pt x="6002" y="10716"/>
                        <a:pt x="6097" y="10835"/>
                      </a:cubicBezTo>
                      <a:cubicBezTo>
                        <a:pt x="6216" y="10990"/>
                        <a:pt x="6323" y="11132"/>
                        <a:pt x="6442" y="11287"/>
                      </a:cubicBezTo>
                      <a:cubicBezTo>
                        <a:pt x="6609" y="11525"/>
                        <a:pt x="6775" y="11752"/>
                        <a:pt x="6930" y="12002"/>
                      </a:cubicBezTo>
                      <a:cubicBezTo>
                        <a:pt x="7133" y="12299"/>
                        <a:pt x="7323" y="12597"/>
                        <a:pt x="7514" y="12918"/>
                      </a:cubicBezTo>
                      <a:cubicBezTo>
                        <a:pt x="7645" y="13145"/>
                        <a:pt x="7776" y="13371"/>
                        <a:pt x="7895" y="13609"/>
                      </a:cubicBezTo>
                      <a:cubicBezTo>
                        <a:pt x="7978" y="13752"/>
                        <a:pt x="8061" y="13907"/>
                        <a:pt x="8133" y="14073"/>
                      </a:cubicBezTo>
                      <a:cubicBezTo>
                        <a:pt x="8216" y="14228"/>
                        <a:pt x="8276" y="14335"/>
                        <a:pt x="8335" y="14478"/>
                      </a:cubicBezTo>
                      <a:cubicBezTo>
                        <a:pt x="8395" y="14621"/>
                        <a:pt x="8454" y="14728"/>
                        <a:pt x="8502" y="14859"/>
                      </a:cubicBezTo>
                      <a:cubicBezTo>
                        <a:pt x="8561" y="14978"/>
                        <a:pt x="8621" y="15109"/>
                        <a:pt x="8669" y="15228"/>
                      </a:cubicBezTo>
                      <a:cubicBezTo>
                        <a:pt x="8716" y="15359"/>
                        <a:pt x="8776" y="15478"/>
                        <a:pt x="8811" y="15609"/>
                      </a:cubicBezTo>
                      <a:cubicBezTo>
                        <a:pt x="8859" y="15740"/>
                        <a:pt x="8919" y="15859"/>
                        <a:pt x="8966" y="15990"/>
                      </a:cubicBezTo>
                      <a:cubicBezTo>
                        <a:pt x="9014" y="16121"/>
                        <a:pt x="9061" y="16252"/>
                        <a:pt x="9109" y="16383"/>
                      </a:cubicBezTo>
                      <a:cubicBezTo>
                        <a:pt x="9145" y="16514"/>
                        <a:pt x="9192" y="16657"/>
                        <a:pt x="9228" y="16788"/>
                      </a:cubicBezTo>
                      <a:cubicBezTo>
                        <a:pt x="9276" y="16919"/>
                        <a:pt x="9311" y="17062"/>
                        <a:pt x="9359" y="17205"/>
                      </a:cubicBezTo>
                      <a:cubicBezTo>
                        <a:pt x="9395" y="17336"/>
                        <a:pt x="9431" y="17478"/>
                        <a:pt x="9466" y="17609"/>
                      </a:cubicBezTo>
                      <a:cubicBezTo>
                        <a:pt x="9502" y="17752"/>
                        <a:pt x="9526" y="17883"/>
                        <a:pt x="9562" y="18026"/>
                      </a:cubicBezTo>
                      <a:cubicBezTo>
                        <a:pt x="9585" y="18157"/>
                        <a:pt x="9609" y="18300"/>
                        <a:pt x="9645" y="18431"/>
                      </a:cubicBezTo>
                      <a:cubicBezTo>
                        <a:pt x="9669" y="18562"/>
                        <a:pt x="9692" y="18693"/>
                        <a:pt x="9704" y="18824"/>
                      </a:cubicBezTo>
                      <a:cubicBezTo>
                        <a:pt x="9728" y="18955"/>
                        <a:pt x="9752" y="19086"/>
                        <a:pt x="9764" y="19217"/>
                      </a:cubicBezTo>
                      <a:cubicBezTo>
                        <a:pt x="9776" y="19348"/>
                        <a:pt x="9800" y="19467"/>
                        <a:pt x="9812" y="19598"/>
                      </a:cubicBezTo>
                      <a:cubicBezTo>
                        <a:pt x="9823" y="19717"/>
                        <a:pt x="9823" y="19848"/>
                        <a:pt x="9835" y="19979"/>
                      </a:cubicBezTo>
                      <a:cubicBezTo>
                        <a:pt x="9847" y="20098"/>
                        <a:pt x="9847" y="20229"/>
                        <a:pt x="9859" y="20348"/>
                      </a:cubicBezTo>
                      <a:cubicBezTo>
                        <a:pt x="9859" y="20479"/>
                        <a:pt x="9859" y="20586"/>
                        <a:pt x="9859" y="20705"/>
                      </a:cubicBezTo>
                      <a:lnTo>
                        <a:pt x="9859" y="20729"/>
                      </a:lnTo>
                      <a:lnTo>
                        <a:pt x="9859" y="21074"/>
                      </a:lnTo>
                      <a:cubicBezTo>
                        <a:pt x="9859" y="21193"/>
                        <a:pt x="9835" y="21336"/>
                        <a:pt x="9835" y="21455"/>
                      </a:cubicBezTo>
                      <a:cubicBezTo>
                        <a:pt x="9835" y="21527"/>
                        <a:pt x="9812" y="21610"/>
                        <a:pt x="9812" y="21681"/>
                      </a:cubicBezTo>
                      <a:lnTo>
                        <a:pt x="20777" y="15300"/>
                      </a:lnTo>
                      <a:cubicBezTo>
                        <a:pt x="20777" y="15228"/>
                        <a:pt x="20789" y="15157"/>
                        <a:pt x="20801" y="15085"/>
                      </a:cubicBezTo>
                      <a:cubicBezTo>
                        <a:pt x="20813" y="14954"/>
                        <a:pt x="20825" y="14835"/>
                        <a:pt x="20825" y="14704"/>
                      </a:cubicBezTo>
                      <a:cubicBezTo>
                        <a:pt x="20825" y="14573"/>
                        <a:pt x="20825" y="14466"/>
                        <a:pt x="20837" y="14347"/>
                      </a:cubicBezTo>
                      <a:lnTo>
                        <a:pt x="20837" y="14323"/>
                      </a:lnTo>
                      <a:cubicBezTo>
                        <a:pt x="20837" y="14216"/>
                        <a:pt x="20837" y="14097"/>
                        <a:pt x="20837" y="1397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9"/>
                <p:cNvSpPr/>
                <p:nvPr/>
              </p:nvSpPr>
              <p:spPr>
                <a:xfrm>
                  <a:off x="4735969" y="2732819"/>
                  <a:ext cx="486100" cy="561700"/>
                </a:xfrm>
                <a:custGeom>
                  <a:avLst/>
                  <a:gdLst/>
                  <a:ahLst/>
                  <a:cxnLst/>
                  <a:rect l="l" t="t" r="r" b="b"/>
                  <a:pathLst>
                    <a:path w="19444" h="22468" extrusionOk="0">
                      <a:moveTo>
                        <a:pt x="19443" y="11668"/>
                      </a:moveTo>
                      <a:cubicBezTo>
                        <a:pt x="19443" y="11573"/>
                        <a:pt x="19443" y="11466"/>
                        <a:pt x="19432" y="11359"/>
                      </a:cubicBezTo>
                      <a:cubicBezTo>
                        <a:pt x="19432" y="11311"/>
                        <a:pt x="19432" y="11264"/>
                        <a:pt x="19420" y="11204"/>
                      </a:cubicBezTo>
                      <a:lnTo>
                        <a:pt x="19420" y="11145"/>
                      </a:lnTo>
                      <a:cubicBezTo>
                        <a:pt x="19420" y="11133"/>
                        <a:pt x="19420" y="11073"/>
                        <a:pt x="19408" y="11037"/>
                      </a:cubicBezTo>
                      <a:cubicBezTo>
                        <a:pt x="19396" y="10930"/>
                        <a:pt x="19384" y="10823"/>
                        <a:pt x="19372" y="10716"/>
                      </a:cubicBezTo>
                      <a:cubicBezTo>
                        <a:pt x="19360" y="10609"/>
                        <a:pt x="19348" y="10502"/>
                        <a:pt x="19324" y="10394"/>
                      </a:cubicBezTo>
                      <a:cubicBezTo>
                        <a:pt x="19324" y="10394"/>
                        <a:pt x="19324" y="10383"/>
                        <a:pt x="19324" y="10383"/>
                      </a:cubicBezTo>
                      <a:lnTo>
                        <a:pt x="19324" y="10371"/>
                      </a:lnTo>
                      <a:cubicBezTo>
                        <a:pt x="19312" y="10275"/>
                        <a:pt x="19289" y="10168"/>
                        <a:pt x="19277" y="10073"/>
                      </a:cubicBezTo>
                      <a:cubicBezTo>
                        <a:pt x="19253" y="9966"/>
                        <a:pt x="19229" y="9847"/>
                        <a:pt x="19205" y="9728"/>
                      </a:cubicBezTo>
                      <a:cubicBezTo>
                        <a:pt x="19193" y="9692"/>
                        <a:pt x="19182" y="9644"/>
                        <a:pt x="19182" y="9609"/>
                      </a:cubicBezTo>
                      <a:cubicBezTo>
                        <a:pt x="19170" y="9573"/>
                        <a:pt x="19170" y="9561"/>
                        <a:pt x="19158" y="9537"/>
                      </a:cubicBezTo>
                      <a:cubicBezTo>
                        <a:pt x="19146" y="9490"/>
                        <a:pt x="19134" y="9442"/>
                        <a:pt x="19122" y="9394"/>
                      </a:cubicBezTo>
                      <a:cubicBezTo>
                        <a:pt x="19098" y="9275"/>
                        <a:pt x="19062" y="9156"/>
                        <a:pt x="19039" y="9049"/>
                      </a:cubicBezTo>
                      <a:cubicBezTo>
                        <a:pt x="19015" y="8966"/>
                        <a:pt x="18991" y="8882"/>
                        <a:pt x="18967" y="8799"/>
                      </a:cubicBezTo>
                      <a:lnTo>
                        <a:pt x="18943" y="8751"/>
                      </a:lnTo>
                      <a:lnTo>
                        <a:pt x="18931" y="8704"/>
                      </a:lnTo>
                      <a:cubicBezTo>
                        <a:pt x="18896" y="8585"/>
                        <a:pt x="18860" y="8478"/>
                        <a:pt x="18824" y="8370"/>
                      </a:cubicBezTo>
                      <a:cubicBezTo>
                        <a:pt x="18789" y="8251"/>
                        <a:pt x="18753" y="8144"/>
                        <a:pt x="18717" y="8037"/>
                      </a:cubicBezTo>
                      <a:lnTo>
                        <a:pt x="18693" y="7989"/>
                      </a:lnTo>
                      <a:cubicBezTo>
                        <a:pt x="18693" y="7966"/>
                        <a:pt x="18670" y="7954"/>
                        <a:pt x="18670" y="7930"/>
                      </a:cubicBezTo>
                      <a:cubicBezTo>
                        <a:pt x="18646" y="7870"/>
                        <a:pt x="18622" y="7799"/>
                        <a:pt x="18586" y="7727"/>
                      </a:cubicBezTo>
                      <a:cubicBezTo>
                        <a:pt x="18550" y="7620"/>
                        <a:pt x="18503" y="7513"/>
                        <a:pt x="18467" y="7418"/>
                      </a:cubicBezTo>
                      <a:cubicBezTo>
                        <a:pt x="18431" y="7335"/>
                        <a:pt x="18396" y="7263"/>
                        <a:pt x="18372" y="7192"/>
                      </a:cubicBezTo>
                      <a:cubicBezTo>
                        <a:pt x="18372" y="7168"/>
                        <a:pt x="18360" y="7156"/>
                        <a:pt x="18348" y="7144"/>
                      </a:cubicBezTo>
                      <a:lnTo>
                        <a:pt x="18336" y="7108"/>
                      </a:lnTo>
                      <a:cubicBezTo>
                        <a:pt x="18289" y="7001"/>
                        <a:pt x="18241" y="6894"/>
                        <a:pt x="18181" y="6787"/>
                      </a:cubicBezTo>
                      <a:cubicBezTo>
                        <a:pt x="18134" y="6692"/>
                        <a:pt x="18074" y="6561"/>
                        <a:pt x="18015" y="6454"/>
                      </a:cubicBezTo>
                      <a:cubicBezTo>
                        <a:pt x="18015" y="6430"/>
                        <a:pt x="18003" y="6418"/>
                        <a:pt x="17991" y="6394"/>
                      </a:cubicBezTo>
                      <a:cubicBezTo>
                        <a:pt x="17979" y="6382"/>
                        <a:pt x="17967" y="6346"/>
                        <a:pt x="17955" y="6334"/>
                      </a:cubicBezTo>
                      <a:cubicBezTo>
                        <a:pt x="17908" y="6239"/>
                        <a:pt x="17860" y="6144"/>
                        <a:pt x="17812" y="6061"/>
                      </a:cubicBezTo>
                      <a:cubicBezTo>
                        <a:pt x="17765" y="5965"/>
                        <a:pt x="17693" y="5834"/>
                        <a:pt x="17634" y="5727"/>
                      </a:cubicBezTo>
                      <a:cubicBezTo>
                        <a:pt x="17598" y="5668"/>
                        <a:pt x="17562" y="5608"/>
                        <a:pt x="17538" y="5549"/>
                      </a:cubicBezTo>
                      <a:lnTo>
                        <a:pt x="17491" y="5489"/>
                      </a:lnTo>
                      <a:cubicBezTo>
                        <a:pt x="17443" y="5394"/>
                        <a:pt x="17372" y="5299"/>
                        <a:pt x="17312" y="5203"/>
                      </a:cubicBezTo>
                      <a:cubicBezTo>
                        <a:pt x="17229" y="5060"/>
                        <a:pt x="17146" y="4918"/>
                        <a:pt x="17062" y="4787"/>
                      </a:cubicBezTo>
                      <a:cubicBezTo>
                        <a:pt x="17038" y="4763"/>
                        <a:pt x="17026" y="4739"/>
                        <a:pt x="17015" y="4715"/>
                      </a:cubicBezTo>
                      <a:cubicBezTo>
                        <a:pt x="16884" y="4525"/>
                        <a:pt x="16741" y="4322"/>
                        <a:pt x="16610" y="4144"/>
                      </a:cubicBezTo>
                      <a:lnTo>
                        <a:pt x="16610" y="4144"/>
                      </a:lnTo>
                      <a:lnTo>
                        <a:pt x="16610" y="4144"/>
                      </a:lnTo>
                      <a:cubicBezTo>
                        <a:pt x="16515" y="4013"/>
                        <a:pt x="16419" y="3882"/>
                        <a:pt x="16312" y="3763"/>
                      </a:cubicBezTo>
                      <a:cubicBezTo>
                        <a:pt x="16241" y="3656"/>
                        <a:pt x="16157" y="3560"/>
                        <a:pt x="16074" y="3465"/>
                      </a:cubicBezTo>
                      <a:lnTo>
                        <a:pt x="16074" y="3465"/>
                      </a:lnTo>
                      <a:lnTo>
                        <a:pt x="16074" y="3465"/>
                      </a:lnTo>
                      <a:cubicBezTo>
                        <a:pt x="15991" y="3358"/>
                        <a:pt x="15907" y="3263"/>
                        <a:pt x="15824" y="3167"/>
                      </a:cubicBezTo>
                      <a:cubicBezTo>
                        <a:pt x="15741" y="3060"/>
                        <a:pt x="15657" y="2977"/>
                        <a:pt x="15574" y="2882"/>
                      </a:cubicBezTo>
                      <a:lnTo>
                        <a:pt x="15526" y="2846"/>
                      </a:lnTo>
                      <a:lnTo>
                        <a:pt x="15491" y="2798"/>
                      </a:lnTo>
                      <a:cubicBezTo>
                        <a:pt x="15431" y="2727"/>
                        <a:pt x="15372" y="2667"/>
                        <a:pt x="15312" y="2608"/>
                      </a:cubicBezTo>
                      <a:cubicBezTo>
                        <a:pt x="15217" y="2513"/>
                        <a:pt x="15121" y="2429"/>
                        <a:pt x="15038" y="2334"/>
                      </a:cubicBezTo>
                      <a:lnTo>
                        <a:pt x="14943" y="2263"/>
                      </a:lnTo>
                      <a:lnTo>
                        <a:pt x="14883" y="2191"/>
                      </a:lnTo>
                      <a:lnTo>
                        <a:pt x="14752" y="2072"/>
                      </a:lnTo>
                      <a:cubicBezTo>
                        <a:pt x="14657" y="1989"/>
                        <a:pt x="14562" y="1905"/>
                        <a:pt x="14455" y="1822"/>
                      </a:cubicBezTo>
                      <a:lnTo>
                        <a:pt x="14336" y="1715"/>
                      </a:lnTo>
                      <a:lnTo>
                        <a:pt x="14264" y="1667"/>
                      </a:lnTo>
                      <a:lnTo>
                        <a:pt x="14169" y="1584"/>
                      </a:lnTo>
                      <a:cubicBezTo>
                        <a:pt x="14074" y="1512"/>
                        <a:pt x="13978" y="1429"/>
                        <a:pt x="13883" y="1370"/>
                      </a:cubicBezTo>
                      <a:lnTo>
                        <a:pt x="13681" y="1215"/>
                      </a:lnTo>
                      <a:lnTo>
                        <a:pt x="13633" y="1191"/>
                      </a:lnTo>
                      <a:lnTo>
                        <a:pt x="13597" y="1167"/>
                      </a:lnTo>
                      <a:cubicBezTo>
                        <a:pt x="13514" y="1096"/>
                        <a:pt x="13419" y="1036"/>
                        <a:pt x="13324" y="977"/>
                      </a:cubicBezTo>
                      <a:cubicBezTo>
                        <a:pt x="13240" y="917"/>
                        <a:pt x="13145" y="870"/>
                        <a:pt x="13050" y="810"/>
                      </a:cubicBezTo>
                      <a:lnTo>
                        <a:pt x="12990" y="774"/>
                      </a:lnTo>
                      <a:lnTo>
                        <a:pt x="12788" y="667"/>
                      </a:lnTo>
                      <a:cubicBezTo>
                        <a:pt x="12705" y="619"/>
                        <a:pt x="12609" y="572"/>
                        <a:pt x="12526" y="524"/>
                      </a:cubicBezTo>
                      <a:lnTo>
                        <a:pt x="12490" y="512"/>
                      </a:lnTo>
                      <a:lnTo>
                        <a:pt x="12443" y="489"/>
                      </a:lnTo>
                      <a:cubicBezTo>
                        <a:pt x="12383" y="465"/>
                        <a:pt x="12324" y="429"/>
                        <a:pt x="12264" y="405"/>
                      </a:cubicBezTo>
                      <a:cubicBezTo>
                        <a:pt x="12181" y="369"/>
                        <a:pt x="12097" y="334"/>
                        <a:pt x="12014" y="298"/>
                      </a:cubicBezTo>
                      <a:lnTo>
                        <a:pt x="11978" y="286"/>
                      </a:lnTo>
                      <a:lnTo>
                        <a:pt x="11931" y="262"/>
                      </a:lnTo>
                      <a:lnTo>
                        <a:pt x="11752" y="203"/>
                      </a:lnTo>
                      <a:cubicBezTo>
                        <a:pt x="11657" y="167"/>
                        <a:pt x="11573" y="143"/>
                        <a:pt x="11490" y="108"/>
                      </a:cubicBezTo>
                      <a:lnTo>
                        <a:pt x="11478" y="108"/>
                      </a:lnTo>
                      <a:lnTo>
                        <a:pt x="11454" y="108"/>
                      </a:lnTo>
                      <a:cubicBezTo>
                        <a:pt x="11371" y="84"/>
                        <a:pt x="11300" y="72"/>
                        <a:pt x="11216" y="48"/>
                      </a:cubicBezTo>
                      <a:cubicBezTo>
                        <a:pt x="11133" y="24"/>
                        <a:pt x="11073" y="12"/>
                        <a:pt x="10990" y="0"/>
                      </a:cubicBezTo>
                      <a:lnTo>
                        <a:pt x="1" y="6346"/>
                      </a:lnTo>
                      <a:cubicBezTo>
                        <a:pt x="155" y="6382"/>
                        <a:pt x="310" y="6418"/>
                        <a:pt x="465" y="6465"/>
                      </a:cubicBezTo>
                      <a:lnTo>
                        <a:pt x="489" y="6465"/>
                      </a:lnTo>
                      <a:cubicBezTo>
                        <a:pt x="643" y="6513"/>
                        <a:pt x="786" y="6561"/>
                        <a:pt x="953" y="6620"/>
                      </a:cubicBezTo>
                      <a:lnTo>
                        <a:pt x="989" y="6644"/>
                      </a:lnTo>
                      <a:cubicBezTo>
                        <a:pt x="1144" y="6704"/>
                        <a:pt x="1298" y="6763"/>
                        <a:pt x="1453" y="6846"/>
                      </a:cubicBezTo>
                      <a:lnTo>
                        <a:pt x="1501" y="6870"/>
                      </a:lnTo>
                      <a:cubicBezTo>
                        <a:pt x="1667" y="6942"/>
                        <a:pt x="1834" y="7037"/>
                        <a:pt x="2001" y="7132"/>
                      </a:cubicBezTo>
                      <a:cubicBezTo>
                        <a:pt x="2227" y="7263"/>
                        <a:pt x="2441" y="7394"/>
                        <a:pt x="2656" y="7549"/>
                      </a:cubicBezTo>
                      <a:lnTo>
                        <a:pt x="2691" y="7573"/>
                      </a:lnTo>
                      <a:cubicBezTo>
                        <a:pt x="2894" y="7716"/>
                        <a:pt x="3084" y="7858"/>
                        <a:pt x="3287" y="8025"/>
                      </a:cubicBezTo>
                      <a:lnTo>
                        <a:pt x="3358" y="8073"/>
                      </a:lnTo>
                      <a:cubicBezTo>
                        <a:pt x="3537" y="8216"/>
                        <a:pt x="3727" y="8382"/>
                        <a:pt x="3906" y="8549"/>
                      </a:cubicBezTo>
                      <a:lnTo>
                        <a:pt x="3977" y="8609"/>
                      </a:lnTo>
                      <a:cubicBezTo>
                        <a:pt x="4156" y="8787"/>
                        <a:pt x="4334" y="8966"/>
                        <a:pt x="4513" y="9156"/>
                      </a:cubicBezTo>
                      <a:lnTo>
                        <a:pt x="4549" y="9204"/>
                      </a:lnTo>
                      <a:cubicBezTo>
                        <a:pt x="4739" y="9394"/>
                        <a:pt x="4918" y="9609"/>
                        <a:pt x="5096" y="9823"/>
                      </a:cubicBezTo>
                      <a:lnTo>
                        <a:pt x="5096" y="9823"/>
                      </a:lnTo>
                      <a:cubicBezTo>
                        <a:pt x="5287" y="10037"/>
                        <a:pt x="5466" y="10264"/>
                        <a:pt x="5632" y="10502"/>
                      </a:cubicBezTo>
                      <a:lnTo>
                        <a:pt x="5632" y="10502"/>
                      </a:lnTo>
                      <a:cubicBezTo>
                        <a:pt x="5775" y="10704"/>
                        <a:pt x="5942" y="10930"/>
                        <a:pt x="6073" y="11145"/>
                      </a:cubicBezTo>
                      <a:cubicBezTo>
                        <a:pt x="6168" y="11287"/>
                        <a:pt x="6251" y="11418"/>
                        <a:pt x="6335" y="11561"/>
                      </a:cubicBezTo>
                      <a:cubicBezTo>
                        <a:pt x="6430" y="11704"/>
                        <a:pt x="6489" y="11799"/>
                        <a:pt x="6561" y="11918"/>
                      </a:cubicBezTo>
                      <a:cubicBezTo>
                        <a:pt x="6585" y="11966"/>
                        <a:pt x="6620" y="12026"/>
                        <a:pt x="6656" y="12085"/>
                      </a:cubicBezTo>
                      <a:cubicBezTo>
                        <a:pt x="6763" y="12288"/>
                        <a:pt x="6870" y="12478"/>
                        <a:pt x="6978" y="12692"/>
                      </a:cubicBezTo>
                      <a:lnTo>
                        <a:pt x="7013" y="12752"/>
                      </a:lnTo>
                      <a:cubicBezTo>
                        <a:pt x="7144" y="13002"/>
                        <a:pt x="7263" y="13252"/>
                        <a:pt x="7371" y="13502"/>
                      </a:cubicBezTo>
                      <a:lnTo>
                        <a:pt x="7382" y="13538"/>
                      </a:lnTo>
                      <a:cubicBezTo>
                        <a:pt x="7490" y="13788"/>
                        <a:pt x="7597" y="14038"/>
                        <a:pt x="7680" y="14276"/>
                      </a:cubicBezTo>
                      <a:lnTo>
                        <a:pt x="7704" y="14324"/>
                      </a:lnTo>
                      <a:cubicBezTo>
                        <a:pt x="7799" y="14585"/>
                        <a:pt x="7882" y="14847"/>
                        <a:pt x="7954" y="15097"/>
                      </a:cubicBezTo>
                      <a:cubicBezTo>
                        <a:pt x="7954" y="15121"/>
                        <a:pt x="7966" y="15133"/>
                        <a:pt x="7978" y="15145"/>
                      </a:cubicBezTo>
                      <a:cubicBezTo>
                        <a:pt x="8049" y="15395"/>
                        <a:pt x="8109" y="15645"/>
                        <a:pt x="8168" y="15895"/>
                      </a:cubicBezTo>
                      <a:cubicBezTo>
                        <a:pt x="8168" y="15919"/>
                        <a:pt x="8180" y="15943"/>
                        <a:pt x="8192" y="15967"/>
                      </a:cubicBezTo>
                      <a:cubicBezTo>
                        <a:pt x="8252" y="16217"/>
                        <a:pt x="8299" y="16479"/>
                        <a:pt x="8335" y="16729"/>
                      </a:cubicBezTo>
                      <a:lnTo>
                        <a:pt x="8335" y="16740"/>
                      </a:lnTo>
                      <a:cubicBezTo>
                        <a:pt x="8371" y="17002"/>
                        <a:pt x="8406" y="17252"/>
                        <a:pt x="8430" y="17502"/>
                      </a:cubicBezTo>
                      <a:lnTo>
                        <a:pt x="8430" y="17562"/>
                      </a:lnTo>
                      <a:cubicBezTo>
                        <a:pt x="8442" y="17824"/>
                        <a:pt x="8454" y="18074"/>
                        <a:pt x="8454" y="18312"/>
                      </a:cubicBezTo>
                      <a:cubicBezTo>
                        <a:pt x="8454" y="18431"/>
                        <a:pt x="8454" y="18550"/>
                        <a:pt x="8454" y="18669"/>
                      </a:cubicBezTo>
                      <a:lnTo>
                        <a:pt x="8454" y="18765"/>
                      </a:lnTo>
                      <a:cubicBezTo>
                        <a:pt x="8454" y="18848"/>
                        <a:pt x="8442" y="18931"/>
                        <a:pt x="8430" y="19003"/>
                      </a:cubicBezTo>
                      <a:cubicBezTo>
                        <a:pt x="8430" y="19050"/>
                        <a:pt x="8418" y="19098"/>
                        <a:pt x="8418" y="19134"/>
                      </a:cubicBezTo>
                      <a:cubicBezTo>
                        <a:pt x="8418" y="19205"/>
                        <a:pt x="8406" y="19265"/>
                        <a:pt x="8394" y="19336"/>
                      </a:cubicBezTo>
                      <a:cubicBezTo>
                        <a:pt x="8383" y="19396"/>
                        <a:pt x="8383" y="19431"/>
                        <a:pt x="8371" y="19479"/>
                      </a:cubicBezTo>
                      <a:lnTo>
                        <a:pt x="8347" y="19658"/>
                      </a:lnTo>
                      <a:cubicBezTo>
                        <a:pt x="8335" y="19705"/>
                        <a:pt x="8323" y="19753"/>
                        <a:pt x="8311" y="19800"/>
                      </a:cubicBezTo>
                      <a:cubicBezTo>
                        <a:pt x="8299" y="19848"/>
                        <a:pt x="8287" y="19908"/>
                        <a:pt x="8275" y="19955"/>
                      </a:cubicBezTo>
                      <a:cubicBezTo>
                        <a:pt x="8263" y="19991"/>
                        <a:pt x="8252" y="20074"/>
                        <a:pt x="8228" y="20134"/>
                      </a:cubicBezTo>
                      <a:cubicBezTo>
                        <a:pt x="8216" y="20181"/>
                        <a:pt x="8204" y="20217"/>
                        <a:pt x="8192" y="20265"/>
                      </a:cubicBezTo>
                      <a:cubicBezTo>
                        <a:pt x="8168" y="20336"/>
                        <a:pt x="8144" y="20408"/>
                        <a:pt x="8121" y="20467"/>
                      </a:cubicBezTo>
                      <a:cubicBezTo>
                        <a:pt x="8109" y="20503"/>
                        <a:pt x="8097" y="20539"/>
                        <a:pt x="8085" y="20574"/>
                      </a:cubicBezTo>
                      <a:cubicBezTo>
                        <a:pt x="8037" y="20693"/>
                        <a:pt x="7990" y="20801"/>
                        <a:pt x="7942" y="20908"/>
                      </a:cubicBezTo>
                      <a:cubicBezTo>
                        <a:pt x="7942" y="20920"/>
                        <a:pt x="7930" y="20931"/>
                        <a:pt x="7930" y="20943"/>
                      </a:cubicBezTo>
                      <a:cubicBezTo>
                        <a:pt x="7859" y="21074"/>
                        <a:pt x="7787" y="21217"/>
                        <a:pt x="7704" y="21348"/>
                      </a:cubicBezTo>
                      <a:cubicBezTo>
                        <a:pt x="7704" y="21348"/>
                        <a:pt x="7692" y="21360"/>
                        <a:pt x="7692" y="21372"/>
                      </a:cubicBezTo>
                      <a:cubicBezTo>
                        <a:pt x="7621" y="21479"/>
                        <a:pt x="7549" y="21574"/>
                        <a:pt x="7478" y="21670"/>
                      </a:cubicBezTo>
                      <a:lnTo>
                        <a:pt x="7418" y="21741"/>
                      </a:lnTo>
                      <a:cubicBezTo>
                        <a:pt x="7359" y="21824"/>
                        <a:pt x="7275" y="21908"/>
                        <a:pt x="7204" y="21979"/>
                      </a:cubicBezTo>
                      <a:lnTo>
                        <a:pt x="7180" y="22003"/>
                      </a:lnTo>
                      <a:cubicBezTo>
                        <a:pt x="7097" y="22074"/>
                        <a:pt x="7013" y="22158"/>
                        <a:pt x="6918" y="22229"/>
                      </a:cubicBezTo>
                      <a:lnTo>
                        <a:pt x="6859" y="22277"/>
                      </a:lnTo>
                      <a:cubicBezTo>
                        <a:pt x="6763" y="22348"/>
                        <a:pt x="6668" y="22408"/>
                        <a:pt x="6573" y="22467"/>
                      </a:cubicBezTo>
                      <a:lnTo>
                        <a:pt x="17538" y="16086"/>
                      </a:lnTo>
                      <a:cubicBezTo>
                        <a:pt x="17646" y="16026"/>
                        <a:pt x="17741" y="15967"/>
                        <a:pt x="17824" y="15895"/>
                      </a:cubicBezTo>
                      <a:lnTo>
                        <a:pt x="17896" y="15848"/>
                      </a:lnTo>
                      <a:cubicBezTo>
                        <a:pt x="17979" y="15776"/>
                        <a:pt x="18074" y="15705"/>
                        <a:pt x="18158" y="15621"/>
                      </a:cubicBezTo>
                      <a:lnTo>
                        <a:pt x="18169" y="15609"/>
                      </a:lnTo>
                      <a:cubicBezTo>
                        <a:pt x="18253" y="15526"/>
                        <a:pt x="18324" y="15443"/>
                        <a:pt x="18396" y="15359"/>
                      </a:cubicBezTo>
                      <a:lnTo>
                        <a:pt x="18443" y="15300"/>
                      </a:lnTo>
                      <a:cubicBezTo>
                        <a:pt x="18527" y="15205"/>
                        <a:pt x="18598" y="15097"/>
                        <a:pt x="18658" y="15002"/>
                      </a:cubicBezTo>
                      <a:lnTo>
                        <a:pt x="18658" y="15002"/>
                      </a:lnTo>
                      <a:cubicBezTo>
                        <a:pt x="18658" y="14990"/>
                        <a:pt x="18658" y="14978"/>
                        <a:pt x="18670" y="14978"/>
                      </a:cubicBezTo>
                      <a:cubicBezTo>
                        <a:pt x="18753" y="14847"/>
                        <a:pt x="18824" y="14716"/>
                        <a:pt x="18896" y="14574"/>
                      </a:cubicBezTo>
                      <a:cubicBezTo>
                        <a:pt x="18896" y="14574"/>
                        <a:pt x="18896" y="14562"/>
                        <a:pt x="18908" y="14550"/>
                      </a:cubicBezTo>
                      <a:cubicBezTo>
                        <a:pt x="18908" y="14550"/>
                        <a:pt x="18908" y="14550"/>
                        <a:pt x="18908" y="14538"/>
                      </a:cubicBezTo>
                      <a:cubicBezTo>
                        <a:pt x="18955" y="14443"/>
                        <a:pt x="19003" y="14324"/>
                        <a:pt x="19039" y="14216"/>
                      </a:cubicBezTo>
                      <a:cubicBezTo>
                        <a:pt x="19051" y="14204"/>
                        <a:pt x="19051" y="14193"/>
                        <a:pt x="19051" y="14181"/>
                      </a:cubicBezTo>
                      <a:cubicBezTo>
                        <a:pt x="19062" y="14157"/>
                        <a:pt x="19074" y="14133"/>
                        <a:pt x="19086" y="14109"/>
                      </a:cubicBezTo>
                      <a:cubicBezTo>
                        <a:pt x="19110" y="14038"/>
                        <a:pt x="19134" y="13966"/>
                        <a:pt x="19146" y="13895"/>
                      </a:cubicBezTo>
                      <a:cubicBezTo>
                        <a:pt x="19146" y="13883"/>
                        <a:pt x="19158" y="13859"/>
                        <a:pt x="19170" y="13847"/>
                      </a:cubicBezTo>
                      <a:cubicBezTo>
                        <a:pt x="19170" y="13823"/>
                        <a:pt x="19182" y="13788"/>
                        <a:pt x="19193" y="13764"/>
                      </a:cubicBezTo>
                      <a:cubicBezTo>
                        <a:pt x="19205" y="13704"/>
                        <a:pt x="19217" y="13645"/>
                        <a:pt x="19241" y="13585"/>
                      </a:cubicBezTo>
                      <a:cubicBezTo>
                        <a:pt x="19241" y="13562"/>
                        <a:pt x="19253" y="13538"/>
                        <a:pt x="19253" y="13514"/>
                      </a:cubicBezTo>
                      <a:cubicBezTo>
                        <a:pt x="19253" y="13490"/>
                        <a:pt x="19265" y="13454"/>
                        <a:pt x="19277" y="13431"/>
                      </a:cubicBezTo>
                      <a:cubicBezTo>
                        <a:pt x="19277" y="13395"/>
                        <a:pt x="19289" y="13323"/>
                        <a:pt x="19301" y="13276"/>
                      </a:cubicBezTo>
                      <a:cubicBezTo>
                        <a:pt x="19301" y="13252"/>
                        <a:pt x="19312" y="13228"/>
                        <a:pt x="19312" y="13204"/>
                      </a:cubicBezTo>
                      <a:cubicBezTo>
                        <a:pt x="19324" y="13169"/>
                        <a:pt x="19324" y="13133"/>
                        <a:pt x="19336" y="13109"/>
                      </a:cubicBezTo>
                      <a:cubicBezTo>
                        <a:pt x="19336" y="13073"/>
                        <a:pt x="19348" y="13014"/>
                        <a:pt x="19348" y="12954"/>
                      </a:cubicBezTo>
                      <a:cubicBezTo>
                        <a:pt x="19348" y="12931"/>
                        <a:pt x="19348" y="12907"/>
                        <a:pt x="19360" y="12883"/>
                      </a:cubicBezTo>
                      <a:cubicBezTo>
                        <a:pt x="19372" y="12859"/>
                        <a:pt x="19372" y="12800"/>
                        <a:pt x="19372" y="12764"/>
                      </a:cubicBezTo>
                      <a:cubicBezTo>
                        <a:pt x="19384" y="12716"/>
                        <a:pt x="19384" y="12669"/>
                        <a:pt x="19396" y="12621"/>
                      </a:cubicBezTo>
                      <a:lnTo>
                        <a:pt x="19396" y="12573"/>
                      </a:lnTo>
                      <a:cubicBezTo>
                        <a:pt x="19396" y="12514"/>
                        <a:pt x="19396" y="12442"/>
                        <a:pt x="19408" y="12383"/>
                      </a:cubicBezTo>
                      <a:lnTo>
                        <a:pt x="19408" y="12288"/>
                      </a:lnTo>
                      <a:lnTo>
                        <a:pt x="19408" y="12264"/>
                      </a:lnTo>
                      <a:lnTo>
                        <a:pt x="19408" y="11954"/>
                      </a:lnTo>
                      <a:lnTo>
                        <a:pt x="19408" y="11930"/>
                      </a:lnTo>
                      <a:cubicBezTo>
                        <a:pt x="19443" y="11871"/>
                        <a:pt x="19443" y="11776"/>
                        <a:pt x="19443" y="11668"/>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9"/>
                <p:cNvSpPr/>
                <p:nvPr/>
              </p:nvSpPr>
              <p:spPr>
                <a:xfrm>
                  <a:off x="3789481" y="2138095"/>
                  <a:ext cx="1175750" cy="1170475"/>
                </a:xfrm>
                <a:custGeom>
                  <a:avLst/>
                  <a:gdLst/>
                  <a:ahLst/>
                  <a:cxnLst/>
                  <a:rect l="l" t="t" r="r" b="b"/>
                  <a:pathLst>
                    <a:path w="47030" h="46819" extrusionOk="0">
                      <a:moveTo>
                        <a:pt x="14659" y="1"/>
                      </a:moveTo>
                      <a:cubicBezTo>
                        <a:pt x="11364" y="1"/>
                        <a:pt x="9093" y="2615"/>
                        <a:pt x="9084" y="7134"/>
                      </a:cubicBezTo>
                      <a:cubicBezTo>
                        <a:pt x="9084" y="8134"/>
                        <a:pt x="9180" y="9123"/>
                        <a:pt x="9382" y="10111"/>
                      </a:cubicBezTo>
                      <a:cubicBezTo>
                        <a:pt x="8942" y="9754"/>
                        <a:pt x="8465" y="9444"/>
                        <a:pt x="7977" y="9158"/>
                      </a:cubicBezTo>
                      <a:cubicBezTo>
                        <a:pt x="6698" y="8418"/>
                        <a:pt x="5487" y="8067"/>
                        <a:pt x="4415" y="8067"/>
                      </a:cubicBezTo>
                      <a:cubicBezTo>
                        <a:pt x="1813" y="8067"/>
                        <a:pt x="20" y="10129"/>
                        <a:pt x="12" y="13695"/>
                      </a:cubicBezTo>
                      <a:cubicBezTo>
                        <a:pt x="0" y="18588"/>
                        <a:pt x="3322" y="24505"/>
                        <a:pt x="7525" y="27184"/>
                      </a:cubicBezTo>
                      <a:lnTo>
                        <a:pt x="40541" y="45948"/>
                      </a:lnTo>
                      <a:cubicBezTo>
                        <a:pt x="41576" y="46538"/>
                        <a:pt x="42554" y="46818"/>
                        <a:pt x="43421" y="46818"/>
                      </a:cubicBezTo>
                      <a:cubicBezTo>
                        <a:pt x="45547" y="46818"/>
                        <a:pt x="47009" y="45136"/>
                        <a:pt x="47018" y="42210"/>
                      </a:cubicBezTo>
                      <a:cubicBezTo>
                        <a:pt x="47030" y="38090"/>
                        <a:pt x="44136" y="33078"/>
                        <a:pt x="40553" y="31006"/>
                      </a:cubicBezTo>
                      <a:cubicBezTo>
                        <a:pt x="39922" y="30637"/>
                        <a:pt x="39243" y="30375"/>
                        <a:pt x="38529" y="30220"/>
                      </a:cubicBezTo>
                      <a:cubicBezTo>
                        <a:pt x="38564" y="29899"/>
                        <a:pt x="38588" y="29566"/>
                        <a:pt x="38588" y="29244"/>
                      </a:cubicBezTo>
                      <a:cubicBezTo>
                        <a:pt x="38600" y="24303"/>
                        <a:pt x="35123" y="18278"/>
                        <a:pt x="30825" y="15790"/>
                      </a:cubicBezTo>
                      <a:cubicBezTo>
                        <a:pt x="30159" y="15397"/>
                        <a:pt x="29456" y="15099"/>
                        <a:pt x="28718" y="14909"/>
                      </a:cubicBezTo>
                      <a:cubicBezTo>
                        <a:pt x="27432" y="9515"/>
                        <a:pt x="23646" y="3967"/>
                        <a:pt x="19169" y="1383"/>
                      </a:cubicBezTo>
                      <a:cubicBezTo>
                        <a:pt x="17549" y="445"/>
                        <a:pt x="16017" y="1"/>
                        <a:pt x="14659"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9"/>
                <p:cNvSpPr/>
                <p:nvPr/>
              </p:nvSpPr>
              <p:spPr>
                <a:xfrm>
                  <a:off x="5165950" y="1601000"/>
                  <a:ext cx="11950" cy="12225"/>
                </a:xfrm>
                <a:custGeom>
                  <a:avLst/>
                  <a:gdLst/>
                  <a:ahLst/>
                  <a:cxnLst/>
                  <a:rect l="l" t="t" r="r" b="b"/>
                  <a:pathLst>
                    <a:path w="478" h="489" extrusionOk="0">
                      <a:moveTo>
                        <a:pt x="239" y="1"/>
                      </a:moveTo>
                      <a:cubicBezTo>
                        <a:pt x="108" y="1"/>
                        <a:pt x="1" y="120"/>
                        <a:pt x="1" y="251"/>
                      </a:cubicBezTo>
                      <a:cubicBezTo>
                        <a:pt x="1" y="382"/>
                        <a:pt x="108" y="489"/>
                        <a:pt x="239" y="489"/>
                      </a:cubicBezTo>
                      <a:cubicBezTo>
                        <a:pt x="370" y="489"/>
                        <a:pt x="477" y="382"/>
                        <a:pt x="477" y="251"/>
                      </a:cubicBezTo>
                      <a:cubicBezTo>
                        <a:pt x="477" y="120"/>
                        <a:pt x="370" y="1"/>
                        <a:pt x="2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9"/>
                <p:cNvSpPr/>
                <p:nvPr/>
              </p:nvSpPr>
              <p:spPr>
                <a:xfrm>
                  <a:off x="5496650" y="1579275"/>
                  <a:ext cx="12225" cy="12225"/>
                </a:xfrm>
                <a:custGeom>
                  <a:avLst/>
                  <a:gdLst/>
                  <a:ahLst/>
                  <a:cxnLst/>
                  <a:rect l="l" t="t" r="r" b="b"/>
                  <a:pathLst>
                    <a:path w="489" h="489" extrusionOk="0">
                      <a:moveTo>
                        <a:pt x="251" y="0"/>
                      </a:moveTo>
                      <a:cubicBezTo>
                        <a:pt x="120" y="0"/>
                        <a:pt x="1" y="108"/>
                        <a:pt x="1" y="239"/>
                      </a:cubicBezTo>
                      <a:cubicBezTo>
                        <a:pt x="1" y="381"/>
                        <a:pt x="120" y="489"/>
                        <a:pt x="251" y="489"/>
                      </a:cubicBezTo>
                      <a:cubicBezTo>
                        <a:pt x="382" y="489"/>
                        <a:pt x="489" y="381"/>
                        <a:pt x="489" y="239"/>
                      </a:cubicBezTo>
                      <a:cubicBezTo>
                        <a:pt x="489" y="108"/>
                        <a:pt x="382"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9"/>
                <p:cNvSpPr/>
                <p:nvPr/>
              </p:nvSpPr>
              <p:spPr>
                <a:xfrm>
                  <a:off x="5450525" y="1579275"/>
                  <a:ext cx="14300" cy="12075"/>
                </a:xfrm>
                <a:custGeom>
                  <a:avLst/>
                  <a:gdLst/>
                  <a:ahLst/>
                  <a:cxnLst/>
                  <a:rect l="l" t="t" r="r" b="b"/>
                  <a:pathLst>
                    <a:path w="572" h="483" extrusionOk="0">
                      <a:moveTo>
                        <a:pt x="322" y="0"/>
                      </a:moveTo>
                      <a:cubicBezTo>
                        <a:pt x="107" y="0"/>
                        <a:pt x="0" y="262"/>
                        <a:pt x="155" y="417"/>
                      </a:cubicBezTo>
                      <a:cubicBezTo>
                        <a:pt x="204" y="462"/>
                        <a:pt x="264" y="483"/>
                        <a:pt x="323" y="483"/>
                      </a:cubicBezTo>
                      <a:cubicBezTo>
                        <a:pt x="449" y="483"/>
                        <a:pt x="572" y="389"/>
                        <a:pt x="572" y="250"/>
                      </a:cubicBezTo>
                      <a:cubicBezTo>
                        <a:pt x="572" y="108"/>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9"/>
                <p:cNvSpPr/>
                <p:nvPr/>
              </p:nvSpPr>
              <p:spPr>
                <a:xfrm>
                  <a:off x="3138325" y="3465225"/>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9"/>
                <p:cNvSpPr/>
                <p:nvPr/>
              </p:nvSpPr>
              <p:spPr>
                <a:xfrm>
                  <a:off x="3119875" y="3347050"/>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9"/>
                <p:cNvSpPr/>
                <p:nvPr/>
              </p:nvSpPr>
              <p:spPr>
                <a:xfrm>
                  <a:off x="3218700" y="3404500"/>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9"/>
                <p:cNvSpPr/>
                <p:nvPr/>
              </p:nvSpPr>
              <p:spPr>
                <a:xfrm>
                  <a:off x="3243100" y="3422850"/>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9"/>
                <p:cNvSpPr/>
                <p:nvPr/>
              </p:nvSpPr>
              <p:spPr>
                <a:xfrm>
                  <a:off x="3102600" y="3444975"/>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9"/>
                <p:cNvSpPr/>
                <p:nvPr/>
              </p:nvSpPr>
              <p:spPr>
                <a:xfrm>
                  <a:off x="3080575" y="3303900"/>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9"/>
                <p:cNvSpPr/>
                <p:nvPr/>
              </p:nvSpPr>
              <p:spPr>
                <a:xfrm>
                  <a:off x="3237450" y="3394675"/>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9"/>
                <p:cNvSpPr/>
                <p:nvPr/>
              </p:nvSpPr>
              <p:spPr>
                <a:xfrm>
                  <a:off x="3138325" y="3260425"/>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9"/>
                <p:cNvSpPr/>
                <p:nvPr/>
              </p:nvSpPr>
              <p:spPr>
                <a:xfrm>
                  <a:off x="3119875" y="3142275"/>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9"/>
                <p:cNvSpPr/>
                <p:nvPr/>
              </p:nvSpPr>
              <p:spPr>
                <a:xfrm>
                  <a:off x="3218700" y="3199425"/>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9"/>
                <p:cNvSpPr/>
                <p:nvPr/>
              </p:nvSpPr>
              <p:spPr>
                <a:xfrm>
                  <a:off x="3243100" y="3217950"/>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9"/>
                <p:cNvSpPr/>
                <p:nvPr/>
              </p:nvSpPr>
              <p:spPr>
                <a:xfrm>
                  <a:off x="3102600" y="3239900"/>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9"/>
                <p:cNvSpPr/>
                <p:nvPr/>
              </p:nvSpPr>
              <p:spPr>
                <a:xfrm>
                  <a:off x="3080575" y="3098800"/>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9"/>
                <p:cNvSpPr/>
                <p:nvPr/>
              </p:nvSpPr>
              <p:spPr>
                <a:xfrm>
                  <a:off x="3237450" y="3189600"/>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9"/>
                <p:cNvSpPr/>
                <p:nvPr/>
              </p:nvSpPr>
              <p:spPr>
                <a:xfrm>
                  <a:off x="3138325" y="3055650"/>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9"/>
                <p:cNvSpPr/>
                <p:nvPr/>
              </p:nvSpPr>
              <p:spPr>
                <a:xfrm>
                  <a:off x="3119875" y="2937175"/>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9"/>
                <p:cNvSpPr/>
                <p:nvPr/>
              </p:nvSpPr>
              <p:spPr>
                <a:xfrm>
                  <a:off x="3218700" y="2994325"/>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9"/>
                <p:cNvSpPr/>
                <p:nvPr/>
              </p:nvSpPr>
              <p:spPr>
                <a:xfrm>
                  <a:off x="3243100" y="3012850"/>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9"/>
                <p:cNvSpPr/>
                <p:nvPr/>
              </p:nvSpPr>
              <p:spPr>
                <a:xfrm>
                  <a:off x="3102600" y="3034800"/>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9"/>
                <p:cNvSpPr/>
                <p:nvPr/>
              </p:nvSpPr>
              <p:spPr>
                <a:xfrm>
                  <a:off x="3080575" y="2894025"/>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9"/>
                <p:cNvSpPr/>
                <p:nvPr/>
              </p:nvSpPr>
              <p:spPr>
                <a:xfrm>
                  <a:off x="3237450" y="2984800"/>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9"/>
                <p:cNvSpPr/>
                <p:nvPr/>
              </p:nvSpPr>
              <p:spPr>
                <a:xfrm>
                  <a:off x="3263050" y="2997900"/>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9"/>
                <p:cNvSpPr/>
                <p:nvPr/>
              </p:nvSpPr>
              <p:spPr>
                <a:xfrm>
                  <a:off x="3256500" y="2959200"/>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9"/>
                <p:cNvSpPr/>
                <p:nvPr/>
              </p:nvSpPr>
              <p:spPr>
                <a:xfrm>
                  <a:off x="3271675" y="2967825"/>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9"/>
                <p:cNvSpPr/>
                <p:nvPr/>
              </p:nvSpPr>
              <p:spPr>
                <a:xfrm>
                  <a:off x="3283875" y="2977150"/>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9"/>
                <p:cNvSpPr/>
                <p:nvPr/>
              </p:nvSpPr>
              <p:spPr>
                <a:xfrm>
                  <a:off x="3287750" y="2592800"/>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6" name="Google Shape;1866;p29"/>
                <p:cNvGrpSpPr/>
                <p:nvPr/>
              </p:nvGrpSpPr>
              <p:grpSpPr>
                <a:xfrm>
                  <a:off x="3291025" y="2708875"/>
                  <a:ext cx="59550" cy="283100"/>
                  <a:chOff x="3291025" y="2708875"/>
                  <a:chExt cx="59550" cy="283100"/>
                </a:xfrm>
              </p:grpSpPr>
              <p:sp>
                <p:nvSpPr>
                  <p:cNvPr id="1867" name="Google Shape;1867;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74" name="Google Shape;1874;p29"/>
                <p:cNvSpPr/>
                <p:nvPr/>
              </p:nvSpPr>
              <p:spPr>
                <a:xfrm>
                  <a:off x="3446700" y="3640550"/>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9"/>
                <p:cNvSpPr/>
                <p:nvPr/>
              </p:nvSpPr>
              <p:spPr>
                <a:xfrm>
                  <a:off x="3427950" y="3522375"/>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29"/>
                <p:cNvSpPr/>
                <p:nvPr/>
              </p:nvSpPr>
              <p:spPr>
                <a:xfrm>
                  <a:off x="3526775" y="3579525"/>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29"/>
                <p:cNvSpPr/>
                <p:nvPr/>
              </p:nvSpPr>
              <p:spPr>
                <a:xfrm>
                  <a:off x="3551475" y="3598050"/>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29"/>
                <p:cNvSpPr/>
                <p:nvPr/>
              </p:nvSpPr>
              <p:spPr>
                <a:xfrm>
                  <a:off x="3410675" y="3620000"/>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29"/>
                <p:cNvSpPr/>
                <p:nvPr/>
              </p:nvSpPr>
              <p:spPr>
                <a:xfrm>
                  <a:off x="3388650" y="3478900"/>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29"/>
                <p:cNvSpPr/>
                <p:nvPr/>
              </p:nvSpPr>
              <p:spPr>
                <a:xfrm>
                  <a:off x="3545525" y="3569700"/>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29"/>
                <p:cNvSpPr/>
                <p:nvPr/>
              </p:nvSpPr>
              <p:spPr>
                <a:xfrm>
                  <a:off x="3446400" y="3435150"/>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29"/>
                <p:cNvSpPr/>
                <p:nvPr/>
              </p:nvSpPr>
              <p:spPr>
                <a:xfrm>
                  <a:off x="3427950" y="3317275"/>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29"/>
                <p:cNvSpPr/>
                <p:nvPr/>
              </p:nvSpPr>
              <p:spPr>
                <a:xfrm>
                  <a:off x="3526775" y="3374425"/>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29"/>
                <p:cNvSpPr/>
                <p:nvPr/>
              </p:nvSpPr>
              <p:spPr>
                <a:xfrm>
                  <a:off x="3551475" y="3392975"/>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29"/>
                <p:cNvSpPr/>
                <p:nvPr/>
              </p:nvSpPr>
              <p:spPr>
                <a:xfrm>
                  <a:off x="3410675" y="3414925"/>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29"/>
                <p:cNvSpPr/>
                <p:nvPr/>
              </p:nvSpPr>
              <p:spPr>
                <a:xfrm>
                  <a:off x="3388650" y="3274125"/>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29"/>
                <p:cNvSpPr/>
                <p:nvPr/>
              </p:nvSpPr>
              <p:spPr>
                <a:xfrm>
                  <a:off x="3545525" y="3364900"/>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29"/>
                <p:cNvSpPr/>
                <p:nvPr/>
              </p:nvSpPr>
              <p:spPr>
                <a:xfrm>
                  <a:off x="3446700" y="3230675"/>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9"/>
                <p:cNvSpPr/>
                <p:nvPr/>
              </p:nvSpPr>
              <p:spPr>
                <a:xfrm>
                  <a:off x="3427950" y="3112500"/>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9"/>
                <p:cNvSpPr/>
                <p:nvPr/>
              </p:nvSpPr>
              <p:spPr>
                <a:xfrm>
                  <a:off x="3526775" y="3169650"/>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9"/>
                <p:cNvSpPr/>
                <p:nvPr/>
              </p:nvSpPr>
              <p:spPr>
                <a:xfrm>
                  <a:off x="3551475" y="3188100"/>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9"/>
                <p:cNvSpPr/>
                <p:nvPr/>
              </p:nvSpPr>
              <p:spPr>
                <a:xfrm>
                  <a:off x="3410675" y="3210125"/>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9"/>
                <p:cNvSpPr/>
                <p:nvPr/>
              </p:nvSpPr>
              <p:spPr>
                <a:xfrm>
                  <a:off x="3388650" y="3069050"/>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9"/>
                <p:cNvSpPr/>
                <p:nvPr/>
              </p:nvSpPr>
              <p:spPr>
                <a:xfrm>
                  <a:off x="3545525" y="3159825"/>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9"/>
                <p:cNvSpPr/>
                <p:nvPr/>
              </p:nvSpPr>
              <p:spPr>
                <a:xfrm>
                  <a:off x="3571125" y="3173525"/>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9"/>
                <p:cNvSpPr/>
                <p:nvPr/>
              </p:nvSpPr>
              <p:spPr>
                <a:xfrm>
                  <a:off x="3564875" y="3134225"/>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9"/>
                <p:cNvSpPr/>
                <p:nvPr/>
              </p:nvSpPr>
              <p:spPr>
                <a:xfrm>
                  <a:off x="3579750" y="3142850"/>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9"/>
                <p:cNvSpPr/>
                <p:nvPr/>
              </p:nvSpPr>
              <p:spPr>
                <a:xfrm>
                  <a:off x="3591950" y="3152375"/>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9"/>
                <p:cNvSpPr/>
                <p:nvPr/>
              </p:nvSpPr>
              <p:spPr>
                <a:xfrm>
                  <a:off x="3595825" y="2769000"/>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9"/>
                <p:cNvSpPr/>
                <p:nvPr/>
              </p:nvSpPr>
              <p:spPr>
                <a:xfrm>
                  <a:off x="3734525" y="3835200"/>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9"/>
                <p:cNvSpPr/>
                <p:nvPr/>
              </p:nvSpPr>
              <p:spPr>
                <a:xfrm>
                  <a:off x="3716075" y="3717025"/>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9"/>
                <p:cNvSpPr/>
                <p:nvPr/>
              </p:nvSpPr>
              <p:spPr>
                <a:xfrm>
                  <a:off x="3814600" y="3774175"/>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9"/>
                <p:cNvSpPr/>
                <p:nvPr/>
              </p:nvSpPr>
              <p:spPr>
                <a:xfrm>
                  <a:off x="3839300" y="3792725"/>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9"/>
                <p:cNvSpPr/>
                <p:nvPr/>
              </p:nvSpPr>
              <p:spPr>
                <a:xfrm>
                  <a:off x="3698800" y="3814675"/>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9"/>
                <p:cNvSpPr/>
                <p:nvPr/>
              </p:nvSpPr>
              <p:spPr>
                <a:xfrm>
                  <a:off x="3676775" y="3673875"/>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9"/>
                <p:cNvSpPr/>
                <p:nvPr/>
              </p:nvSpPr>
              <p:spPr>
                <a:xfrm>
                  <a:off x="3833650" y="3764650"/>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9"/>
                <p:cNvSpPr/>
                <p:nvPr/>
              </p:nvSpPr>
              <p:spPr>
                <a:xfrm>
                  <a:off x="3734525" y="3630425"/>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9"/>
                <p:cNvSpPr/>
                <p:nvPr/>
              </p:nvSpPr>
              <p:spPr>
                <a:xfrm>
                  <a:off x="3716075" y="3511950"/>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9"/>
                <p:cNvSpPr/>
                <p:nvPr/>
              </p:nvSpPr>
              <p:spPr>
                <a:xfrm>
                  <a:off x="3814600" y="3569400"/>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9"/>
                <p:cNvSpPr/>
                <p:nvPr/>
              </p:nvSpPr>
              <p:spPr>
                <a:xfrm>
                  <a:off x="3839300" y="3587625"/>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9"/>
                <p:cNvSpPr/>
                <p:nvPr/>
              </p:nvSpPr>
              <p:spPr>
                <a:xfrm>
                  <a:off x="3698800" y="3609875"/>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9"/>
                <p:cNvSpPr/>
                <p:nvPr/>
              </p:nvSpPr>
              <p:spPr>
                <a:xfrm>
                  <a:off x="3676775" y="3468800"/>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9"/>
                <p:cNvSpPr/>
                <p:nvPr/>
              </p:nvSpPr>
              <p:spPr>
                <a:xfrm>
                  <a:off x="3833650" y="3559575"/>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9"/>
                <p:cNvSpPr/>
                <p:nvPr/>
              </p:nvSpPr>
              <p:spPr>
                <a:xfrm>
                  <a:off x="3734525" y="3425325"/>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9"/>
                <p:cNvSpPr/>
                <p:nvPr/>
              </p:nvSpPr>
              <p:spPr>
                <a:xfrm>
                  <a:off x="3716075" y="3307175"/>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9"/>
                <p:cNvSpPr/>
                <p:nvPr/>
              </p:nvSpPr>
              <p:spPr>
                <a:xfrm>
                  <a:off x="3814600" y="3364325"/>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9"/>
                <p:cNvSpPr/>
                <p:nvPr/>
              </p:nvSpPr>
              <p:spPr>
                <a:xfrm>
                  <a:off x="3839300" y="3382850"/>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29"/>
                <p:cNvSpPr/>
                <p:nvPr/>
              </p:nvSpPr>
              <p:spPr>
                <a:xfrm>
                  <a:off x="3698800" y="3404800"/>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29"/>
                <p:cNvSpPr/>
                <p:nvPr/>
              </p:nvSpPr>
              <p:spPr>
                <a:xfrm>
                  <a:off x="3676775" y="3263700"/>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29"/>
                <p:cNvSpPr/>
                <p:nvPr/>
              </p:nvSpPr>
              <p:spPr>
                <a:xfrm>
                  <a:off x="3833650" y="3354500"/>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9"/>
                <p:cNvSpPr/>
                <p:nvPr/>
              </p:nvSpPr>
              <p:spPr>
                <a:xfrm>
                  <a:off x="3859250" y="3367875"/>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9"/>
                <p:cNvSpPr/>
                <p:nvPr/>
              </p:nvSpPr>
              <p:spPr>
                <a:xfrm>
                  <a:off x="3853000" y="3328900"/>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9"/>
                <p:cNvSpPr/>
                <p:nvPr/>
              </p:nvSpPr>
              <p:spPr>
                <a:xfrm>
                  <a:off x="3867875" y="3337525"/>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29"/>
                <p:cNvSpPr/>
                <p:nvPr/>
              </p:nvSpPr>
              <p:spPr>
                <a:xfrm>
                  <a:off x="3880075" y="3346750"/>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29"/>
                <p:cNvSpPr/>
                <p:nvPr/>
              </p:nvSpPr>
              <p:spPr>
                <a:xfrm>
                  <a:off x="3883950" y="2962475"/>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9"/>
                <p:cNvSpPr/>
                <p:nvPr/>
              </p:nvSpPr>
              <p:spPr>
                <a:xfrm>
                  <a:off x="3901225" y="3049400"/>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7" name="Google Shape;1927;p29"/>
                <p:cNvGrpSpPr/>
                <p:nvPr/>
              </p:nvGrpSpPr>
              <p:grpSpPr>
                <a:xfrm>
                  <a:off x="3601475" y="2880625"/>
                  <a:ext cx="59550" cy="283100"/>
                  <a:chOff x="3291025" y="2708875"/>
                  <a:chExt cx="59550" cy="283100"/>
                </a:xfrm>
              </p:grpSpPr>
              <p:sp>
                <p:nvSpPr>
                  <p:cNvPr id="1928" name="Google Shape;1928;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5" name="Google Shape;1935;p29"/>
                <p:cNvGrpSpPr/>
                <p:nvPr/>
              </p:nvGrpSpPr>
              <p:grpSpPr>
                <a:xfrm>
                  <a:off x="3892438" y="3066388"/>
                  <a:ext cx="59550" cy="283100"/>
                  <a:chOff x="3291025" y="2708875"/>
                  <a:chExt cx="59550" cy="283100"/>
                </a:xfrm>
              </p:grpSpPr>
              <p:sp>
                <p:nvSpPr>
                  <p:cNvPr id="1936" name="Google Shape;1936;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29"/>
                <p:cNvGrpSpPr/>
                <p:nvPr/>
              </p:nvGrpSpPr>
              <p:grpSpPr>
                <a:xfrm>
                  <a:off x="4843670" y="1352573"/>
                  <a:ext cx="1085575" cy="1496625"/>
                  <a:chOff x="514775" y="2625713"/>
                  <a:chExt cx="1085575" cy="1496625"/>
                </a:xfrm>
              </p:grpSpPr>
              <p:sp>
                <p:nvSpPr>
                  <p:cNvPr id="1944" name="Google Shape;1944;p29"/>
                  <p:cNvSpPr/>
                  <p:nvPr/>
                </p:nvSpPr>
                <p:spPr>
                  <a:xfrm>
                    <a:off x="572525" y="3498138"/>
                    <a:ext cx="373875" cy="230700"/>
                  </a:xfrm>
                  <a:custGeom>
                    <a:avLst/>
                    <a:gdLst/>
                    <a:ahLst/>
                    <a:cxnLst/>
                    <a:rect l="l" t="t" r="r" b="b"/>
                    <a:pathLst>
                      <a:path w="14955" h="9228" extrusionOk="0">
                        <a:moveTo>
                          <a:pt x="14943" y="72"/>
                        </a:moveTo>
                        <a:lnTo>
                          <a:pt x="14942" y="330"/>
                        </a:lnTo>
                        <a:lnTo>
                          <a:pt x="14942" y="330"/>
                        </a:lnTo>
                        <a:cubicBezTo>
                          <a:pt x="14942" y="327"/>
                          <a:pt x="14943" y="325"/>
                          <a:pt x="14943" y="322"/>
                        </a:cubicBezTo>
                        <a:lnTo>
                          <a:pt x="14943" y="262"/>
                        </a:lnTo>
                        <a:cubicBezTo>
                          <a:pt x="14955" y="191"/>
                          <a:pt x="14955" y="119"/>
                          <a:pt x="14943" y="72"/>
                        </a:cubicBezTo>
                        <a:close/>
                        <a:moveTo>
                          <a:pt x="12" y="0"/>
                        </a:moveTo>
                        <a:lnTo>
                          <a:pt x="0" y="4882"/>
                        </a:lnTo>
                        <a:cubicBezTo>
                          <a:pt x="0" y="6001"/>
                          <a:pt x="727" y="7120"/>
                          <a:pt x="2203" y="7966"/>
                        </a:cubicBezTo>
                        <a:cubicBezTo>
                          <a:pt x="2382" y="8073"/>
                          <a:pt x="2560" y="8168"/>
                          <a:pt x="2751" y="8251"/>
                        </a:cubicBezTo>
                        <a:cubicBezTo>
                          <a:pt x="2822" y="8287"/>
                          <a:pt x="2882" y="8311"/>
                          <a:pt x="2953" y="8335"/>
                        </a:cubicBezTo>
                        <a:cubicBezTo>
                          <a:pt x="3060" y="8394"/>
                          <a:pt x="3167" y="8442"/>
                          <a:pt x="3287" y="8489"/>
                        </a:cubicBezTo>
                        <a:lnTo>
                          <a:pt x="3346" y="8513"/>
                        </a:lnTo>
                        <a:lnTo>
                          <a:pt x="3477" y="8561"/>
                        </a:lnTo>
                        <a:cubicBezTo>
                          <a:pt x="3620" y="8608"/>
                          <a:pt x="3775" y="8668"/>
                          <a:pt x="3918" y="8704"/>
                        </a:cubicBezTo>
                        <a:cubicBezTo>
                          <a:pt x="3977" y="8728"/>
                          <a:pt x="4025" y="8739"/>
                          <a:pt x="4084" y="8751"/>
                        </a:cubicBezTo>
                        <a:cubicBezTo>
                          <a:pt x="4132" y="8775"/>
                          <a:pt x="4156" y="8775"/>
                          <a:pt x="4191" y="8787"/>
                        </a:cubicBezTo>
                        <a:cubicBezTo>
                          <a:pt x="4251" y="8811"/>
                          <a:pt x="4310" y="8823"/>
                          <a:pt x="4382" y="8835"/>
                        </a:cubicBezTo>
                        <a:cubicBezTo>
                          <a:pt x="4525" y="8870"/>
                          <a:pt x="4691" y="8918"/>
                          <a:pt x="4846" y="8954"/>
                        </a:cubicBezTo>
                        <a:cubicBezTo>
                          <a:pt x="4882" y="8954"/>
                          <a:pt x="4930" y="8966"/>
                          <a:pt x="4965" y="8978"/>
                        </a:cubicBezTo>
                        <a:lnTo>
                          <a:pt x="5156" y="9013"/>
                        </a:lnTo>
                        <a:cubicBezTo>
                          <a:pt x="5287" y="9037"/>
                          <a:pt x="5418" y="9061"/>
                          <a:pt x="5549" y="9085"/>
                        </a:cubicBezTo>
                        <a:lnTo>
                          <a:pt x="5704" y="9109"/>
                        </a:lnTo>
                        <a:lnTo>
                          <a:pt x="5882" y="9132"/>
                        </a:lnTo>
                        <a:cubicBezTo>
                          <a:pt x="6013" y="9144"/>
                          <a:pt x="6132" y="9156"/>
                          <a:pt x="6263" y="9168"/>
                        </a:cubicBezTo>
                        <a:cubicBezTo>
                          <a:pt x="6323" y="9168"/>
                          <a:pt x="6370" y="9192"/>
                          <a:pt x="6430" y="9192"/>
                        </a:cubicBezTo>
                        <a:lnTo>
                          <a:pt x="6608" y="9204"/>
                        </a:lnTo>
                        <a:cubicBezTo>
                          <a:pt x="6727" y="9204"/>
                          <a:pt x="6858" y="9216"/>
                          <a:pt x="6977" y="9216"/>
                        </a:cubicBezTo>
                        <a:cubicBezTo>
                          <a:pt x="7049" y="9216"/>
                          <a:pt x="7108" y="9228"/>
                          <a:pt x="7168" y="9228"/>
                        </a:cubicBezTo>
                        <a:lnTo>
                          <a:pt x="8049" y="9228"/>
                        </a:lnTo>
                        <a:cubicBezTo>
                          <a:pt x="8228" y="9228"/>
                          <a:pt x="8394" y="9216"/>
                          <a:pt x="8561" y="9192"/>
                        </a:cubicBezTo>
                        <a:cubicBezTo>
                          <a:pt x="8632" y="9192"/>
                          <a:pt x="8692" y="9192"/>
                          <a:pt x="8763" y="9180"/>
                        </a:cubicBezTo>
                        <a:lnTo>
                          <a:pt x="8859" y="9168"/>
                        </a:lnTo>
                        <a:cubicBezTo>
                          <a:pt x="8918" y="9168"/>
                          <a:pt x="8966" y="9156"/>
                          <a:pt x="9013" y="9156"/>
                        </a:cubicBezTo>
                        <a:cubicBezTo>
                          <a:pt x="9180" y="9132"/>
                          <a:pt x="9359" y="9109"/>
                          <a:pt x="9525" y="9085"/>
                        </a:cubicBezTo>
                        <a:lnTo>
                          <a:pt x="9656" y="9061"/>
                        </a:lnTo>
                        <a:lnTo>
                          <a:pt x="9716" y="9049"/>
                        </a:lnTo>
                        <a:cubicBezTo>
                          <a:pt x="9799" y="9037"/>
                          <a:pt x="9871" y="9013"/>
                          <a:pt x="9954" y="9001"/>
                        </a:cubicBezTo>
                        <a:cubicBezTo>
                          <a:pt x="10097" y="8966"/>
                          <a:pt x="10228" y="8942"/>
                          <a:pt x="10371" y="8906"/>
                        </a:cubicBezTo>
                        <a:cubicBezTo>
                          <a:pt x="10466" y="8882"/>
                          <a:pt x="10561" y="8859"/>
                          <a:pt x="10668" y="8835"/>
                        </a:cubicBezTo>
                        <a:cubicBezTo>
                          <a:pt x="10799" y="8799"/>
                          <a:pt x="10930" y="8763"/>
                          <a:pt x="11049" y="8716"/>
                        </a:cubicBezTo>
                        <a:lnTo>
                          <a:pt x="11133" y="8692"/>
                        </a:lnTo>
                        <a:cubicBezTo>
                          <a:pt x="11288" y="8644"/>
                          <a:pt x="11430" y="8597"/>
                          <a:pt x="11585" y="8537"/>
                        </a:cubicBezTo>
                        <a:lnTo>
                          <a:pt x="11645" y="8513"/>
                        </a:lnTo>
                        <a:cubicBezTo>
                          <a:pt x="11811" y="8442"/>
                          <a:pt x="11966" y="8382"/>
                          <a:pt x="12121" y="8311"/>
                        </a:cubicBezTo>
                        <a:lnTo>
                          <a:pt x="12264" y="8239"/>
                        </a:lnTo>
                        <a:cubicBezTo>
                          <a:pt x="12431" y="8156"/>
                          <a:pt x="12609" y="8073"/>
                          <a:pt x="12764" y="7977"/>
                        </a:cubicBezTo>
                        <a:lnTo>
                          <a:pt x="12859" y="7918"/>
                        </a:lnTo>
                        <a:cubicBezTo>
                          <a:pt x="12990" y="7846"/>
                          <a:pt x="13121" y="7751"/>
                          <a:pt x="13240" y="7668"/>
                        </a:cubicBezTo>
                        <a:lnTo>
                          <a:pt x="13300" y="7632"/>
                        </a:lnTo>
                        <a:cubicBezTo>
                          <a:pt x="13443" y="7537"/>
                          <a:pt x="13562" y="7430"/>
                          <a:pt x="13693" y="7335"/>
                        </a:cubicBezTo>
                        <a:lnTo>
                          <a:pt x="13740" y="7287"/>
                        </a:lnTo>
                        <a:lnTo>
                          <a:pt x="13812" y="7227"/>
                        </a:lnTo>
                        <a:cubicBezTo>
                          <a:pt x="13907" y="7144"/>
                          <a:pt x="13990" y="7049"/>
                          <a:pt x="14074" y="6954"/>
                        </a:cubicBezTo>
                        <a:cubicBezTo>
                          <a:pt x="14097" y="6942"/>
                          <a:pt x="14109" y="6918"/>
                          <a:pt x="14121" y="6894"/>
                        </a:cubicBezTo>
                        <a:cubicBezTo>
                          <a:pt x="14181" y="6846"/>
                          <a:pt x="14228" y="6787"/>
                          <a:pt x="14276" y="6727"/>
                        </a:cubicBezTo>
                        <a:cubicBezTo>
                          <a:pt x="14383" y="6584"/>
                          <a:pt x="14478" y="6442"/>
                          <a:pt x="14574" y="6287"/>
                        </a:cubicBezTo>
                        <a:cubicBezTo>
                          <a:pt x="14645" y="6144"/>
                          <a:pt x="14717" y="6001"/>
                          <a:pt x="14776" y="5858"/>
                        </a:cubicBezTo>
                        <a:cubicBezTo>
                          <a:pt x="14824" y="5715"/>
                          <a:pt x="14859" y="5584"/>
                          <a:pt x="14895" y="5441"/>
                        </a:cubicBezTo>
                        <a:lnTo>
                          <a:pt x="14895" y="5394"/>
                        </a:lnTo>
                        <a:cubicBezTo>
                          <a:pt x="14907" y="5334"/>
                          <a:pt x="14919" y="5263"/>
                          <a:pt x="14919" y="5191"/>
                        </a:cubicBezTo>
                        <a:lnTo>
                          <a:pt x="14919" y="5120"/>
                        </a:lnTo>
                        <a:cubicBezTo>
                          <a:pt x="14919" y="5084"/>
                          <a:pt x="14931" y="5049"/>
                          <a:pt x="14931" y="5013"/>
                        </a:cubicBezTo>
                        <a:lnTo>
                          <a:pt x="14931" y="4953"/>
                        </a:lnTo>
                        <a:lnTo>
                          <a:pt x="14942" y="330"/>
                        </a:lnTo>
                        <a:lnTo>
                          <a:pt x="14942" y="330"/>
                        </a:lnTo>
                        <a:cubicBezTo>
                          <a:pt x="14930" y="494"/>
                          <a:pt x="14894" y="646"/>
                          <a:pt x="14848" y="798"/>
                        </a:cubicBezTo>
                        <a:cubicBezTo>
                          <a:pt x="14848" y="810"/>
                          <a:pt x="14848" y="822"/>
                          <a:pt x="14848" y="822"/>
                        </a:cubicBezTo>
                        <a:cubicBezTo>
                          <a:pt x="14824" y="905"/>
                          <a:pt x="14800" y="977"/>
                          <a:pt x="14764" y="1048"/>
                        </a:cubicBezTo>
                        <a:lnTo>
                          <a:pt x="14752" y="1072"/>
                        </a:lnTo>
                        <a:cubicBezTo>
                          <a:pt x="14609" y="1417"/>
                          <a:pt x="14407" y="1739"/>
                          <a:pt x="14145" y="2012"/>
                        </a:cubicBezTo>
                        <a:cubicBezTo>
                          <a:pt x="14133" y="2036"/>
                          <a:pt x="14121" y="2048"/>
                          <a:pt x="14097" y="2072"/>
                        </a:cubicBezTo>
                        <a:cubicBezTo>
                          <a:pt x="14002" y="2179"/>
                          <a:pt x="13883" y="2298"/>
                          <a:pt x="13764" y="2405"/>
                        </a:cubicBezTo>
                        <a:lnTo>
                          <a:pt x="13716" y="2441"/>
                        </a:lnTo>
                        <a:cubicBezTo>
                          <a:pt x="13585" y="2548"/>
                          <a:pt x="13454" y="2655"/>
                          <a:pt x="13324" y="2739"/>
                        </a:cubicBezTo>
                        <a:lnTo>
                          <a:pt x="13264" y="2786"/>
                        </a:lnTo>
                        <a:cubicBezTo>
                          <a:pt x="13121" y="2894"/>
                          <a:pt x="12966" y="2989"/>
                          <a:pt x="12800" y="3084"/>
                        </a:cubicBezTo>
                        <a:cubicBezTo>
                          <a:pt x="12621" y="3179"/>
                          <a:pt x="12466" y="3263"/>
                          <a:pt x="12288" y="3346"/>
                        </a:cubicBezTo>
                        <a:lnTo>
                          <a:pt x="12157" y="3417"/>
                        </a:lnTo>
                        <a:cubicBezTo>
                          <a:pt x="12002" y="3489"/>
                          <a:pt x="11835" y="3560"/>
                          <a:pt x="11669" y="3620"/>
                        </a:cubicBezTo>
                        <a:lnTo>
                          <a:pt x="11609" y="3644"/>
                        </a:lnTo>
                        <a:cubicBezTo>
                          <a:pt x="11430" y="3715"/>
                          <a:pt x="11252" y="3775"/>
                          <a:pt x="11073" y="3834"/>
                        </a:cubicBezTo>
                        <a:cubicBezTo>
                          <a:pt x="10942" y="3870"/>
                          <a:pt x="10811" y="3906"/>
                          <a:pt x="10680" y="3941"/>
                        </a:cubicBezTo>
                        <a:cubicBezTo>
                          <a:pt x="10585" y="3965"/>
                          <a:pt x="10490" y="4001"/>
                          <a:pt x="10383" y="4025"/>
                        </a:cubicBezTo>
                        <a:cubicBezTo>
                          <a:pt x="10252" y="4048"/>
                          <a:pt x="10109" y="4084"/>
                          <a:pt x="9978" y="4108"/>
                        </a:cubicBezTo>
                        <a:cubicBezTo>
                          <a:pt x="9871" y="4132"/>
                          <a:pt x="9775" y="4156"/>
                          <a:pt x="9680" y="4167"/>
                        </a:cubicBezTo>
                        <a:lnTo>
                          <a:pt x="9549" y="4191"/>
                        </a:lnTo>
                        <a:cubicBezTo>
                          <a:pt x="9383" y="4215"/>
                          <a:pt x="9204" y="4239"/>
                          <a:pt x="9037" y="4263"/>
                        </a:cubicBezTo>
                        <a:cubicBezTo>
                          <a:pt x="8978" y="4263"/>
                          <a:pt x="8930" y="4275"/>
                          <a:pt x="8882" y="4275"/>
                        </a:cubicBezTo>
                        <a:cubicBezTo>
                          <a:pt x="8787" y="4287"/>
                          <a:pt x="8680" y="4298"/>
                          <a:pt x="8585" y="4310"/>
                        </a:cubicBezTo>
                        <a:cubicBezTo>
                          <a:pt x="8418" y="4322"/>
                          <a:pt x="8251" y="4334"/>
                          <a:pt x="8085" y="4334"/>
                        </a:cubicBezTo>
                        <a:lnTo>
                          <a:pt x="7751" y="4346"/>
                        </a:lnTo>
                        <a:lnTo>
                          <a:pt x="7347" y="4346"/>
                        </a:lnTo>
                        <a:cubicBezTo>
                          <a:pt x="7216" y="4346"/>
                          <a:pt x="7120" y="4346"/>
                          <a:pt x="7001" y="4334"/>
                        </a:cubicBezTo>
                        <a:cubicBezTo>
                          <a:pt x="6894" y="4334"/>
                          <a:pt x="6751" y="4322"/>
                          <a:pt x="6620" y="4322"/>
                        </a:cubicBezTo>
                        <a:cubicBezTo>
                          <a:pt x="6501" y="4310"/>
                          <a:pt x="6394" y="4298"/>
                          <a:pt x="6275" y="4287"/>
                        </a:cubicBezTo>
                        <a:cubicBezTo>
                          <a:pt x="6168" y="4275"/>
                          <a:pt x="6025" y="4263"/>
                          <a:pt x="5906" y="4251"/>
                        </a:cubicBezTo>
                        <a:cubicBezTo>
                          <a:pt x="5787" y="4239"/>
                          <a:pt x="5680" y="4215"/>
                          <a:pt x="5573" y="4203"/>
                        </a:cubicBezTo>
                        <a:cubicBezTo>
                          <a:pt x="5453" y="4179"/>
                          <a:pt x="5311" y="4156"/>
                          <a:pt x="5180" y="4132"/>
                        </a:cubicBezTo>
                        <a:cubicBezTo>
                          <a:pt x="5072" y="4108"/>
                          <a:pt x="4965" y="4096"/>
                          <a:pt x="4870" y="4072"/>
                        </a:cubicBezTo>
                        <a:cubicBezTo>
                          <a:pt x="4703" y="4036"/>
                          <a:pt x="4549" y="4001"/>
                          <a:pt x="4394" y="3953"/>
                        </a:cubicBezTo>
                        <a:cubicBezTo>
                          <a:pt x="4299" y="3929"/>
                          <a:pt x="4203" y="3906"/>
                          <a:pt x="4096" y="3870"/>
                        </a:cubicBezTo>
                        <a:lnTo>
                          <a:pt x="3941"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9"/>
                  <p:cNvSpPr/>
                  <p:nvPr/>
                </p:nvSpPr>
                <p:spPr>
                  <a:xfrm>
                    <a:off x="554075" y="3379963"/>
                    <a:ext cx="410775" cy="237850"/>
                  </a:xfrm>
                  <a:custGeom>
                    <a:avLst/>
                    <a:gdLst/>
                    <a:ahLst/>
                    <a:cxnLst/>
                    <a:rect l="l" t="t" r="r" b="b"/>
                    <a:pathLst>
                      <a:path w="16431" h="9514" extrusionOk="0">
                        <a:moveTo>
                          <a:pt x="13478" y="1703"/>
                        </a:moveTo>
                        <a:cubicBezTo>
                          <a:pt x="16419" y="3394"/>
                          <a:pt x="16431" y="6132"/>
                          <a:pt x="13526" y="7823"/>
                        </a:cubicBezTo>
                        <a:cubicBezTo>
                          <a:pt x="10609" y="9514"/>
                          <a:pt x="5870" y="9514"/>
                          <a:pt x="2941" y="7823"/>
                        </a:cubicBezTo>
                        <a:cubicBezTo>
                          <a:pt x="0" y="6132"/>
                          <a:pt x="0" y="3394"/>
                          <a:pt x="2905" y="1703"/>
                        </a:cubicBezTo>
                        <a:cubicBezTo>
                          <a:pt x="5822"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9"/>
                  <p:cNvSpPr/>
                  <p:nvPr/>
                </p:nvSpPr>
                <p:spPr>
                  <a:xfrm>
                    <a:off x="652900" y="3437413"/>
                    <a:ext cx="213125" cy="123250"/>
                  </a:xfrm>
                  <a:custGeom>
                    <a:avLst/>
                    <a:gdLst/>
                    <a:ahLst/>
                    <a:cxnLst/>
                    <a:rect l="l" t="t" r="r" b="b"/>
                    <a:pathLst>
                      <a:path w="8525" h="4930" extrusionOk="0">
                        <a:moveTo>
                          <a:pt x="6989" y="870"/>
                        </a:moveTo>
                        <a:cubicBezTo>
                          <a:pt x="8513" y="1751"/>
                          <a:pt x="8525" y="3179"/>
                          <a:pt x="7013" y="4049"/>
                        </a:cubicBezTo>
                        <a:cubicBezTo>
                          <a:pt x="5501" y="4930"/>
                          <a:pt x="3048" y="4930"/>
                          <a:pt x="1524" y="4049"/>
                        </a:cubicBezTo>
                        <a:cubicBezTo>
                          <a:pt x="0" y="3179"/>
                          <a:pt x="0" y="1751"/>
                          <a:pt x="1500" y="870"/>
                        </a:cubicBezTo>
                        <a:cubicBezTo>
                          <a:pt x="3012" y="0"/>
                          <a:pt x="5477" y="0"/>
                          <a:pt x="6989"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9"/>
                  <p:cNvSpPr/>
                  <p:nvPr/>
                </p:nvSpPr>
                <p:spPr>
                  <a:xfrm>
                    <a:off x="677300" y="3455763"/>
                    <a:ext cx="164025" cy="86375"/>
                  </a:xfrm>
                  <a:custGeom>
                    <a:avLst/>
                    <a:gdLst/>
                    <a:ahLst/>
                    <a:cxnLst/>
                    <a:rect l="l" t="t" r="r" b="b"/>
                    <a:pathLst>
                      <a:path w="6561" h="3455" extrusionOk="0">
                        <a:moveTo>
                          <a:pt x="3265" y="0"/>
                        </a:moveTo>
                        <a:cubicBezTo>
                          <a:pt x="2506" y="0"/>
                          <a:pt x="1748" y="167"/>
                          <a:pt x="1167" y="505"/>
                        </a:cubicBezTo>
                        <a:cubicBezTo>
                          <a:pt x="0" y="1183"/>
                          <a:pt x="12" y="2279"/>
                          <a:pt x="1179" y="2945"/>
                        </a:cubicBezTo>
                        <a:cubicBezTo>
                          <a:pt x="1763" y="3285"/>
                          <a:pt x="2528" y="3454"/>
                          <a:pt x="3292" y="3454"/>
                        </a:cubicBezTo>
                        <a:cubicBezTo>
                          <a:pt x="4057" y="3454"/>
                          <a:pt x="4822" y="3285"/>
                          <a:pt x="5406" y="2945"/>
                        </a:cubicBezTo>
                        <a:cubicBezTo>
                          <a:pt x="6561" y="2279"/>
                          <a:pt x="6561" y="1183"/>
                          <a:pt x="5382" y="505"/>
                        </a:cubicBezTo>
                        <a:cubicBezTo>
                          <a:pt x="4796" y="170"/>
                          <a:pt x="4030" y="0"/>
                          <a:pt x="326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9"/>
                  <p:cNvSpPr/>
                  <p:nvPr/>
                </p:nvSpPr>
                <p:spPr>
                  <a:xfrm>
                    <a:off x="536800" y="3477888"/>
                    <a:ext cx="445325" cy="274475"/>
                  </a:xfrm>
                  <a:custGeom>
                    <a:avLst/>
                    <a:gdLst/>
                    <a:ahLst/>
                    <a:cxnLst/>
                    <a:rect l="l" t="t" r="r" b="b"/>
                    <a:pathLst>
                      <a:path w="17813" h="10979" extrusionOk="0">
                        <a:moveTo>
                          <a:pt x="17812" y="48"/>
                        </a:moveTo>
                        <a:lnTo>
                          <a:pt x="17812" y="100"/>
                        </a:lnTo>
                        <a:lnTo>
                          <a:pt x="17812" y="100"/>
                        </a:lnTo>
                        <a:cubicBezTo>
                          <a:pt x="17812" y="83"/>
                          <a:pt x="17812" y="66"/>
                          <a:pt x="17812" y="48"/>
                        </a:cubicBezTo>
                        <a:close/>
                        <a:moveTo>
                          <a:pt x="24" y="1"/>
                        </a:moveTo>
                        <a:lnTo>
                          <a:pt x="1" y="5799"/>
                        </a:lnTo>
                        <a:cubicBezTo>
                          <a:pt x="1" y="7132"/>
                          <a:pt x="882" y="8466"/>
                          <a:pt x="2632" y="9478"/>
                        </a:cubicBezTo>
                        <a:cubicBezTo>
                          <a:pt x="2846" y="9597"/>
                          <a:pt x="3061" y="9704"/>
                          <a:pt x="3287" y="9811"/>
                        </a:cubicBezTo>
                        <a:cubicBezTo>
                          <a:pt x="3358" y="9847"/>
                          <a:pt x="3442" y="9883"/>
                          <a:pt x="3513" y="9919"/>
                        </a:cubicBezTo>
                        <a:cubicBezTo>
                          <a:pt x="3656" y="9978"/>
                          <a:pt x="3787" y="10038"/>
                          <a:pt x="3918" y="10085"/>
                        </a:cubicBezTo>
                        <a:lnTo>
                          <a:pt x="3989" y="10121"/>
                        </a:lnTo>
                        <a:lnTo>
                          <a:pt x="4144" y="10169"/>
                        </a:lnTo>
                        <a:cubicBezTo>
                          <a:pt x="4323" y="10240"/>
                          <a:pt x="4501" y="10300"/>
                          <a:pt x="4680" y="10359"/>
                        </a:cubicBezTo>
                        <a:lnTo>
                          <a:pt x="4870" y="10419"/>
                        </a:lnTo>
                        <a:lnTo>
                          <a:pt x="5001" y="10454"/>
                        </a:lnTo>
                        <a:cubicBezTo>
                          <a:pt x="5073" y="10478"/>
                          <a:pt x="5144" y="10490"/>
                          <a:pt x="5228" y="10514"/>
                        </a:cubicBezTo>
                        <a:cubicBezTo>
                          <a:pt x="5406" y="10561"/>
                          <a:pt x="5597" y="10609"/>
                          <a:pt x="5775" y="10645"/>
                        </a:cubicBezTo>
                        <a:cubicBezTo>
                          <a:pt x="5823" y="10657"/>
                          <a:pt x="5870" y="10669"/>
                          <a:pt x="5930" y="10681"/>
                        </a:cubicBezTo>
                        <a:cubicBezTo>
                          <a:pt x="6001" y="10692"/>
                          <a:pt x="6073" y="10704"/>
                          <a:pt x="6144" y="10716"/>
                        </a:cubicBezTo>
                        <a:cubicBezTo>
                          <a:pt x="6299" y="10752"/>
                          <a:pt x="6466" y="10776"/>
                          <a:pt x="6621" y="10800"/>
                        </a:cubicBezTo>
                        <a:cubicBezTo>
                          <a:pt x="6680" y="10812"/>
                          <a:pt x="6740" y="10823"/>
                          <a:pt x="6811" y="10835"/>
                        </a:cubicBezTo>
                        <a:cubicBezTo>
                          <a:pt x="6871" y="10847"/>
                          <a:pt x="6954" y="10847"/>
                          <a:pt x="7013" y="10859"/>
                        </a:cubicBezTo>
                        <a:cubicBezTo>
                          <a:pt x="7168" y="10883"/>
                          <a:pt x="7311" y="10895"/>
                          <a:pt x="7466" y="10907"/>
                        </a:cubicBezTo>
                        <a:cubicBezTo>
                          <a:pt x="7537" y="10907"/>
                          <a:pt x="7609" y="10931"/>
                          <a:pt x="7680" y="10931"/>
                        </a:cubicBezTo>
                        <a:cubicBezTo>
                          <a:pt x="7716" y="10937"/>
                          <a:pt x="7749" y="10937"/>
                          <a:pt x="7781" y="10937"/>
                        </a:cubicBezTo>
                        <a:cubicBezTo>
                          <a:pt x="7814" y="10937"/>
                          <a:pt x="7847" y="10937"/>
                          <a:pt x="7883" y="10942"/>
                        </a:cubicBezTo>
                        <a:cubicBezTo>
                          <a:pt x="8025" y="10954"/>
                          <a:pt x="8180" y="10966"/>
                          <a:pt x="8323" y="10966"/>
                        </a:cubicBezTo>
                        <a:cubicBezTo>
                          <a:pt x="8395" y="10966"/>
                          <a:pt x="8478" y="10978"/>
                          <a:pt x="8549" y="10978"/>
                        </a:cubicBezTo>
                        <a:lnTo>
                          <a:pt x="9609" y="10978"/>
                        </a:lnTo>
                        <a:cubicBezTo>
                          <a:pt x="9811" y="10966"/>
                          <a:pt x="10014" y="10954"/>
                          <a:pt x="10204" y="10931"/>
                        </a:cubicBezTo>
                        <a:cubicBezTo>
                          <a:pt x="10288" y="10931"/>
                          <a:pt x="10371" y="10919"/>
                          <a:pt x="10454" y="10919"/>
                        </a:cubicBezTo>
                        <a:lnTo>
                          <a:pt x="10562" y="10895"/>
                        </a:lnTo>
                        <a:lnTo>
                          <a:pt x="10752" y="10883"/>
                        </a:lnTo>
                        <a:cubicBezTo>
                          <a:pt x="10954" y="10859"/>
                          <a:pt x="11157" y="10823"/>
                          <a:pt x="11359" y="10788"/>
                        </a:cubicBezTo>
                        <a:lnTo>
                          <a:pt x="11514" y="10764"/>
                        </a:lnTo>
                        <a:lnTo>
                          <a:pt x="11585" y="10752"/>
                        </a:lnTo>
                        <a:cubicBezTo>
                          <a:pt x="11681" y="10740"/>
                          <a:pt x="11776" y="10716"/>
                          <a:pt x="11871" y="10692"/>
                        </a:cubicBezTo>
                        <a:cubicBezTo>
                          <a:pt x="12038" y="10657"/>
                          <a:pt x="12205" y="10633"/>
                          <a:pt x="12359" y="10585"/>
                        </a:cubicBezTo>
                        <a:cubicBezTo>
                          <a:pt x="12478" y="10561"/>
                          <a:pt x="12597" y="10526"/>
                          <a:pt x="12717" y="10490"/>
                        </a:cubicBezTo>
                        <a:cubicBezTo>
                          <a:pt x="12859" y="10454"/>
                          <a:pt x="13026" y="10419"/>
                          <a:pt x="13169" y="10359"/>
                        </a:cubicBezTo>
                        <a:lnTo>
                          <a:pt x="13276" y="10335"/>
                        </a:lnTo>
                        <a:cubicBezTo>
                          <a:pt x="13455" y="10276"/>
                          <a:pt x="13633" y="10216"/>
                          <a:pt x="13812" y="10145"/>
                        </a:cubicBezTo>
                        <a:lnTo>
                          <a:pt x="13895" y="10109"/>
                        </a:lnTo>
                        <a:cubicBezTo>
                          <a:pt x="14086" y="10038"/>
                          <a:pt x="14276" y="9954"/>
                          <a:pt x="14455" y="9871"/>
                        </a:cubicBezTo>
                        <a:lnTo>
                          <a:pt x="14622" y="9788"/>
                        </a:lnTo>
                        <a:cubicBezTo>
                          <a:pt x="14836" y="9692"/>
                          <a:pt x="15038" y="9585"/>
                          <a:pt x="15217" y="9478"/>
                        </a:cubicBezTo>
                        <a:lnTo>
                          <a:pt x="15324" y="9418"/>
                        </a:lnTo>
                        <a:cubicBezTo>
                          <a:pt x="15491" y="9323"/>
                          <a:pt x="15634" y="9216"/>
                          <a:pt x="15788" y="9121"/>
                        </a:cubicBezTo>
                        <a:lnTo>
                          <a:pt x="15860" y="9061"/>
                        </a:lnTo>
                        <a:cubicBezTo>
                          <a:pt x="16015" y="8942"/>
                          <a:pt x="16169" y="8823"/>
                          <a:pt x="16312" y="8704"/>
                        </a:cubicBezTo>
                        <a:lnTo>
                          <a:pt x="16384" y="8645"/>
                        </a:lnTo>
                        <a:lnTo>
                          <a:pt x="16455" y="8573"/>
                        </a:lnTo>
                        <a:cubicBezTo>
                          <a:pt x="16574" y="8466"/>
                          <a:pt x="16681" y="8359"/>
                          <a:pt x="16777" y="8252"/>
                        </a:cubicBezTo>
                        <a:lnTo>
                          <a:pt x="16836" y="8180"/>
                        </a:lnTo>
                        <a:cubicBezTo>
                          <a:pt x="16896" y="8121"/>
                          <a:pt x="16955" y="8049"/>
                          <a:pt x="17015" y="7978"/>
                        </a:cubicBezTo>
                        <a:cubicBezTo>
                          <a:pt x="17146" y="7811"/>
                          <a:pt x="17265" y="7633"/>
                          <a:pt x="17372" y="7454"/>
                        </a:cubicBezTo>
                        <a:cubicBezTo>
                          <a:pt x="17455" y="7287"/>
                          <a:pt x="17539" y="7121"/>
                          <a:pt x="17610" y="6942"/>
                        </a:cubicBezTo>
                        <a:cubicBezTo>
                          <a:pt x="17670" y="6787"/>
                          <a:pt x="17717" y="6609"/>
                          <a:pt x="17753" y="6442"/>
                        </a:cubicBezTo>
                        <a:cubicBezTo>
                          <a:pt x="17753" y="6430"/>
                          <a:pt x="17753" y="6418"/>
                          <a:pt x="17765" y="6394"/>
                        </a:cubicBezTo>
                        <a:cubicBezTo>
                          <a:pt x="17765" y="6394"/>
                          <a:pt x="17765" y="6394"/>
                          <a:pt x="17765" y="6382"/>
                        </a:cubicBezTo>
                        <a:cubicBezTo>
                          <a:pt x="17777" y="6311"/>
                          <a:pt x="17789" y="6228"/>
                          <a:pt x="17801" y="6144"/>
                        </a:cubicBezTo>
                        <a:lnTo>
                          <a:pt x="17801" y="6049"/>
                        </a:lnTo>
                        <a:lnTo>
                          <a:pt x="17801" y="5930"/>
                        </a:lnTo>
                        <a:lnTo>
                          <a:pt x="17801" y="5859"/>
                        </a:lnTo>
                        <a:lnTo>
                          <a:pt x="17812" y="100"/>
                        </a:lnTo>
                        <a:lnTo>
                          <a:pt x="17812" y="100"/>
                        </a:lnTo>
                        <a:cubicBezTo>
                          <a:pt x="17812" y="166"/>
                          <a:pt x="17810" y="230"/>
                          <a:pt x="17801" y="286"/>
                        </a:cubicBezTo>
                        <a:lnTo>
                          <a:pt x="17801" y="358"/>
                        </a:lnTo>
                        <a:cubicBezTo>
                          <a:pt x="17777" y="560"/>
                          <a:pt x="17741" y="751"/>
                          <a:pt x="17681" y="941"/>
                        </a:cubicBezTo>
                        <a:lnTo>
                          <a:pt x="17670" y="965"/>
                        </a:lnTo>
                        <a:cubicBezTo>
                          <a:pt x="17646" y="1048"/>
                          <a:pt x="17610" y="1144"/>
                          <a:pt x="17574" y="1227"/>
                        </a:cubicBezTo>
                        <a:lnTo>
                          <a:pt x="17562" y="1251"/>
                        </a:lnTo>
                        <a:cubicBezTo>
                          <a:pt x="17396" y="1668"/>
                          <a:pt x="17146" y="2049"/>
                          <a:pt x="16848" y="2382"/>
                        </a:cubicBezTo>
                        <a:cubicBezTo>
                          <a:pt x="16824" y="2406"/>
                          <a:pt x="16812" y="2430"/>
                          <a:pt x="16788" y="2453"/>
                        </a:cubicBezTo>
                        <a:cubicBezTo>
                          <a:pt x="16669" y="2584"/>
                          <a:pt x="16538" y="2715"/>
                          <a:pt x="16396" y="2846"/>
                        </a:cubicBezTo>
                        <a:lnTo>
                          <a:pt x="16324" y="2894"/>
                        </a:lnTo>
                        <a:cubicBezTo>
                          <a:pt x="16181" y="3025"/>
                          <a:pt x="16026" y="3144"/>
                          <a:pt x="15872" y="3263"/>
                        </a:cubicBezTo>
                        <a:lnTo>
                          <a:pt x="15800" y="3311"/>
                        </a:lnTo>
                        <a:cubicBezTo>
                          <a:pt x="15622" y="3430"/>
                          <a:pt x="15431" y="3561"/>
                          <a:pt x="15229" y="3668"/>
                        </a:cubicBezTo>
                        <a:cubicBezTo>
                          <a:pt x="15026" y="3787"/>
                          <a:pt x="14836" y="3882"/>
                          <a:pt x="14633" y="3989"/>
                        </a:cubicBezTo>
                        <a:lnTo>
                          <a:pt x="14479" y="4061"/>
                        </a:lnTo>
                        <a:cubicBezTo>
                          <a:pt x="14288" y="4156"/>
                          <a:pt x="14098" y="4227"/>
                          <a:pt x="13907" y="4311"/>
                        </a:cubicBezTo>
                        <a:cubicBezTo>
                          <a:pt x="13871" y="4311"/>
                          <a:pt x="13848" y="4335"/>
                          <a:pt x="13824" y="4335"/>
                        </a:cubicBezTo>
                        <a:cubicBezTo>
                          <a:pt x="13621" y="4418"/>
                          <a:pt x="13407" y="4489"/>
                          <a:pt x="13181" y="4561"/>
                        </a:cubicBezTo>
                        <a:cubicBezTo>
                          <a:pt x="13038" y="4608"/>
                          <a:pt x="12883" y="4644"/>
                          <a:pt x="12728" y="4692"/>
                        </a:cubicBezTo>
                        <a:cubicBezTo>
                          <a:pt x="12609" y="4727"/>
                          <a:pt x="12490" y="4751"/>
                          <a:pt x="12371" y="4787"/>
                        </a:cubicBezTo>
                        <a:cubicBezTo>
                          <a:pt x="12216" y="4823"/>
                          <a:pt x="12050" y="4858"/>
                          <a:pt x="11883" y="4894"/>
                        </a:cubicBezTo>
                        <a:cubicBezTo>
                          <a:pt x="11764" y="4918"/>
                          <a:pt x="11645" y="4942"/>
                          <a:pt x="11526" y="4966"/>
                        </a:cubicBezTo>
                        <a:lnTo>
                          <a:pt x="11371" y="4989"/>
                        </a:lnTo>
                        <a:cubicBezTo>
                          <a:pt x="11169" y="5025"/>
                          <a:pt x="10966" y="5049"/>
                          <a:pt x="10764" y="5073"/>
                        </a:cubicBezTo>
                        <a:lnTo>
                          <a:pt x="10573" y="5097"/>
                        </a:lnTo>
                        <a:cubicBezTo>
                          <a:pt x="10454" y="5108"/>
                          <a:pt x="10335" y="5120"/>
                          <a:pt x="10216" y="5120"/>
                        </a:cubicBezTo>
                        <a:cubicBezTo>
                          <a:pt x="10014" y="5144"/>
                          <a:pt x="9823" y="5156"/>
                          <a:pt x="9621" y="5168"/>
                        </a:cubicBezTo>
                        <a:cubicBezTo>
                          <a:pt x="9490" y="5168"/>
                          <a:pt x="9371" y="5168"/>
                          <a:pt x="9240" y="5180"/>
                        </a:cubicBezTo>
                        <a:lnTo>
                          <a:pt x="8752" y="5180"/>
                        </a:lnTo>
                        <a:cubicBezTo>
                          <a:pt x="8609" y="5180"/>
                          <a:pt x="8478" y="5180"/>
                          <a:pt x="8335" y="5168"/>
                        </a:cubicBezTo>
                        <a:cubicBezTo>
                          <a:pt x="8204" y="5156"/>
                          <a:pt x="8037" y="5156"/>
                          <a:pt x="7895" y="5144"/>
                        </a:cubicBezTo>
                        <a:cubicBezTo>
                          <a:pt x="7740" y="5132"/>
                          <a:pt x="7621" y="5120"/>
                          <a:pt x="7478" y="5108"/>
                        </a:cubicBezTo>
                        <a:cubicBezTo>
                          <a:pt x="7347" y="5097"/>
                          <a:pt x="7180" y="5073"/>
                          <a:pt x="7037" y="5061"/>
                        </a:cubicBezTo>
                        <a:cubicBezTo>
                          <a:pt x="6882" y="5037"/>
                          <a:pt x="6763" y="5025"/>
                          <a:pt x="6632" y="5001"/>
                        </a:cubicBezTo>
                        <a:cubicBezTo>
                          <a:pt x="6478" y="4977"/>
                          <a:pt x="6323" y="4954"/>
                          <a:pt x="6168" y="4918"/>
                        </a:cubicBezTo>
                        <a:cubicBezTo>
                          <a:pt x="6037" y="4894"/>
                          <a:pt x="5918" y="4870"/>
                          <a:pt x="5799" y="4846"/>
                        </a:cubicBezTo>
                        <a:cubicBezTo>
                          <a:pt x="5609" y="4799"/>
                          <a:pt x="5430" y="4751"/>
                          <a:pt x="5239" y="4704"/>
                        </a:cubicBezTo>
                        <a:cubicBezTo>
                          <a:pt x="5120" y="4680"/>
                          <a:pt x="5001" y="4644"/>
                          <a:pt x="4882" y="4608"/>
                        </a:cubicBezTo>
                        <a:lnTo>
                          <a:pt x="4704" y="4561"/>
                        </a:lnTo>
                        <a:cubicBezTo>
                          <a:pt x="4513" y="4501"/>
                          <a:pt x="4335" y="4430"/>
                          <a:pt x="4156" y="4370"/>
                        </a:cubicBezTo>
                        <a:lnTo>
                          <a:pt x="4013" y="4311"/>
                        </a:lnTo>
                        <a:cubicBezTo>
                          <a:pt x="3846" y="4251"/>
                          <a:pt x="3692" y="4180"/>
                          <a:pt x="3537" y="4108"/>
                        </a:cubicBezTo>
                        <a:cubicBezTo>
                          <a:pt x="3453" y="4073"/>
                          <a:pt x="3382" y="4049"/>
                          <a:pt x="3299" y="4013"/>
                        </a:cubicBezTo>
                        <a:cubicBezTo>
                          <a:pt x="3072" y="3906"/>
                          <a:pt x="2858" y="3787"/>
                          <a:pt x="2644" y="3668"/>
                        </a:cubicBezTo>
                        <a:cubicBezTo>
                          <a:pt x="1548" y="3037"/>
                          <a:pt x="798" y="2275"/>
                          <a:pt x="382" y="1477"/>
                        </a:cubicBezTo>
                        <a:cubicBezTo>
                          <a:pt x="144"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9"/>
                  <p:cNvSpPr/>
                  <p:nvPr/>
                </p:nvSpPr>
                <p:spPr>
                  <a:xfrm>
                    <a:off x="514775" y="3336813"/>
                    <a:ext cx="489375" cy="283075"/>
                  </a:xfrm>
                  <a:custGeom>
                    <a:avLst/>
                    <a:gdLst/>
                    <a:ahLst/>
                    <a:cxnLst/>
                    <a:rect l="l" t="t" r="r" b="b"/>
                    <a:pathLst>
                      <a:path w="19575" h="11323" extrusionOk="0">
                        <a:moveTo>
                          <a:pt x="16062" y="2012"/>
                        </a:moveTo>
                        <a:cubicBezTo>
                          <a:pt x="19563" y="4036"/>
                          <a:pt x="19574" y="7299"/>
                          <a:pt x="16110" y="9311"/>
                        </a:cubicBezTo>
                        <a:cubicBezTo>
                          <a:pt x="12633" y="11323"/>
                          <a:pt x="7001" y="11323"/>
                          <a:pt x="3501" y="9311"/>
                        </a:cubicBezTo>
                        <a:cubicBezTo>
                          <a:pt x="13" y="7287"/>
                          <a:pt x="1" y="4024"/>
                          <a:pt x="3465" y="2012"/>
                        </a:cubicBezTo>
                        <a:cubicBezTo>
                          <a:pt x="6930" y="12"/>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9"/>
                  <p:cNvSpPr/>
                  <p:nvPr/>
                </p:nvSpPr>
                <p:spPr>
                  <a:xfrm>
                    <a:off x="671650" y="3427588"/>
                    <a:ext cx="175625" cy="101825"/>
                  </a:xfrm>
                  <a:custGeom>
                    <a:avLst/>
                    <a:gdLst/>
                    <a:ahLst/>
                    <a:cxnLst/>
                    <a:rect l="l" t="t" r="r" b="b"/>
                    <a:pathLst>
                      <a:path w="7025" h="4073" extrusionOk="0">
                        <a:moveTo>
                          <a:pt x="5763" y="727"/>
                        </a:moveTo>
                        <a:cubicBezTo>
                          <a:pt x="7025" y="1453"/>
                          <a:pt x="7025" y="2620"/>
                          <a:pt x="5787" y="3346"/>
                        </a:cubicBezTo>
                        <a:cubicBezTo>
                          <a:pt x="4536" y="4072"/>
                          <a:pt x="2512" y="4072"/>
                          <a:pt x="1250" y="3346"/>
                        </a:cubicBezTo>
                        <a:cubicBezTo>
                          <a:pt x="0" y="2620"/>
                          <a:pt x="0" y="1453"/>
                          <a:pt x="1238" y="727"/>
                        </a:cubicBezTo>
                        <a:cubicBezTo>
                          <a:pt x="2489" y="1"/>
                          <a:pt x="4513" y="12"/>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9"/>
                  <p:cNvSpPr/>
                  <p:nvPr/>
                </p:nvSpPr>
                <p:spPr>
                  <a:xfrm>
                    <a:off x="572525" y="3293338"/>
                    <a:ext cx="373875" cy="230725"/>
                  </a:xfrm>
                  <a:custGeom>
                    <a:avLst/>
                    <a:gdLst/>
                    <a:ahLst/>
                    <a:cxnLst/>
                    <a:rect l="l" t="t" r="r" b="b"/>
                    <a:pathLst>
                      <a:path w="14955" h="9229" extrusionOk="0">
                        <a:moveTo>
                          <a:pt x="14931" y="60"/>
                        </a:moveTo>
                        <a:lnTo>
                          <a:pt x="14930" y="432"/>
                        </a:lnTo>
                        <a:lnTo>
                          <a:pt x="14930" y="432"/>
                        </a:lnTo>
                        <a:cubicBezTo>
                          <a:pt x="14936" y="392"/>
                          <a:pt x="14940" y="351"/>
                          <a:pt x="14943" y="310"/>
                        </a:cubicBezTo>
                        <a:lnTo>
                          <a:pt x="14943" y="251"/>
                        </a:lnTo>
                        <a:cubicBezTo>
                          <a:pt x="14955" y="179"/>
                          <a:pt x="14955" y="120"/>
                          <a:pt x="14931" y="60"/>
                        </a:cubicBezTo>
                        <a:close/>
                        <a:moveTo>
                          <a:pt x="12" y="1"/>
                        </a:moveTo>
                        <a:lnTo>
                          <a:pt x="0" y="4882"/>
                        </a:lnTo>
                        <a:cubicBezTo>
                          <a:pt x="0" y="6002"/>
                          <a:pt x="727" y="7121"/>
                          <a:pt x="2203" y="7966"/>
                        </a:cubicBezTo>
                        <a:cubicBezTo>
                          <a:pt x="2382" y="8073"/>
                          <a:pt x="2560" y="8168"/>
                          <a:pt x="2751" y="8252"/>
                        </a:cubicBezTo>
                        <a:cubicBezTo>
                          <a:pt x="2822" y="8288"/>
                          <a:pt x="2882" y="8311"/>
                          <a:pt x="2953" y="8335"/>
                        </a:cubicBezTo>
                        <a:cubicBezTo>
                          <a:pt x="3060" y="8383"/>
                          <a:pt x="3167" y="8442"/>
                          <a:pt x="3287" y="8490"/>
                        </a:cubicBezTo>
                        <a:cubicBezTo>
                          <a:pt x="3310" y="8502"/>
                          <a:pt x="3322" y="8502"/>
                          <a:pt x="3346" y="8514"/>
                        </a:cubicBezTo>
                        <a:lnTo>
                          <a:pt x="3477" y="8561"/>
                        </a:lnTo>
                        <a:cubicBezTo>
                          <a:pt x="3620" y="8609"/>
                          <a:pt x="3775" y="8669"/>
                          <a:pt x="3918" y="8704"/>
                        </a:cubicBezTo>
                        <a:lnTo>
                          <a:pt x="4084" y="8752"/>
                        </a:lnTo>
                        <a:lnTo>
                          <a:pt x="4191" y="8788"/>
                        </a:lnTo>
                        <a:cubicBezTo>
                          <a:pt x="4251" y="8811"/>
                          <a:pt x="4310" y="8823"/>
                          <a:pt x="4382" y="8835"/>
                        </a:cubicBezTo>
                        <a:cubicBezTo>
                          <a:pt x="4525" y="8871"/>
                          <a:pt x="4691" y="8919"/>
                          <a:pt x="4846" y="8954"/>
                        </a:cubicBezTo>
                        <a:lnTo>
                          <a:pt x="4965" y="8978"/>
                        </a:lnTo>
                        <a:cubicBezTo>
                          <a:pt x="5025" y="8990"/>
                          <a:pt x="5096" y="9002"/>
                          <a:pt x="5156" y="9014"/>
                        </a:cubicBezTo>
                        <a:cubicBezTo>
                          <a:pt x="5287" y="9038"/>
                          <a:pt x="5418" y="9061"/>
                          <a:pt x="5549" y="9085"/>
                        </a:cubicBezTo>
                        <a:cubicBezTo>
                          <a:pt x="5608" y="9085"/>
                          <a:pt x="5656" y="9097"/>
                          <a:pt x="5704" y="9109"/>
                        </a:cubicBezTo>
                        <a:lnTo>
                          <a:pt x="5882" y="9133"/>
                        </a:lnTo>
                        <a:cubicBezTo>
                          <a:pt x="6013" y="9145"/>
                          <a:pt x="6132" y="9157"/>
                          <a:pt x="6263" y="9169"/>
                        </a:cubicBezTo>
                        <a:cubicBezTo>
                          <a:pt x="6323" y="9169"/>
                          <a:pt x="6370" y="9181"/>
                          <a:pt x="6430" y="9192"/>
                        </a:cubicBezTo>
                        <a:lnTo>
                          <a:pt x="6608" y="9192"/>
                        </a:lnTo>
                        <a:cubicBezTo>
                          <a:pt x="6727" y="9204"/>
                          <a:pt x="6858" y="9216"/>
                          <a:pt x="6977" y="9216"/>
                        </a:cubicBezTo>
                        <a:cubicBezTo>
                          <a:pt x="7049" y="9216"/>
                          <a:pt x="7108" y="9228"/>
                          <a:pt x="7168" y="9228"/>
                        </a:cubicBezTo>
                        <a:lnTo>
                          <a:pt x="7930" y="9228"/>
                        </a:lnTo>
                        <a:lnTo>
                          <a:pt x="8049" y="9216"/>
                        </a:lnTo>
                        <a:cubicBezTo>
                          <a:pt x="8216" y="9216"/>
                          <a:pt x="8382" y="9204"/>
                          <a:pt x="8549" y="9181"/>
                        </a:cubicBezTo>
                        <a:cubicBezTo>
                          <a:pt x="8621" y="9181"/>
                          <a:pt x="8692" y="9181"/>
                          <a:pt x="8752" y="9169"/>
                        </a:cubicBezTo>
                        <a:lnTo>
                          <a:pt x="8847" y="9157"/>
                        </a:lnTo>
                        <a:lnTo>
                          <a:pt x="9002" y="9145"/>
                        </a:lnTo>
                        <a:cubicBezTo>
                          <a:pt x="9180" y="9121"/>
                          <a:pt x="9347" y="9097"/>
                          <a:pt x="9525" y="9073"/>
                        </a:cubicBezTo>
                        <a:lnTo>
                          <a:pt x="9644" y="9050"/>
                        </a:lnTo>
                        <a:lnTo>
                          <a:pt x="9704" y="9038"/>
                        </a:lnTo>
                        <a:cubicBezTo>
                          <a:pt x="9787" y="9026"/>
                          <a:pt x="9871" y="9002"/>
                          <a:pt x="9942" y="8990"/>
                        </a:cubicBezTo>
                        <a:cubicBezTo>
                          <a:pt x="10085" y="8966"/>
                          <a:pt x="10228" y="8930"/>
                          <a:pt x="10359" y="8895"/>
                        </a:cubicBezTo>
                        <a:cubicBezTo>
                          <a:pt x="10466" y="8871"/>
                          <a:pt x="10561" y="8847"/>
                          <a:pt x="10657" y="8823"/>
                        </a:cubicBezTo>
                        <a:cubicBezTo>
                          <a:pt x="10787" y="8788"/>
                          <a:pt x="10918" y="8752"/>
                          <a:pt x="11049" y="8716"/>
                        </a:cubicBezTo>
                        <a:lnTo>
                          <a:pt x="11133" y="8692"/>
                        </a:lnTo>
                        <a:cubicBezTo>
                          <a:pt x="11276" y="8633"/>
                          <a:pt x="11430" y="8585"/>
                          <a:pt x="11573" y="8526"/>
                        </a:cubicBezTo>
                        <a:lnTo>
                          <a:pt x="11645" y="8502"/>
                        </a:lnTo>
                        <a:cubicBezTo>
                          <a:pt x="11800" y="8430"/>
                          <a:pt x="11966" y="8371"/>
                          <a:pt x="12121" y="8299"/>
                        </a:cubicBezTo>
                        <a:lnTo>
                          <a:pt x="12252" y="8228"/>
                        </a:lnTo>
                        <a:cubicBezTo>
                          <a:pt x="12431" y="8145"/>
                          <a:pt x="12597" y="8061"/>
                          <a:pt x="12764" y="7966"/>
                        </a:cubicBezTo>
                        <a:lnTo>
                          <a:pt x="12847" y="7907"/>
                        </a:lnTo>
                        <a:cubicBezTo>
                          <a:pt x="12990" y="7835"/>
                          <a:pt x="13109" y="7752"/>
                          <a:pt x="13228" y="7657"/>
                        </a:cubicBezTo>
                        <a:lnTo>
                          <a:pt x="13288" y="7621"/>
                        </a:lnTo>
                        <a:cubicBezTo>
                          <a:pt x="13431" y="7526"/>
                          <a:pt x="13562" y="7418"/>
                          <a:pt x="13681" y="7311"/>
                        </a:cubicBezTo>
                        <a:lnTo>
                          <a:pt x="13728" y="7276"/>
                        </a:lnTo>
                        <a:lnTo>
                          <a:pt x="13800" y="7216"/>
                        </a:lnTo>
                        <a:cubicBezTo>
                          <a:pt x="13895" y="7121"/>
                          <a:pt x="13978" y="7037"/>
                          <a:pt x="14062" y="6942"/>
                        </a:cubicBezTo>
                        <a:cubicBezTo>
                          <a:pt x="14086" y="6918"/>
                          <a:pt x="14097" y="6906"/>
                          <a:pt x="14109" y="6883"/>
                        </a:cubicBezTo>
                        <a:cubicBezTo>
                          <a:pt x="14169" y="6823"/>
                          <a:pt x="14216" y="6775"/>
                          <a:pt x="14264" y="6716"/>
                        </a:cubicBezTo>
                        <a:cubicBezTo>
                          <a:pt x="14371" y="6573"/>
                          <a:pt x="14478" y="6418"/>
                          <a:pt x="14562" y="6263"/>
                        </a:cubicBezTo>
                        <a:cubicBezTo>
                          <a:pt x="14633" y="6133"/>
                          <a:pt x="14705" y="5990"/>
                          <a:pt x="14764" y="5847"/>
                        </a:cubicBezTo>
                        <a:cubicBezTo>
                          <a:pt x="14812" y="5704"/>
                          <a:pt x="14848" y="5561"/>
                          <a:pt x="14883" y="5418"/>
                        </a:cubicBezTo>
                        <a:cubicBezTo>
                          <a:pt x="14883" y="5406"/>
                          <a:pt x="14883" y="5394"/>
                          <a:pt x="14883" y="5382"/>
                        </a:cubicBezTo>
                        <a:cubicBezTo>
                          <a:pt x="14895" y="5311"/>
                          <a:pt x="14907" y="5251"/>
                          <a:pt x="14907" y="5180"/>
                        </a:cubicBezTo>
                        <a:lnTo>
                          <a:pt x="14907" y="5097"/>
                        </a:lnTo>
                        <a:cubicBezTo>
                          <a:pt x="14907" y="5061"/>
                          <a:pt x="14919" y="5037"/>
                          <a:pt x="14919" y="5001"/>
                        </a:cubicBezTo>
                        <a:lnTo>
                          <a:pt x="14919" y="4930"/>
                        </a:lnTo>
                        <a:lnTo>
                          <a:pt x="14930" y="432"/>
                        </a:lnTo>
                        <a:lnTo>
                          <a:pt x="14930" y="432"/>
                        </a:lnTo>
                        <a:cubicBezTo>
                          <a:pt x="14913" y="558"/>
                          <a:pt x="14883" y="682"/>
                          <a:pt x="14848" y="799"/>
                        </a:cubicBezTo>
                        <a:cubicBezTo>
                          <a:pt x="14848" y="799"/>
                          <a:pt x="14848" y="810"/>
                          <a:pt x="14848" y="822"/>
                        </a:cubicBezTo>
                        <a:cubicBezTo>
                          <a:pt x="14824" y="894"/>
                          <a:pt x="14800" y="965"/>
                          <a:pt x="14764" y="1037"/>
                        </a:cubicBezTo>
                        <a:lnTo>
                          <a:pt x="14752" y="1060"/>
                        </a:lnTo>
                        <a:cubicBezTo>
                          <a:pt x="14609" y="1406"/>
                          <a:pt x="14407" y="1727"/>
                          <a:pt x="14145" y="2013"/>
                        </a:cubicBezTo>
                        <a:cubicBezTo>
                          <a:pt x="14133" y="2025"/>
                          <a:pt x="14121" y="2049"/>
                          <a:pt x="14097" y="2061"/>
                        </a:cubicBezTo>
                        <a:cubicBezTo>
                          <a:pt x="13990" y="2180"/>
                          <a:pt x="13883" y="2287"/>
                          <a:pt x="13764" y="2394"/>
                        </a:cubicBezTo>
                        <a:lnTo>
                          <a:pt x="13716" y="2442"/>
                        </a:lnTo>
                        <a:cubicBezTo>
                          <a:pt x="13597" y="2549"/>
                          <a:pt x="13466" y="2644"/>
                          <a:pt x="13324" y="2739"/>
                        </a:cubicBezTo>
                        <a:lnTo>
                          <a:pt x="13264" y="2787"/>
                        </a:lnTo>
                        <a:cubicBezTo>
                          <a:pt x="13121" y="2894"/>
                          <a:pt x="12966" y="2989"/>
                          <a:pt x="12800" y="3085"/>
                        </a:cubicBezTo>
                        <a:cubicBezTo>
                          <a:pt x="12621" y="3180"/>
                          <a:pt x="12466" y="3263"/>
                          <a:pt x="12288" y="3346"/>
                        </a:cubicBezTo>
                        <a:lnTo>
                          <a:pt x="12157" y="3418"/>
                        </a:lnTo>
                        <a:cubicBezTo>
                          <a:pt x="12002" y="3489"/>
                          <a:pt x="11835" y="3549"/>
                          <a:pt x="11669" y="3620"/>
                        </a:cubicBezTo>
                        <a:lnTo>
                          <a:pt x="11609" y="3644"/>
                        </a:lnTo>
                        <a:cubicBezTo>
                          <a:pt x="11430" y="3716"/>
                          <a:pt x="11252" y="3775"/>
                          <a:pt x="11073" y="3835"/>
                        </a:cubicBezTo>
                        <a:cubicBezTo>
                          <a:pt x="10942" y="3870"/>
                          <a:pt x="10811" y="3906"/>
                          <a:pt x="10680" y="3942"/>
                        </a:cubicBezTo>
                        <a:cubicBezTo>
                          <a:pt x="10585" y="3966"/>
                          <a:pt x="10490" y="3989"/>
                          <a:pt x="10383" y="4013"/>
                        </a:cubicBezTo>
                        <a:cubicBezTo>
                          <a:pt x="10252" y="4049"/>
                          <a:pt x="10109" y="4085"/>
                          <a:pt x="9978" y="4108"/>
                        </a:cubicBezTo>
                        <a:cubicBezTo>
                          <a:pt x="9871" y="4132"/>
                          <a:pt x="9775" y="4144"/>
                          <a:pt x="9680" y="4168"/>
                        </a:cubicBezTo>
                        <a:lnTo>
                          <a:pt x="9549" y="4192"/>
                        </a:lnTo>
                        <a:cubicBezTo>
                          <a:pt x="9383" y="4216"/>
                          <a:pt x="9204" y="4239"/>
                          <a:pt x="9037" y="4263"/>
                        </a:cubicBezTo>
                        <a:cubicBezTo>
                          <a:pt x="8978" y="4263"/>
                          <a:pt x="8930" y="4275"/>
                          <a:pt x="8882" y="4275"/>
                        </a:cubicBezTo>
                        <a:cubicBezTo>
                          <a:pt x="8787" y="4287"/>
                          <a:pt x="8680" y="4299"/>
                          <a:pt x="8585" y="4299"/>
                        </a:cubicBezTo>
                        <a:cubicBezTo>
                          <a:pt x="8418" y="4323"/>
                          <a:pt x="8251" y="4335"/>
                          <a:pt x="8085" y="4335"/>
                        </a:cubicBezTo>
                        <a:lnTo>
                          <a:pt x="7751" y="4347"/>
                        </a:lnTo>
                        <a:lnTo>
                          <a:pt x="7347" y="4347"/>
                        </a:lnTo>
                        <a:lnTo>
                          <a:pt x="7001" y="4335"/>
                        </a:lnTo>
                        <a:cubicBezTo>
                          <a:pt x="6882" y="4335"/>
                          <a:pt x="6751" y="4323"/>
                          <a:pt x="6620" y="4323"/>
                        </a:cubicBezTo>
                        <a:cubicBezTo>
                          <a:pt x="6501" y="4311"/>
                          <a:pt x="6394" y="4299"/>
                          <a:pt x="6275" y="4287"/>
                        </a:cubicBezTo>
                        <a:cubicBezTo>
                          <a:pt x="6168" y="4275"/>
                          <a:pt x="6025" y="4263"/>
                          <a:pt x="5906" y="4251"/>
                        </a:cubicBezTo>
                        <a:cubicBezTo>
                          <a:pt x="5787" y="4228"/>
                          <a:pt x="5680" y="4216"/>
                          <a:pt x="5573" y="4204"/>
                        </a:cubicBezTo>
                        <a:cubicBezTo>
                          <a:pt x="5453" y="4180"/>
                          <a:pt x="5311" y="4156"/>
                          <a:pt x="5180" y="4132"/>
                        </a:cubicBezTo>
                        <a:cubicBezTo>
                          <a:pt x="5072" y="4108"/>
                          <a:pt x="4965" y="4097"/>
                          <a:pt x="4870" y="4073"/>
                        </a:cubicBezTo>
                        <a:cubicBezTo>
                          <a:pt x="4703" y="4037"/>
                          <a:pt x="4549" y="3989"/>
                          <a:pt x="4394" y="3954"/>
                        </a:cubicBezTo>
                        <a:cubicBezTo>
                          <a:pt x="4299" y="3930"/>
                          <a:pt x="4203" y="3906"/>
                          <a:pt x="4096" y="3870"/>
                        </a:cubicBezTo>
                        <a:lnTo>
                          <a:pt x="3941" y="3823"/>
                        </a:lnTo>
                        <a:cubicBezTo>
                          <a:pt x="3799" y="3775"/>
                          <a:pt x="3644" y="3727"/>
                          <a:pt x="3489" y="3680"/>
                        </a:cubicBezTo>
                        <a:lnTo>
                          <a:pt x="3358" y="3632"/>
                        </a:lnTo>
                        <a:cubicBezTo>
                          <a:pt x="3227" y="3573"/>
                          <a:pt x="3096" y="3513"/>
                          <a:pt x="2965" y="3466"/>
                        </a:cubicBezTo>
                        <a:cubicBezTo>
                          <a:pt x="2894" y="3430"/>
                          <a:pt x="2834" y="3406"/>
                          <a:pt x="2763" y="3370"/>
                        </a:cubicBezTo>
                        <a:cubicBezTo>
                          <a:pt x="2584" y="3287"/>
                          <a:pt x="2394" y="3192"/>
                          <a:pt x="2215" y="3085"/>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9"/>
                  <p:cNvSpPr/>
                  <p:nvPr/>
                </p:nvSpPr>
                <p:spPr>
                  <a:xfrm>
                    <a:off x="554075" y="3175188"/>
                    <a:ext cx="410775" cy="237850"/>
                  </a:xfrm>
                  <a:custGeom>
                    <a:avLst/>
                    <a:gdLst/>
                    <a:ahLst/>
                    <a:cxnLst/>
                    <a:rect l="l" t="t" r="r" b="b"/>
                    <a:pathLst>
                      <a:path w="16431" h="9514" extrusionOk="0">
                        <a:moveTo>
                          <a:pt x="13478" y="1691"/>
                        </a:moveTo>
                        <a:cubicBezTo>
                          <a:pt x="16419" y="3381"/>
                          <a:pt x="16431" y="6120"/>
                          <a:pt x="13526" y="7822"/>
                        </a:cubicBezTo>
                        <a:cubicBezTo>
                          <a:pt x="10609" y="9513"/>
                          <a:pt x="5870" y="9513"/>
                          <a:pt x="2941" y="7822"/>
                        </a:cubicBezTo>
                        <a:cubicBezTo>
                          <a:pt x="0" y="6120"/>
                          <a:pt x="0" y="3381"/>
                          <a:pt x="2905" y="1691"/>
                        </a:cubicBezTo>
                        <a:cubicBezTo>
                          <a:pt x="5822"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9"/>
                  <p:cNvSpPr/>
                  <p:nvPr/>
                </p:nvSpPr>
                <p:spPr>
                  <a:xfrm>
                    <a:off x="652900" y="3232338"/>
                    <a:ext cx="213125" cy="123550"/>
                  </a:xfrm>
                  <a:custGeom>
                    <a:avLst/>
                    <a:gdLst/>
                    <a:ahLst/>
                    <a:cxnLst/>
                    <a:rect l="l" t="t" r="r" b="b"/>
                    <a:pathLst>
                      <a:path w="8525" h="4942" extrusionOk="0">
                        <a:moveTo>
                          <a:pt x="6989" y="881"/>
                        </a:moveTo>
                        <a:cubicBezTo>
                          <a:pt x="8513" y="1762"/>
                          <a:pt x="8525" y="3179"/>
                          <a:pt x="7013" y="4060"/>
                        </a:cubicBezTo>
                        <a:cubicBezTo>
                          <a:pt x="5501" y="4941"/>
                          <a:pt x="3048" y="4941"/>
                          <a:pt x="1524" y="4060"/>
                        </a:cubicBezTo>
                        <a:cubicBezTo>
                          <a:pt x="0" y="3179"/>
                          <a:pt x="0" y="1762"/>
                          <a:pt x="1500" y="881"/>
                        </a:cubicBezTo>
                        <a:cubicBezTo>
                          <a:pt x="3012" y="0"/>
                          <a:pt x="5477" y="0"/>
                          <a:pt x="6989"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9"/>
                  <p:cNvSpPr/>
                  <p:nvPr/>
                </p:nvSpPr>
                <p:spPr>
                  <a:xfrm>
                    <a:off x="677300" y="3250863"/>
                    <a:ext cx="164025" cy="86375"/>
                  </a:xfrm>
                  <a:custGeom>
                    <a:avLst/>
                    <a:gdLst/>
                    <a:ahLst/>
                    <a:cxnLst/>
                    <a:rect l="l" t="t" r="r" b="b"/>
                    <a:pathLst>
                      <a:path w="6561" h="3455" extrusionOk="0">
                        <a:moveTo>
                          <a:pt x="3275" y="0"/>
                        </a:moveTo>
                        <a:cubicBezTo>
                          <a:pt x="2513" y="0"/>
                          <a:pt x="1751" y="170"/>
                          <a:pt x="1167" y="509"/>
                        </a:cubicBezTo>
                        <a:cubicBezTo>
                          <a:pt x="0" y="1176"/>
                          <a:pt x="12" y="2271"/>
                          <a:pt x="1179" y="2950"/>
                        </a:cubicBezTo>
                        <a:cubicBezTo>
                          <a:pt x="1760" y="3288"/>
                          <a:pt x="2521" y="3454"/>
                          <a:pt x="3282" y="3454"/>
                        </a:cubicBezTo>
                        <a:cubicBezTo>
                          <a:pt x="4051" y="3454"/>
                          <a:pt x="4820" y="3285"/>
                          <a:pt x="5406"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9"/>
                  <p:cNvSpPr/>
                  <p:nvPr/>
                </p:nvSpPr>
                <p:spPr>
                  <a:xfrm>
                    <a:off x="536800" y="3272813"/>
                    <a:ext cx="445325" cy="274450"/>
                  </a:xfrm>
                  <a:custGeom>
                    <a:avLst/>
                    <a:gdLst/>
                    <a:ahLst/>
                    <a:cxnLst/>
                    <a:rect l="l" t="t" r="r" b="b"/>
                    <a:pathLst>
                      <a:path w="17813" h="10978" extrusionOk="0">
                        <a:moveTo>
                          <a:pt x="17812" y="60"/>
                        </a:moveTo>
                        <a:lnTo>
                          <a:pt x="17812" y="103"/>
                        </a:lnTo>
                        <a:lnTo>
                          <a:pt x="17812" y="103"/>
                        </a:lnTo>
                        <a:cubicBezTo>
                          <a:pt x="17812" y="88"/>
                          <a:pt x="17812" y="74"/>
                          <a:pt x="17812" y="60"/>
                        </a:cubicBezTo>
                        <a:close/>
                        <a:moveTo>
                          <a:pt x="24" y="0"/>
                        </a:moveTo>
                        <a:lnTo>
                          <a:pt x="1" y="5799"/>
                        </a:lnTo>
                        <a:cubicBezTo>
                          <a:pt x="1" y="7132"/>
                          <a:pt x="882" y="8466"/>
                          <a:pt x="2632" y="9478"/>
                        </a:cubicBezTo>
                        <a:cubicBezTo>
                          <a:pt x="2846" y="9597"/>
                          <a:pt x="3061" y="9716"/>
                          <a:pt x="3287" y="9823"/>
                        </a:cubicBezTo>
                        <a:cubicBezTo>
                          <a:pt x="3358" y="9859"/>
                          <a:pt x="3442" y="9882"/>
                          <a:pt x="3513" y="9918"/>
                        </a:cubicBezTo>
                        <a:cubicBezTo>
                          <a:pt x="3656" y="9978"/>
                          <a:pt x="3787" y="10037"/>
                          <a:pt x="3918" y="10097"/>
                        </a:cubicBezTo>
                        <a:lnTo>
                          <a:pt x="3989" y="10121"/>
                        </a:lnTo>
                        <a:cubicBezTo>
                          <a:pt x="4037" y="10144"/>
                          <a:pt x="4096" y="10156"/>
                          <a:pt x="4144" y="10180"/>
                        </a:cubicBezTo>
                        <a:cubicBezTo>
                          <a:pt x="4323" y="10240"/>
                          <a:pt x="4501" y="10299"/>
                          <a:pt x="4680" y="10359"/>
                        </a:cubicBezTo>
                        <a:lnTo>
                          <a:pt x="4870" y="10418"/>
                        </a:lnTo>
                        <a:lnTo>
                          <a:pt x="5001" y="10454"/>
                        </a:lnTo>
                        <a:cubicBezTo>
                          <a:pt x="5073" y="10478"/>
                          <a:pt x="5144" y="10490"/>
                          <a:pt x="5228" y="10513"/>
                        </a:cubicBezTo>
                        <a:cubicBezTo>
                          <a:pt x="5406" y="10561"/>
                          <a:pt x="5597" y="10609"/>
                          <a:pt x="5775" y="10644"/>
                        </a:cubicBezTo>
                        <a:cubicBezTo>
                          <a:pt x="5823" y="10656"/>
                          <a:pt x="5870" y="10680"/>
                          <a:pt x="5930" y="10680"/>
                        </a:cubicBezTo>
                        <a:cubicBezTo>
                          <a:pt x="6001" y="10704"/>
                          <a:pt x="6073" y="10716"/>
                          <a:pt x="6144" y="10728"/>
                        </a:cubicBezTo>
                        <a:cubicBezTo>
                          <a:pt x="6299" y="10752"/>
                          <a:pt x="6466" y="10787"/>
                          <a:pt x="6621" y="10811"/>
                        </a:cubicBezTo>
                        <a:lnTo>
                          <a:pt x="6811" y="10835"/>
                        </a:lnTo>
                        <a:cubicBezTo>
                          <a:pt x="6882" y="10847"/>
                          <a:pt x="6954" y="10859"/>
                          <a:pt x="7013" y="10859"/>
                        </a:cubicBezTo>
                        <a:cubicBezTo>
                          <a:pt x="7168" y="10883"/>
                          <a:pt x="7311" y="10894"/>
                          <a:pt x="7466" y="10918"/>
                        </a:cubicBezTo>
                        <a:cubicBezTo>
                          <a:pt x="7537" y="10918"/>
                          <a:pt x="7609" y="10930"/>
                          <a:pt x="7680" y="10942"/>
                        </a:cubicBezTo>
                        <a:lnTo>
                          <a:pt x="7883" y="10942"/>
                        </a:lnTo>
                        <a:cubicBezTo>
                          <a:pt x="8025" y="10954"/>
                          <a:pt x="8180" y="10966"/>
                          <a:pt x="8323" y="10966"/>
                        </a:cubicBezTo>
                        <a:cubicBezTo>
                          <a:pt x="8395" y="10966"/>
                          <a:pt x="8478" y="10978"/>
                          <a:pt x="8549" y="10978"/>
                        </a:cubicBezTo>
                        <a:lnTo>
                          <a:pt x="9609" y="10978"/>
                        </a:lnTo>
                        <a:cubicBezTo>
                          <a:pt x="9811" y="10966"/>
                          <a:pt x="10014" y="10954"/>
                          <a:pt x="10204" y="10930"/>
                        </a:cubicBezTo>
                        <a:cubicBezTo>
                          <a:pt x="10288" y="10930"/>
                          <a:pt x="10371" y="10930"/>
                          <a:pt x="10454" y="10918"/>
                        </a:cubicBezTo>
                        <a:cubicBezTo>
                          <a:pt x="10490" y="10918"/>
                          <a:pt x="10526" y="10906"/>
                          <a:pt x="10562" y="10906"/>
                        </a:cubicBezTo>
                        <a:lnTo>
                          <a:pt x="10752" y="10883"/>
                        </a:lnTo>
                        <a:cubicBezTo>
                          <a:pt x="10954" y="10859"/>
                          <a:pt x="11157" y="10823"/>
                          <a:pt x="11359" y="10799"/>
                        </a:cubicBezTo>
                        <a:lnTo>
                          <a:pt x="11514" y="10775"/>
                        </a:lnTo>
                        <a:lnTo>
                          <a:pt x="11585" y="10764"/>
                        </a:lnTo>
                        <a:cubicBezTo>
                          <a:pt x="11681" y="10740"/>
                          <a:pt x="11776" y="10716"/>
                          <a:pt x="11871" y="10692"/>
                        </a:cubicBezTo>
                        <a:cubicBezTo>
                          <a:pt x="12038" y="10668"/>
                          <a:pt x="12205" y="10633"/>
                          <a:pt x="12359" y="10597"/>
                        </a:cubicBezTo>
                        <a:cubicBezTo>
                          <a:pt x="12478" y="10561"/>
                          <a:pt x="12597" y="10525"/>
                          <a:pt x="12717" y="10502"/>
                        </a:cubicBezTo>
                        <a:cubicBezTo>
                          <a:pt x="12859" y="10454"/>
                          <a:pt x="13026" y="10418"/>
                          <a:pt x="13169" y="10371"/>
                        </a:cubicBezTo>
                        <a:lnTo>
                          <a:pt x="13276" y="10335"/>
                        </a:lnTo>
                        <a:cubicBezTo>
                          <a:pt x="13455" y="10275"/>
                          <a:pt x="13633" y="10216"/>
                          <a:pt x="13812" y="10144"/>
                        </a:cubicBezTo>
                        <a:lnTo>
                          <a:pt x="13895" y="10121"/>
                        </a:lnTo>
                        <a:cubicBezTo>
                          <a:pt x="14086" y="10037"/>
                          <a:pt x="14276" y="9966"/>
                          <a:pt x="14455" y="9871"/>
                        </a:cubicBezTo>
                        <a:lnTo>
                          <a:pt x="14622" y="9799"/>
                        </a:lnTo>
                        <a:cubicBezTo>
                          <a:pt x="14836" y="9692"/>
                          <a:pt x="15038" y="9597"/>
                          <a:pt x="15217" y="9478"/>
                        </a:cubicBezTo>
                        <a:lnTo>
                          <a:pt x="15324" y="9418"/>
                        </a:lnTo>
                        <a:cubicBezTo>
                          <a:pt x="15491" y="9323"/>
                          <a:pt x="15634" y="9216"/>
                          <a:pt x="15788" y="9120"/>
                        </a:cubicBezTo>
                        <a:lnTo>
                          <a:pt x="15860" y="9073"/>
                        </a:lnTo>
                        <a:cubicBezTo>
                          <a:pt x="16015" y="8954"/>
                          <a:pt x="16169" y="8823"/>
                          <a:pt x="16312" y="8704"/>
                        </a:cubicBezTo>
                        <a:lnTo>
                          <a:pt x="16384" y="8644"/>
                        </a:lnTo>
                        <a:lnTo>
                          <a:pt x="16455" y="8585"/>
                        </a:lnTo>
                        <a:cubicBezTo>
                          <a:pt x="16574" y="8478"/>
                          <a:pt x="16681" y="8370"/>
                          <a:pt x="16777" y="8263"/>
                        </a:cubicBezTo>
                        <a:cubicBezTo>
                          <a:pt x="16800" y="8239"/>
                          <a:pt x="16812" y="8216"/>
                          <a:pt x="16836" y="8192"/>
                        </a:cubicBezTo>
                        <a:cubicBezTo>
                          <a:pt x="16896" y="8120"/>
                          <a:pt x="16955" y="8049"/>
                          <a:pt x="17015" y="7989"/>
                        </a:cubicBezTo>
                        <a:cubicBezTo>
                          <a:pt x="17146" y="7823"/>
                          <a:pt x="17265" y="7644"/>
                          <a:pt x="17372" y="7454"/>
                        </a:cubicBezTo>
                        <a:cubicBezTo>
                          <a:pt x="17455" y="7287"/>
                          <a:pt x="17539" y="7120"/>
                          <a:pt x="17610" y="6954"/>
                        </a:cubicBezTo>
                        <a:cubicBezTo>
                          <a:pt x="17670" y="6787"/>
                          <a:pt x="17717" y="6620"/>
                          <a:pt x="17753" y="6442"/>
                        </a:cubicBezTo>
                        <a:cubicBezTo>
                          <a:pt x="17753" y="6430"/>
                          <a:pt x="17753" y="6418"/>
                          <a:pt x="17765" y="6394"/>
                        </a:cubicBezTo>
                        <a:cubicBezTo>
                          <a:pt x="17777" y="6322"/>
                          <a:pt x="17789" y="6239"/>
                          <a:pt x="17801" y="6156"/>
                        </a:cubicBezTo>
                        <a:lnTo>
                          <a:pt x="17801" y="6061"/>
                        </a:lnTo>
                        <a:lnTo>
                          <a:pt x="17801" y="5941"/>
                        </a:lnTo>
                        <a:lnTo>
                          <a:pt x="17801" y="5870"/>
                        </a:lnTo>
                        <a:lnTo>
                          <a:pt x="17812" y="103"/>
                        </a:lnTo>
                        <a:lnTo>
                          <a:pt x="17812" y="103"/>
                        </a:lnTo>
                        <a:cubicBezTo>
                          <a:pt x="17812" y="164"/>
                          <a:pt x="17810" y="231"/>
                          <a:pt x="17801" y="298"/>
                        </a:cubicBezTo>
                        <a:lnTo>
                          <a:pt x="17801" y="369"/>
                        </a:lnTo>
                        <a:cubicBezTo>
                          <a:pt x="17777" y="560"/>
                          <a:pt x="17741" y="750"/>
                          <a:pt x="17681" y="941"/>
                        </a:cubicBezTo>
                        <a:lnTo>
                          <a:pt x="17670" y="965"/>
                        </a:lnTo>
                        <a:cubicBezTo>
                          <a:pt x="17646" y="1060"/>
                          <a:pt x="17610" y="1143"/>
                          <a:pt x="17574" y="1239"/>
                        </a:cubicBezTo>
                        <a:lnTo>
                          <a:pt x="17562" y="1262"/>
                        </a:lnTo>
                        <a:cubicBezTo>
                          <a:pt x="17396" y="1667"/>
                          <a:pt x="17146" y="2048"/>
                          <a:pt x="16848" y="2382"/>
                        </a:cubicBezTo>
                        <a:cubicBezTo>
                          <a:pt x="16824" y="2405"/>
                          <a:pt x="16812" y="2429"/>
                          <a:pt x="16788" y="2453"/>
                        </a:cubicBezTo>
                        <a:cubicBezTo>
                          <a:pt x="16669" y="2584"/>
                          <a:pt x="16538" y="2715"/>
                          <a:pt x="16396" y="2846"/>
                        </a:cubicBezTo>
                        <a:lnTo>
                          <a:pt x="16324" y="2893"/>
                        </a:lnTo>
                        <a:cubicBezTo>
                          <a:pt x="16181" y="3024"/>
                          <a:pt x="16026" y="3144"/>
                          <a:pt x="15872" y="3263"/>
                        </a:cubicBezTo>
                        <a:lnTo>
                          <a:pt x="15800" y="3310"/>
                        </a:lnTo>
                        <a:cubicBezTo>
                          <a:pt x="15622" y="3441"/>
                          <a:pt x="15431" y="3560"/>
                          <a:pt x="15229" y="3679"/>
                        </a:cubicBezTo>
                        <a:cubicBezTo>
                          <a:pt x="15026" y="3786"/>
                          <a:pt x="14836" y="3894"/>
                          <a:pt x="14633" y="3989"/>
                        </a:cubicBezTo>
                        <a:lnTo>
                          <a:pt x="14479" y="4072"/>
                        </a:lnTo>
                        <a:cubicBezTo>
                          <a:pt x="14288" y="4156"/>
                          <a:pt x="14098" y="4239"/>
                          <a:pt x="13907" y="4310"/>
                        </a:cubicBezTo>
                        <a:lnTo>
                          <a:pt x="13824" y="4346"/>
                        </a:lnTo>
                        <a:cubicBezTo>
                          <a:pt x="13621" y="4417"/>
                          <a:pt x="13407" y="4489"/>
                          <a:pt x="13181" y="4560"/>
                        </a:cubicBezTo>
                        <a:cubicBezTo>
                          <a:pt x="13038" y="4608"/>
                          <a:pt x="12883" y="4656"/>
                          <a:pt x="12728" y="4691"/>
                        </a:cubicBezTo>
                        <a:cubicBezTo>
                          <a:pt x="12609" y="4727"/>
                          <a:pt x="12490" y="4763"/>
                          <a:pt x="12371" y="4787"/>
                        </a:cubicBezTo>
                        <a:cubicBezTo>
                          <a:pt x="12216" y="4822"/>
                          <a:pt x="12050" y="4858"/>
                          <a:pt x="11883" y="4894"/>
                        </a:cubicBezTo>
                        <a:cubicBezTo>
                          <a:pt x="11764" y="4918"/>
                          <a:pt x="11645" y="4941"/>
                          <a:pt x="11526" y="4965"/>
                        </a:cubicBezTo>
                        <a:lnTo>
                          <a:pt x="11371" y="4989"/>
                        </a:lnTo>
                        <a:cubicBezTo>
                          <a:pt x="11169" y="5025"/>
                          <a:pt x="10966" y="5049"/>
                          <a:pt x="10764" y="5072"/>
                        </a:cubicBezTo>
                        <a:lnTo>
                          <a:pt x="10573" y="5096"/>
                        </a:lnTo>
                        <a:cubicBezTo>
                          <a:pt x="10454" y="5108"/>
                          <a:pt x="10335" y="5120"/>
                          <a:pt x="10216" y="5132"/>
                        </a:cubicBezTo>
                        <a:cubicBezTo>
                          <a:pt x="10014" y="5144"/>
                          <a:pt x="9823" y="5156"/>
                          <a:pt x="9621" y="5168"/>
                        </a:cubicBezTo>
                        <a:cubicBezTo>
                          <a:pt x="9490" y="5168"/>
                          <a:pt x="9371" y="5179"/>
                          <a:pt x="9240" y="5179"/>
                        </a:cubicBezTo>
                        <a:lnTo>
                          <a:pt x="8752" y="5179"/>
                        </a:lnTo>
                        <a:cubicBezTo>
                          <a:pt x="8609" y="5179"/>
                          <a:pt x="8478" y="5179"/>
                          <a:pt x="8335" y="5168"/>
                        </a:cubicBezTo>
                        <a:cubicBezTo>
                          <a:pt x="8204" y="5156"/>
                          <a:pt x="8037" y="5156"/>
                          <a:pt x="7895" y="5144"/>
                        </a:cubicBezTo>
                        <a:cubicBezTo>
                          <a:pt x="7740" y="5132"/>
                          <a:pt x="7621" y="5120"/>
                          <a:pt x="7478" y="5108"/>
                        </a:cubicBezTo>
                        <a:cubicBezTo>
                          <a:pt x="7347" y="5096"/>
                          <a:pt x="7180" y="5084"/>
                          <a:pt x="7037" y="5060"/>
                        </a:cubicBezTo>
                        <a:cubicBezTo>
                          <a:pt x="6882" y="5037"/>
                          <a:pt x="6763" y="5025"/>
                          <a:pt x="6632" y="5001"/>
                        </a:cubicBezTo>
                        <a:cubicBezTo>
                          <a:pt x="6478" y="4977"/>
                          <a:pt x="6323" y="4953"/>
                          <a:pt x="6168" y="4918"/>
                        </a:cubicBezTo>
                        <a:cubicBezTo>
                          <a:pt x="6037" y="4894"/>
                          <a:pt x="5918" y="4870"/>
                          <a:pt x="5799" y="4846"/>
                        </a:cubicBezTo>
                        <a:cubicBezTo>
                          <a:pt x="5609" y="4810"/>
                          <a:pt x="5430" y="4763"/>
                          <a:pt x="5239" y="4715"/>
                        </a:cubicBezTo>
                        <a:cubicBezTo>
                          <a:pt x="5120" y="4679"/>
                          <a:pt x="5001" y="4656"/>
                          <a:pt x="4882" y="4620"/>
                        </a:cubicBezTo>
                        <a:lnTo>
                          <a:pt x="4704" y="4560"/>
                        </a:lnTo>
                        <a:cubicBezTo>
                          <a:pt x="4513" y="4501"/>
                          <a:pt x="4335" y="4441"/>
                          <a:pt x="4156" y="4370"/>
                        </a:cubicBezTo>
                        <a:cubicBezTo>
                          <a:pt x="4108" y="4358"/>
                          <a:pt x="4049" y="4334"/>
                          <a:pt x="4013" y="4310"/>
                        </a:cubicBezTo>
                        <a:cubicBezTo>
                          <a:pt x="3846" y="4251"/>
                          <a:pt x="3692" y="4179"/>
                          <a:pt x="3537" y="4120"/>
                        </a:cubicBezTo>
                        <a:cubicBezTo>
                          <a:pt x="3453" y="4084"/>
                          <a:pt x="3382" y="4048"/>
                          <a:pt x="3299" y="4013"/>
                        </a:cubicBezTo>
                        <a:cubicBezTo>
                          <a:pt x="3072" y="3906"/>
                          <a:pt x="2858" y="3798"/>
                          <a:pt x="2644" y="3667"/>
                        </a:cubicBezTo>
                        <a:cubicBezTo>
                          <a:pt x="1548" y="3036"/>
                          <a:pt x="798" y="2286"/>
                          <a:pt x="382" y="1477"/>
                        </a:cubicBezTo>
                        <a:cubicBezTo>
                          <a:pt x="144" y="1024"/>
                          <a:pt x="24" y="512"/>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9"/>
                  <p:cNvSpPr/>
                  <p:nvPr/>
                </p:nvSpPr>
                <p:spPr>
                  <a:xfrm>
                    <a:off x="514775" y="3131713"/>
                    <a:ext cx="489375" cy="283400"/>
                  </a:xfrm>
                  <a:custGeom>
                    <a:avLst/>
                    <a:gdLst/>
                    <a:ahLst/>
                    <a:cxnLst/>
                    <a:rect l="l" t="t" r="r" b="b"/>
                    <a:pathLst>
                      <a:path w="19575" h="11336" extrusionOk="0">
                        <a:moveTo>
                          <a:pt x="16062" y="2025"/>
                        </a:moveTo>
                        <a:cubicBezTo>
                          <a:pt x="19563" y="4037"/>
                          <a:pt x="19574" y="7299"/>
                          <a:pt x="16110" y="9311"/>
                        </a:cubicBezTo>
                        <a:cubicBezTo>
                          <a:pt x="12633" y="11324"/>
                          <a:pt x="7001" y="11335"/>
                          <a:pt x="3501" y="9311"/>
                        </a:cubicBezTo>
                        <a:cubicBezTo>
                          <a:pt x="13" y="7299"/>
                          <a:pt x="1" y="4025"/>
                          <a:pt x="3465" y="2025"/>
                        </a:cubicBezTo>
                        <a:cubicBezTo>
                          <a:pt x="6930" y="13"/>
                          <a:pt x="12574"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9"/>
                  <p:cNvSpPr/>
                  <p:nvPr/>
                </p:nvSpPr>
                <p:spPr>
                  <a:xfrm>
                    <a:off x="671650" y="3222513"/>
                    <a:ext cx="175625" cy="101825"/>
                  </a:xfrm>
                  <a:custGeom>
                    <a:avLst/>
                    <a:gdLst/>
                    <a:ahLst/>
                    <a:cxnLst/>
                    <a:rect l="l" t="t" r="r" b="b"/>
                    <a:pathLst>
                      <a:path w="7025" h="4073" extrusionOk="0">
                        <a:moveTo>
                          <a:pt x="5763" y="726"/>
                        </a:moveTo>
                        <a:cubicBezTo>
                          <a:pt x="7025" y="1453"/>
                          <a:pt x="7025" y="2619"/>
                          <a:pt x="5787" y="3346"/>
                        </a:cubicBezTo>
                        <a:cubicBezTo>
                          <a:pt x="4536" y="4072"/>
                          <a:pt x="2512" y="4072"/>
                          <a:pt x="1250" y="3346"/>
                        </a:cubicBezTo>
                        <a:cubicBezTo>
                          <a:pt x="0" y="2631"/>
                          <a:pt x="0" y="1453"/>
                          <a:pt x="1238" y="726"/>
                        </a:cubicBezTo>
                        <a:cubicBezTo>
                          <a:pt x="2489" y="0"/>
                          <a:pt x="4513" y="0"/>
                          <a:pt x="5763" y="726"/>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9"/>
                  <p:cNvSpPr/>
                  <p:nvPr/>
                </p:nvSpPr>
                <p:spPr>
                  <a:xfrm>
                    <a:off x="572525" y="3088563"/>
                    <a:ext cx="373875" cy="230700"/>
                  </a:xfrm>
                  <a:custGeom>
                    <a:avLst/>
                    <a:gdLst/>
                    <a:ahLst/>
                    <a:cxnLst/>
                    <a:rect l="l" t="t" r="r" b="b"/>
                    <a:pathLst>
                      <a:path w="14955" h="9228" extrusionOk="0">
                        <a:moveTo>
                          <a:pt x="14931" y="48"/>
                        </a:moveTo>
                        <a:lnTo>
                          <a:pt x="14930" y="425"/>
                        </a:lnTo>
                        <a:lnTo>
                          <a:pt x="14930" y="425"/>
                        </a:lnTo>
                        <a:cubicBezTo>
                          <a:pt x="14936" y="386"/>
                          <a:pt x="14940" y="348"/>
                          <a:pt x="14943" y="310"/>
                        </a:cubicBezTo>
                        <a:lnTo>
                          <a:pt x="14943" y="250"/>
                        </a:lnTo>
                        <a:cubicBezTo>
                          <a:pt x="14955" y="179"/>
                          <a:pt x="14955" y="107"/>
                          <a:pt x="14931" y="48"/>
                        </a:cubicBezTo>
                        <a:close/>
                        <a:moveTo>
                          <a:pt x="12" y="0"/>
                        </a:moveTo>
                        <a:lnTo>
                          <a:pt x="0" y="4870"/>
                        </a:lnTo>
                        <a:cubicBezTo>
                          <a:pt x="0" y="5989"/>
                          <a:pt x="727" y="7108"/>
                          <a:pt x="2203" y="7954"/>
                        </a:cubicBezTo>
                        <a:cubicBezTo>
                          <a:pt x="2382" y="8061"/>
                          <a:pt x="2560" y="8156"/>
                          <a:pt x="2751" y="8239"/>
                        </a:cubicBezTo>
                        <a:cubicBezTo>
                          <a:pt x="2822" y="8275"/>
                          <a:pt x="2882" y="8299"/>
                          <a:pt x="2953" y="8335"/>
                        </a:cubicBezTo>
                        <a:cubicBezTo>
                          <a:pt x="3060" y="8382"/>
                          <a:pt x="3167" y="8430"/>
                          <a:pt x="3287" y="8478"/>
                        </a:cubicBezTo>
                        <a:lnTo>
                          <a:pt x="3346" y="8501"/>
                        </a:lnTo>
                        <a:cubicBezTo>
                          <a:pt x="3394" y="8513"/>
                          <a:pt x="3429" y="8537"/>
                          <a:pt x="3477" y="8549"/>
                        </a:cubicBezTo>
                        <a:cubicBezTo>
                          <a:pt x="3620" y="8597"/>
                          <a:pt x="3775" y="8656"/>
                          <a:pt x="3918" y="8704"/>
                        </a:cubicBezTo>
                        <a:lnTo>
                          <a:pt x="4084" y="8751"/>
                        </a:lnTo>
                        <a:lnTo>
                          <a:pt x="4191" y="8787"/>
                        </a:lnTo>
                        <a:cubicBezTo>
                          <a:pt x="4251" y="8799"/>
                          <a:pt x="4310" y="8811"/>
                          <a:pt x="4382" y="8835"/>
                        </a:cubicBezTo>
                        <a:cubicBezTo>
                          <a:pt x="4525" y="8870"/>
                          <a:pt x="4691" y="8906"/>
                          <a:pt x="4846" y="8942"/>
                        </a:cubicBezTo>
                        <a:lnTo>
                          <a:pt x="4965" y="8978"/>
                        </a:lnTo>
                        <a:cubicBezTo>
                          <a:pt x="5025" y="8990"/>
                          <a:pt x="5096" y="9001"/>
                          <a:pt x="5156" y="9013"/>
                        </a:cubicBezTo>
                        <a:cubicBezTo>
                          <a:pt x="5287" y="9037"/>
                          <a:pt x="5418" y="9061"/>
                          <a:pt x="5549" y="9073"/>
                        </a:cubicBezTo>
                        <a:cubicBezTo>
                          <a:pt x="5608" y="9085"/>
                          <a:pt x="5656" y="9097"/>
                          <a:pt x="5704" y="9109"/>
                        </a:cubicBezTo>
                        <a:cubicBezTo>
                          <a:pt x="5763" y="9109"/>
                          <a:pt x="5823" y="9120"/>
                          <a:pt x="5882" y="9120"/>
                        </a:cubicBezTo>
                        <a:cubicBezTo>
                          <a:pt x="6013" y="9144"/>
                          <a:pt x="6132" y="9156"/>
                          <a:pt x="6263" y="9168"/>
                        </a:cubicBezTo>
                        <a:lnTo>
                          <a:pt x="6430" y="9192"/>
                        </a:lnTo>
                        <a:lnTo>
                          <a:pt x="6608" y="9192"/>
                        </a:lnTo>
                        <a:cubicBezTo>
                          <a:pt x="6727" y="9204"/>
                          <a:pt x="6858" y="9216"/>
                          <a:pt x="6977" y="9216"/>
                        </a:cubicBezTo>
                        <a:cubicBezTo>
                          <a:pt x="7049" y="9216"/>
                          <a:pt x="7108" y="9228"/>
                          <a:pt x="7168" y="9228"/>
                        </a:cubicBezTo>
                        <a:lnTo>
                          <a:pt x="7930" y="9228"/>
                        </a:lnTo>
                        <a:lnTo>
                          <a:pt x="8049" y="9216"/>
                        </a:lnTo>
                        <a:cubicBezTo>
                          <a:pt x="8216" y="9216"/>
                          <a:pt x="8382" y="9192"/>
                          <a:pt x="8549" y="9180"/>
                        </a:cubicBezTo>
                        <a:lnTo>
                          <a:pt x="8752" y="9168"/>
                        </a:lnTo>
                        <a:lnTo>
                          <a:pt x="8847" y="9156"/>
                        </a:lnTo>
                        <a:lnTo>
                          <a:pt x="9002" y="9144"/>
                        </a:lnTo>
                        <a:cubicBezTo>
                          <a:pt x="9180" y="9120"/>
                          <a:pt x="9347" y="9097"/>
                          <a:pt x="9525" y="9061"/>
                        </a:cubicBezTo>
                        <a:lnTo>
                          <a:pt x="9644" y="9049"/>
                        </a:lnTo>
                        <a:lnTo>
                          <a:pt x="9704" y="9037"/>
                        </a:lnTo>
                        <a:cubicBezTo>
                          <a:pt x="9787" y="9025"/>
                          <a:pt x="9871" y="9001"/>
                          <a:pt x="9942" y="8990"/>
                        </a:cubicBezTo>
                        <a:cubicBezTo>
                          <a:pt x="10085" y="8954"/>
                          <a:pt x="10228" y="8930"/>
                          <a:pt x="10359" y="8894"/>
                        </a:cubicBezTo>
                        <a:cubicBezTo>
                          <a:pt x="10466" y="8870"/>
                          <a:pt x="10561" y="8847"/>
                          <a:pt x="10657" y="8823"/>
                        </a:cubicBezTo>
                        <a:cubicBezTo>
                          <a:pt x="10787" y="8787"/>
                          <a:pt x="10918" y="8751"/>
                          <a:pt x="11049" y="8704"/>
                        </a:cubicBezTo>
                        <a:lnTo>
                          <a:pt x="11133" y="8680"/>
                        </a:lnTo>
                        <a:cubicBezTo>
                          <a:pt x="11276" y="8632"/>
                          <a:pt x="11430" y="8585"/>
                          <a:pt x="11573" y="8525"/>
                        </a:cubicBezTo>
                        <a:cubicBezTo>
                          <a:pt x="11597" y="8513"/>
                          <a:pt x="11621" y="8501"/>
                          <a:pt x="11645" y="8501"/>
                        </a:cubicBezTo>
                        <a:cubicBezTo>
                          <a:pt x="11800" y="8430"/>
                          <a:pt x="11966" y="8370"/>
                          <a:pt x="12121" y="8287"/>
                        </a:cubicBezTo>
                        <a:lnTo>
                          <a:pt x="12252" y="8228"/>
                        </a:lnTo>
                        <a:cubicBezTo>
                          <a:pt x="12431" y="8144"/>
                          <a:pt x="12597" y="8061"/>
                          <a:pt x="12764" y="7966"/>
                        </a:cubicBezTo>
                        <a:cubicBezTo>
                          <a:pt x="12788" y="7942"/>
                          <a:pt x="12823" y="7930"/>
                          <a:pt x="12847" y="7906"/>
                        </a:cubicBezTo>
                        <a:cubicBezTo>
                          <a:pt x="12990" y="7823"/>
                          <a:pt x="13109" y="7739"/>
                          <a:pt x="13228" y="7656"/>
                        </a:cubicBezTo>
                        <a:lnTo>
                          <a:pt x="13288" y="7620"/>
                        </a:lnTo>
                        <a:cubicBezTo>
                          <a:pt x="13431" y="7513"/>
                          <a:pt x="13562" y="7418"/>
                          <a:pt x="13681" y="7323"/>
                        </a:cubicBezTo>
                        <a:lnTo>
                          <a:pt x="13728" y="7275"/>
                        </a:lnTo>
                        <a:lnTo>
                          <a:pt x="13800" y="7215"/>
                        </a:lnTo>
                        <a:cubicBezTo>
                          <a:pt x="13895" y="7132"/>
                          <a:pt x="13978" y="7037"/>
                          <a:pt x="14062" y="6942"/>
                        </a:cubicBezTo>
                        <a:cubicBezTo>
                          <a:pt x="14086" y="6930"/>
                          <a:pt x="14097" y="6906"/>
                          <a:pt x="14109" y="6882"/>
                        </a:cubicBezTo>
                        <a:cubicBezTo>
                          <a:pt x="14169" y="6834"/>
                          <a:pt x="14216" y="6775"/>
                          <a:pt x="14264" y="6715"/>
                        </a:cubicBezTo>
                        <a:cubicBezTo>
                          <a:pt x="14371" y="6573"/>
                          <a:pt x="14478" y="6430"/>
                          <a:pt x="14562" y="6275"/>
                        </a:cubicBezTo>
                        <a:cubicBezTo>
                          <a:pt x="14633" y="6132"/>
                          <a:pt x="14705" y="5989"/>
                          <a:pt x="14764" y="5846"/>
                        </a:cubicBezTo>
                        <a:cubicBezTo>
                          <a:pt x="14812" y="5703"/>
                          <a:pt x="14848" y="5572"/>
                          <a:pt x="14883" y="5418"/>
                        </a:cubicBezTo>
                        <a:cubicBezTo>
                          <a:pt x="14883" y="5406"/>
                          <a:pt x="14883" y="5394"/>
                          <a:pt x="14883" y="5382"/>
                        </a:cubicBezTo>
                        <a:cubicBezTo>
                          <a:pt x="14895" y="5310"/>
                          <a:pt x="14907" y="5239"/>
                          <a:pt x="14907" y="5180"/>
                        </a:cubicBezTo>
                        <a:lnTo>
                          <a:pt x="14907" y="5096"/>
                        </a:lnTo>
                        <a:cubicBezTo>
                          <a:pt x="14907" y="5060"/>
                          <a:pt x="14919" y="5025"/>
                          <a:pt x="14919" y="4989"/>
                        </a:cubicBezTo>
                        <a:lnTo>
                          <a:pt x="14919" y="4929"/>
                        </a:lnTo>
                        <a:lnTo>
                          <a:pt x="14930" y="425"/>
                        </a:lnTo>
                        <a:lnTo>
                          <a:pt x="14930" y="425"/>
                        </a:lnTo>
                        <a:cubicBezTo>
                          <a:pt x="14913" y="545"/>
                          <a:pt x="14883" y="669"/>
                          <a:pt x="14848" y="786"/>
                        </a:cubicBezTo>
                        <a:cubicBezTo>
                          <a:pt x="14848" y="798"/>
                          <a:pt x="14848" y="810"/>
                          <a:pt x="14848" y="810"/>
                        </a:cubicBezTo>
                        <a:cubicBezTo>
                          <a:pt x="14824" y="881"/>
                          <a:pt x="14800" y="965"/>
                          <a:pt x="14764" y="1036"/>
                        </a:cubicBezTo>
                        <a:lnTo>
                          <a:pt x="14752" y="1060"/>
                        </a:lnTo>
                        <a:cubicBezTo>
                          <a:pt x="14609" y="1405"/>
                          <a:pt x="14407" y="1715"/>
                          <a:pt x="14145" y="2001"/>
                        </a:cubicBezTo>
                        <a:lnTo>
                          <a:pt x="14097" y="2060"/>
                        </a:lnTo>
                        <a:cubicBezTo>
                          <a:pt x="13990" y="2167"/>
                          <a:pt x="13883" y="2286"/>
                          <a:pt x="13764" y="2382"/>
                        </a:cubicBezTo>
                        <a:lnTo>
                          <a:pt x="13716" y="2429"/>
                        </a:lnTo>
                        <a:cubicBezTo>
                          <a:pt x="13597" y="2536"/>
                          <a:pt x="13466" y="2632"/>
                          <a:pt x="13324" y="2739"/>
                        </a:cubicBezTo>
                        <a:lnTo>
                          <a:pt x="13264" y="2774"/>
                        </a:lnTo>
                        <a:cubicBezTo>
                          <a:pt x="13121" y="2882"/>
                          <a:pt x="12966" y="2989"/>
                          <a:pt x="12800" y="3072"/>
                        </a:cubicBezTo>
                        <a:cubicBezTo>
                          <a:pt x="12621" y="3167"/>
                          <a:pt x="12466" y="3263"/>
                          <a:pt x="12288" y="3346"/>
                        </a:cubicBezTo>
                        <a:lnTo>
                          <a:pt x="12157" y="3405"/>
                        </a:lnTo>
                        <a:cubicBezTo>
                          <a:pt x="12002" y="3477"/>
                          <a:pt x="11835" y="3548"/>
                          <a:pt x="11669" y="3608"/>
                        </a:cubicBezTo>
                        <a:cubicBezTo>
                          <a:pt x="11657" y="3620"/>
                          <a:pt x="11633" y="3632"/>
                          <a:pt x="11609" y="3632"/>
                        </a:cubicBezTo>
                        <a:cubicBezTo>
                          <a:pt x="11430" y="3703"/>
                          <a:pt x="11252" y="3763"/>
                          <a:pt x="11073" y="3822"/>
                        </a:cubicBezTo>
                        <a:cubicBezTo>
                          <a:pt x="10942" y="3858"/>
                          <a:pt x="10811" y="3894"/>
                          <a:pt x="10680" y="3929"/>
                        </a:cubicBezTo>
                        <a:cubicBezTo>
                          <a:pt x="10585" y="3953"/>
                          <a:pt x="10490" y="3989"/>
                          <a:pt x="10383" y="4013"/>
                        </a:cubicBezTo>
                        <a:cubicBezTo>
                          <a:pt x="10252" y="4037"/>
                          <a:pt x="10109" y="4072"/>
                          <a:pt x="9978" y="4096"/>
                        </a:cubicBezTo>
                        <a:cubicBezTo>
                          <a:pt x="9871" y="4120"/>
                          <a:pt x="9775" y="4144"/>
                          <a:pt x="9680" y="4156"/>
                        </a:cubicBezTo>
                        <a:lnTo>
                          <a:pt x="9549" y="4179"/>
                        </a:lnTo>
                        <a:cubicBezTo>
                          <a:pt x="9383" y="4203"/>
                          <a:pt x="9204" y="4227"/>
                          <a:pt x="9037" y="4251"/>
                        </a:cubicBezTo>
                        <a:lnTo>
                          <a:pt x="8882" y="4275"/>
                        </a:lnTo>
                        <a:cubicBezTo>
                          <a:pt x="8787" y="4287"/>
                          <a:pt x="8680" y="4287"/>
                          <a:pt x="8585" y="4298"/>
                        </a:cubicBezTo>
                        <a:cubicBezTo>
                          <a:pt x="8418" y="4310"/>
                          <a:pt x="8251" y="4322"/>
                          <a:pt x="8085" y="4334"/>
                        </a:cubicBezTo>
                        <a:lnTo>
                          <a:pt x="7347" y="4334"/>
                        </a:lnTo>
                        <a:cubicBezTo>
                          <a:pt x="7216" y="4334"/>
                          <a:pt x="7120" y="4334"/>
                          <a:pt x="7001" y="4322"/>
                        </a:cubicBezTo>
                        <a:cubicBezTo>
                          <a:pt x="6894" y="4322"/>
                          <a:pt x="6751" y="4310"/>
                          <a:pt x="6620" y="4310"/>
                        </a:cubicBezTo>
                        <a:cubicBezTo>
                          <a:pt x="6501" y="4298"/>
                          <a:pt x="6394" y="4287"/>
                          <a:pt x="6275" y="4275"/>
                        </a:cubicBezTo>
                        <a:cubicBezTo>
                          <a:pt x="6168" y="4263"/>
                          <a:pt x="6025" y="4251"/>
                          <a:pt x="5906" y="4239"/>
                        </a:cubicBezTo>
                        <a:cubicBezTo>
                          <a:pt x="5787" y="4215"/>
                          <a:pt x="5680" y="4203"/>
                          <a:pt x="5573" y="4191"/>
                        </a:cubicBezTo>
                        <a:cubicBezTo>
                          <a:pt x="5453" y="4167"/>
                          <a:pt x="5311" y="4144"/>
                          <a:pt x="5180" y="4120"/>
                        </a:cubicBezTo>
                        <a:cubicBezTo>
                          <a:pt x="5072" y="4096"/>
                          <a:pt x="4965" y="4084"/>
                          <a:pt x="4870" y="4060"/>
                        </a:cubicBezTo>
                        <a:cubicBezTo>
                          <a:pt x="4703" y="4025"/>
                          <a:pt x="4549" y="3989"/>
                          <a:pt x="4394" y="3941"/>
                        </a:cubicBezTo>
                        <a:cubicBezTo>
                          <a:pt x="4299" y="3917"/>
                          <a:pt x="4203" y="3894"/>
                          <a:pt x="4096" y="3870"/>
                        </a:cubicBezTo>
                        <a:lnTo>
                          <a:pt x="3941" y="3810"/>
                        </a:lnTo>
                        <a:cubicBezTo>
                          <a:pt x="3799" y="3763"/>
                          <a:pt x="3644" y="3715"/>
                          <a:pt x="3489" y="3667"/>
                        </a:cubicBezTo>
                        <a:lnTo>
                          <a:pt x="3358" y="3620"/>
                        </a:lnTo>
                        <a:cubicBezTo>
                          <a:pt x="3227" y="3572"/>
                          <a:pt x="3096" y="3513"/>
                          <a:pt x="2965" y="3453"/>
                        </a:cubicBezTo>
                        <a:cubicBezTo>
                          <a:pt x="2894" y="3417"/>
                          <a:pt x="2834" y="3394"/>
                          <a:pt x="2763" y="3370"/>
                        </a:cubicBezTo>
                        <a:cubicBezTo>
                          <a:pt x="2584" y="3275"/>
                          <a:pt x="2394" y="3179"/>
                          <a:pt x="2215" y="3084"/>
                        </a:cubicBezTo>
                        <a:cubicBezTo>
                          <a:pt x="1298" y="2548"/>
                          <a:pt x="667" y="1917"/>
                          <a:pt x="322" y="1239"/>
                        </a:cubicBezTo>
                        <a:cubicBezTo>
                          <a:pt x="119" y="858"/>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9"/>
                  <p:cNvSpPr/>
                  <p:nvPr/>
                </p:nvSpPr>
                <p:spPr>
                  <a:xfrm>
                    <a:off x="554075" y="2970088"/>
                    <a:ext cx="410775" cy="237850"/>
                  </a:xfrm>
                  <a:custGeom>
                    <a:avLst/>
                    <a:gdLst/>
                    <a:ahLst/>
                    <a:cxnLst/>
                    <a:rect l="l" t="t" r="r" b="b"/>
                    <a:pathLst>
                      <a:path w="16431" h="9514" extrusionOk="0">
                        <a:moveTo>
                          <a:pt x="13478" y="1691"/>
                        </a:moveTo>
                        <a:cubicBezTo>
                          <a:pt x="16419" y="3394"/>
                          <a:pt x="16431" y="6132"/>
                          <a:pt x="13526" y="7823"/>
                        </a:cubicBezTo>
                        <a:cubicBezTo>
                          <a:pt x="10609" y="9514"/>
                          <a:pt x="5870" y="9514"/>
                          <a:pt x="2941" y="7823"/>
                        </a:cubicBezTo>
                        <a:cubicBezTo>
                          <a:pt x="0" y="6132"/>
                          <a:pt x="0" y="3382"/>
                          <a:pt x="2905" y="1691"/>
                        </a:cubicBezTo>
                        <a:cubicBezTo>
                          <a:pt x="5822" y="1"/>
                          <a:pt x="10549" y="1"/>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9"/>
                  <p:cNvSpPr/>
                  <p:nvPr/>
                </p:nvSpPr>
                <p:spPr>
                  <a:xfrm>
                    <a:off x="652900" y="3027238"/>
                    <a:ext cx="213125" cy="123550"/>
                  </a:xfrm>
                  <a:custGeom>
                    <a:avLst/>
                    <a:gdLst/>
                    <a:ahLst/>
                    <a:cxnLst/>
                    <a:rect l="l" t="t" r="r" b="b"/>
                    <a:pathLst>
                      <a:path w="8525" h="4942" extrusionOk="0">
                        <a:moveTo>
                          <a:pt x="6989" y="882"/>
                        </a:moveTo>
                        <a:cubicBezTo>
                          <a:pt x="8513" y="1763"/>
                          <a:pt x="8525" y="3180"/>
                          <a:pt x="7013" y="4061"/>
                        </a:cubicBezTo>
                        <a:cubicBezTo>
                          <a:pt x="5501" y="4942"/>
                          <a:pt x="3048" y="4942"/>
                          <a:pt x="1524" y="4061"/>
                        </a:cubicBezTo>
                        <a:cubicBezTo>
                          <a:pt x="0" y="3192"/>
                          <a:pt x="0" y="1763"/>
                          <a:pt x="1500" y="882"/>
                        </a:cubicBezTo>
                        <a:cubicBezTo>
                          <a:pt x="3012" y="1"/>
                          <a:pt x="5477" y="1"/>
                          <a:pt x="6989"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9"/>
                  <p:cNvSpPr/>
                  <p:nvPr/>
                </p:nvSpPr>
                <p:spPr>
                  <a:xfrm>
                    <a:off x="677300" y="3045763"/>
                    <a:ext cx="164025" cy="86500"/>
                  </a:xfrm>
                  <a:custGeom>
                    <a:avLst/>
                    <a:gdLst/>
                    <a:ahLst/>
                    <a:cxnLst/>
                    <a:rect l="l" t="t" r="r" b="b"/>
                    <a:pathLst>
                      <a:path w="6561" h="3460" extrusionOk="0">
                        <a:moveTo>
                          <a:pt x="3275" y="1"/>
                        </a:moveTo>
                        <a:cubicBezTo>
                          <a:pt x="2513" y="1"/>
                          <a:pt x="1751" y="170"/>
                          <a:pt x="1167" y="510"/>
                        </a:cubicBezTo>
                        <a:cubicBezTo>
                          <a:pt x="0" y="1188"/>
                          <a:pt x="12" y="2284"/>
                          <a:pt x="1179" y="2951"/>
                        </a:cubicBezTo>
                        <a:cubicBezTo>
                          <a:pt x="1763" y="3290"/>
                          <a:pt x="2528" y="3460"/>
                          <a:pt x="3292" y="3460"/>
                        </a:cubicBezTo>
                        <a:cubicBezTo>
                          <a:pt x="4057" y="3460"/>
                          <a:pt x="4822" y="3290"/>
                          <a:pt x="5406" y="2951"/>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9"/>
                  <p:cNvSpPr/>
                  <p:nvPr/>
                </p:nvSpPr>
                <p:spPr>
                  <a:xfrm>
                    <a:off x="536800" y="3067713"/>
                    <a:ext cx="445325" cy="274775"/>
                  </a:xfrm>
                  <a:custGeom>
                    <a:avLst/>
                    <a:gdLst/>
                    <a:ahLst/>
                    <a:cxnLst/>
                    <a:rect l="l" t="t" r="r" b="b"/>
                    <a:pathLst>
                      <a:path w="17813" h="10991" extrusionOk="0">
                        <a:moveTo>
                          <a:pt x="17812" y="72"/>
                        </a:moveTo>
                        <a:lnTo>
                          <a:pt x="17812" y="114"/>
                        </a:lnTo>
                        <a:lnTo>
                          <a:pt x="17812" y="114"/>
                        </a:lnTo>
                        <a:cubicBezTo>
                          <a:pt x="17812" y="100"/>
                          <a:pt x="17812" y="86"/>
                          <a:pt x="17812" y="72"/>
                        </a:cubicBezTo>
                        <a:close/>
                        <a:moveTo>
                          <a:pt x="24" y="1"/>
                        </a:moveTo>
                        <a:lnTo>
                          <a:pt x="1" y="5811"/>
                        </a:lnTo>
                        <a:cubicBezTo>
                          <a:pt x="1" y="7145"/>
                          <a:pt x="882" y="8478"/>
                          <a:pt x="2632" y="9490"/>
                        </a:cubicBezTo>
                        <a:cubicBezTo>
                          <a:pt x="2846" y="9609"/>
                          <a:pt x="3061" y="9728"/>
                          <a:pt x="3287" y="9835"/>
                        </a:cubicBezTo>
                        <a:cubicBezTo>
                          <a:pt x="3358" y="9871"/>
                          <a:pt x="3442" y="9895"/>
                          <a:pt x="3513" y="9931"/>
                        </a:cubicBezTo>
                        <a:cubicBezTo>
                          <a:pt x="3656" y="9990"/>
                          <a:pt x="3787" y="10050"/>
                          <a:pt x="3918" y="10109"/>
                        </a:cubicBezTo>
                        <a:lnTo>
                          <a:pt x="3989" y="10133"/>
                        </a:lnTo>
                        <a:cubicBezTo>
                          <a:pt x="4037" y="10157"/>
                          <a:pt x="4096" y="10169"/>
                          <a:pt x="4144" y="10193"/>
                        </a:cubicBezTo>
                        <a:cubicBezTo>
                          <a:pt x="4323" y="10252"/>
                          <a:pt x="4501" y="10312"/>
                          <a:pt x="4680" y="10371"/>
                        </a:cubicBezTo>
                        <a:lnTo>
                          <a:pt x="4870" y="10431"/>
                        </a:lnTo>
                        <a:lnTo>
                          <a:pt x="5001" y="10466"/>
                        </a:lnTo>
                        <a:cubicBezTo>
                          <a:pt x="5073" y="10490"/>
                          <a:pt x="5144" y="10502"/>
                          <a:pt x="5228" y="10526"/>
                        </a:cubicBezTo>
                        <a:cubicBezTo>
                          <a:pt x="5406" y="10574"/>
                          <a:pt x="5597" y="10621"/>
                          <a:pt x="5775" y="10657"/>
                        </a:cubicBezTo>
                        <a:cubicBezTo>
                          <a:pt x="5823" y="10669"/>
                          <a:pt x="5870" y="10693"/>
                          <a:pt x="5930" y="10705"/>
                        </a:cubicBezTo>
                        <a:cubicBezTo>
                          <a:pt x="6001" y="10716"/>
                          <a:pt x="6073" y="10728"/>
                          <a:pt x="6144" y="10740"/>
                        </a:cubicBezTo>
                        <a:cubicBezTo>
                          <a:pt x="6299" y="10764"/>
                          <a:pt x="6466" y="10800"/>
                          <a:pt x="6621" y="10824"/>
                        </a:cubicBezTo>
                        <a:cubicBezTo>
                          <a:pt x="6680" y="10824"/>
                          <a:pt x="6740" y="10847"/>
                          <a:pt x="6811" y="10847"/>
                        </a:cubicBezTo>
                        <a:lnTo>
                          <a:pt x="7013" y="10871"/>
                        </a:lnTo>
                        <a:cubicBezTo>
                          <a:pt x="7168" y="10895"/>
                          <a:pt x="7311" y="10907"/>
                          <a:pt x="7466" y="10931"/>
                        </a:cubicBezTo>
                        <a:cubicBezTo>
                          <a:pt x="7537" y="10931"/>
                          <a:pt x="7609" y="10943"/>
                          <a:pt x="7680" y="10955"/>
                        </a:cubicBezTo>
                        <a:lnTo>
                          <a:pt x="7883" y="10955"/>
                        </a:lnTo>
                        <a:cubicBezTo>
                          <a:pt x="8025" y="10967"/>
                          <a:pt x="8180" y="10978"/>
                          <a:pt x="8323" y="10978"/>
                        </a:cubicBezTo>
                        <a:cubicBezTo>
                          <a:pt x="8395" y="10978"/>
                          <a:pt x="8478" y="10990"/>
                          <a:pt x="8549" y="10990"/>
                        </a:cubicBezTo>
                        <a:lnTo>
                          <a:pt x="9609" y="10990"/>
                        </a:lnTo>
                        <a:cubicBezTo>
                          <a:pt x="9811" y="10978"/>
                          <a:pt x="10014" y="10967"/>
                          <a:pt x="10204" y="10943"/>
                        </a:cubicBezTo>
                        <a:cubicBezTo>
                          <a:pt x="10288" y="10943"/>
                          <a:pt x="10371" y="10943"/>
                          <a:pt x="10454" y="10931"/>
                        </a:cubicBezTo>
                        <a:lnTo>
                          <a:pt x="10562" y="10919"/>
                        </a:lnTo>
                        <a:lnTo>
                          <a:pt x="10752" y="10895"/>
                        </a:lnTo>
                        <a:cubicBezTo>
                          <a:pt x="10954" y="10871"/>
                          <a:pt x="11157" y="10836"/>
                          <a:pt x="11359" y="10812"/>
                        </a:cubicBezTo>
                        <a:lnTo>
                          <a:pt x="11514" y="10788"/>
                        </a:lnTo>
                        <a:lnTo>
                          <a:pt x="11585" y="10776"/>
                        </a:lnTo>
                        <a:cubicBezTo>
                          <a:pt x="11681" y="10752"/>
                          <a:pt x="11776" y="10728"/>
                          <a:pt x="11871" y="10716"/>
                        </a:cubicBezTo>
                        <a:cubicBezTo>
                          <a:pt x="12038" y="10681"/>
                          <a:pt x="12205" y="10645"/>
                          <a:pt x="12359" y="10609"/>
                        </a:cubicBezTo>
                        <a:cubicBezTo>
                          <a:pt x="12478" y="10574"/>
                          <a:pt x="12597" y="10538"/>
                          <a:pt x="12717" y="10514"/>
                        </a:cubicBezTo>
                        <a:cubicBezTo>
                          <a:pt x="12859" y="10466"/>
                          <a:pt x="13026" y="10431"/>
                          <a:pt x="13169" y="10383"/>
                        </a:cubicBezTo>
                        <a:lnTo>
                          <a:pt x="13276" y="10347"/>
                        </a:lnTo>
                        <a:cubicBezTo>
                          <a:pt x="13455" y="10300"/>
                          <a:pt x="13633" y="10228"/>
                          <a:pt x="13812" y="10157"/>
                        </a:cubicBezTo>
                        <a:lnTo>
                          <a:pt x="13895" y="10133"/>
                        </a:lnTo>
                        <a:cubicBezTo>
                          <a:pt x="14086" y="10050"/>
                          <a:pt x="14276" y="9978"/>
                          <a:pt x="14455" y="9883"/>
                        </a:cubicBezTo>
                        <a:lnTo>
                          <a:pt x="14622" y="9812"/>
                        </a:lnTo>
                        <a:cubicBezTo>
                          <a:pt x="14836" y="9716"/>
                          <a:pt x="15038" y="9609"/>
                          <a:pt x="15217" y="9490"/>
                        </a:cubicBezTo>
                        <a:lnTo>
                          <a:pt x="15324" y="9431"/>
                        </a:lnTo>
                        <a:cubicBezTo>
                          <a:pt x="15491" y="9335"/>
                          <a:pt x="15634" y="9228"/>
                          <a:pt x="15788" y="9133"/>
                        </a:cubicBezTo>
                        <a:lnTo>
                          <a:pt x="15860" y="9085"/>
                        </a:lnTo>
                        <a:cubicBezTo>
                          <a:pt x="16015" y="8966"/>
                          <a:pt x="16169" y="8847"/>
                          <a:pt x="16312" y="8716"/>
                        </a:cubicBezTo>
                        <a:lnTo>
                          <a:pt x="16384" y="8657"/>
                        </a:lnTo>
                        <a:lnTo>
                          <a:pt x="16455" y="8597"/>
                        </a:lnTo>
                        <a:cubicBezTo>
                          <a:pt x="16574" y="8490"/>
                          <a:pt x="16681" y="8383"/>
                          <a:pt x="16777" y="8276"/>
                        </a:cubicBezTo>
                        <a:cubicBezTo>
                          <a:pt x="16800" y="8252"/>
                          <a:pt x="16812" y="8228"/>
                          <a:pt x="16836" y="8204"/>
                        </a:cubicBezTo>
                        <a:cubicBezTo>
                          <a:pt x="16896" y="8133"/>
                          <a:pt x="16955" y="8073"/>
                          <a:pt x="17015" y="8002"/>
                        </a:cubicBezTo>
                        <a:cubicBezTo>
                          <a:pt x="17146" y="7835"/>
                          <a:pt x="17265" y="7657"/>
                          <a:pt x="17372" y="7466"/>
                        </a:cubicBezTo>
                        <a:cubicBezTo>
                          <a:pt x="17455" y="7299"/>
                          <a:pt x="17539" y="7133"/>
                          <a:pt x="17610" y="6966"/>
                        </a:cubicBezTo>
                        <a:cubicBezTo>
                          <a:pt x="17670" y="6799"/>
                          <a:pt x="17717" y="6633"/>
                          <a:pt x="17753" y="6454"/>
                        </a:cubicBezTo>
                        <a:cubicBezTo>
                          <a:pt x="17753" y="6442"/>
                          <a:pt x="17753" y="6430"/>
                          <a:pt x="17765" y="6418"/>
                        </a:cubicBezTo>
                        <a:cubicBezTo>
                          <a:pt x="17765" y="6406"/>
                          <a:pt x="17765" y="6406"/>
                          <a:pt x="17765" y="6406"/>
                        </a:cubicBezTo>
                        <a:cubicBezTo>
                          <a:pt x="17777" y="6323"/>
                          <a:pt x="17789" y="6240"/>
                          <a:pt x="17801" y="6168"/>
                        </a:cubicBezTo>
                        <a:lnTo>
                          <a:pt x="17801" y="6073"/>
                        </a:lnTo>
                        <a:lnTo>
                          <a:pt x="17801" y="5954"/>
                        </a:lnTo>
                        <a:lnTo>
                          <a:pt x="17801" y="5871"/>
                        </a:lnTo>
                        <a:lnTo>
                          <a:pt x="17812" y="114"/>
                        </a:lnTo>
                        <a:lnTo>
                          <a:pt x="17812" y="114"/>
                        </a:lnTo>
                        <a:cubicBezTo>
                          <a:pt x="17812" y="172"/>
                          <a:pt x="17810" y="231"/>
                          <a:pt x="17801" y="299"/>
                        </a:cubicBezTo>
                        <a:lnTo>
                          <a:pt x="17801" y="370"/>
                        </a:lnTo>
                        <a:cubicBezTo>
                          <a:pt x="17777" y="572"/>
                          <a:pt x="17741" y="763"/>
                          <a:pt x="17681" y="953"/>
                        </a:cubicBezTo>
                        <a:lnTo>
                          <a:pt x="17670" y="977"/>
                        </a:lnTo>
                        <a:cubicBezTo>
                          <a:pt x="17646" y="1061"/>
                          <a:pt x="17610" y="1156"/>
                          <a:pt x="17574" y="1239"/>
                        </a:cubicBezTo>
                        <a:lnTo>
                          <a:pt x="17562" y="1263"/>
                        </a:lnTo>
                        <a:cubicBezTo>
                          <a:pt x="17384" y="1680"/>
                          <a:pt x="17146" y="2061"/>
                          <a:pt x="16848" y="2394"/>
                        </a:cubicBezTo>
                        <a:cubicBezTo>
                          <a:pt x="16824" y="2406"/>
                          <a:pt x="16812" y="2430"/>
                          <a:pt x="16788" y="2454"/>
                        </a:cubicBezTo>
                        <a:cubicBezTo>
                          <a:pt x="16658" y="2596"/>
                          <a:pt x="16527" y="2727"/>
                          <a:pt x="16396" y="2846"/>
                        </a:cubicBezTo>
                        <a:lnTo>
                          <a:pt x="16324" y="2906"/>
                        </a:lnTo>
                        <a:cubicBezTo>
                          <a:pt x="16181" y="3025"/>
                          <a:pt x="16026" y="3144"/>
                          <a:pt x="15872" y="3263"/>
                        </a:cubicBezTo>
                        <a:cubicBezTo>
                          <a:pt x="15848" y="3287"/>
                          <a:pt x="15824" y="3299"/>
                          <a:pt x="15800" y="3323"/>
                        </a:cubicBezTo>
                        <a:cubicBezTo>
                          <a:pt x="15622" y="3442"/>
                          <a:pt x="15431" y="3561"/>
                          <a:pt x="15229" y="3680"/>
                        </a:cubicBezTo>
                        <a:cubicBezTo>
                          <a:pt x="15026" y="3799"/>
                          <a:pt x="14836" y="3894"/>
                          <a:pt x="14633" y="4001"/>
                        </a:cubicBezTo>
                        <a:lnTo>
                          <a:pt x="14479" y="4073"/>
                        </a:lnTo>
                        <a:cubicBezTo>
                          <a:pt x="14288" y="4156"/>
                          <a:pt x="14098" y="4239"/>
                          <a:pt x="13907" y="4323"/>
                        </a:cubicBezTo>
                        <a:lnTo>
                          <a:pt x="13824" y="4347"/>
                        </a:lnTo>
                        <a:cubicBezTo>
                          <a:pt x="13621" y="4430"/>
                          <a:pt x="13407" y="4501"/>
                          <a:pt x="13181" y="4573"/>
                        </a:cubicBezTo>
                        <a:cubicBezTo>
                          <a:pt x="13038" y="4620"/>
                          <a:pt x="12883" y="4656"/>
                          <a:pt x="12728" y="4704"/>
                        </a:cubicBezTo>
                        <a:cubicBezTo>
                          <a:pt x="12609" y="4728"/>
                          <a:pt x="12490" y="4763"/>
                          <a:pt x="12371" y="4799"/>
                        </a:cubicBezTo>
                        <a:cubicBezTo>
                          <a:pt x="12216" y="4835"/>
                          <a:pt x="12050" y="4871"/>
                          <a:pt x="11883" y="4894"/>
                        </a:cubicBezTo>
                        <a:cubicBezTo>
                          <a:pt x="11764" y="4918"/>
                          <a:pt x="11645" y="4954"/>
                          <a:pt x="11526" y="4978"/>
                        </a:cubicBezTo>
                        <a:lnTo>
                          <a:pt x="11371" y="5001"/>
                        </a:lnTo>
                        <a:cubicBezTo>
                          <a:pt x="11169" y="5025"/>
                          <a:pt x="10966" y="5061"/>
                          <a:pt x="10764" y="5085"/>
                        </a:cubicBezTo>
                        <a:lnTo>
                          <a:pt x="10573" y="5109"/>
                        </a:lnTo>
                        <a:cubicBezTo>
                          <a:pt x="10454" y="5121"/>
                          <a:pt x="10335" y="5121"/>
                          <a:pt x="10216" y="5132"/>
                        </a:cubicBezTo>
                        <a:cubicBezTo>
                          <a:pt x="10014" y="5156"/>
                          <a:pt x="9823" y="5168"/>
                          <a:pt x="9621" y="5180"/>
                        </a:cubicBezTo>
                        <a:lnTo>
                          <a:pt x="8752" y="5180"/>
                        </a:lnTo>
                        <a:cubicBezTo>
                          <a:pt x="8609" y="5180"/>
                          <a:pt x="8478" y="5180"/>
                          <a:pt x="8335" y="5168"/>
                        </a:cubicBezTo>
                        <a:cubicBezTo>
                          <a:pt x="8204" y="5156"/>
                          <a:pt x="8037" y="5156"/>
                          <a:pt x="7895" y="5144"/>
                        </a:cubicBezTo>
                        <a:cubicBezTo>
                          <a:pt x="7740" y="5144"/>
                          <a:pt x="7621" y="5132"/>
                          <a:pt x="7478" y="5121"/>
                        </a:cubicBezTo>
                        <a:cubicBezTo>
                          <a:pt x="7347" y="5097"/>
                          <a:pt x="7180" y="5085"/>
                          <a:pt x="7037" y="5061"/>
                        </a:cubicBezTo>
                        <a:cubicBezTo>
                          <a:pt x="6882" y="5049"/>
                          <a:pt x="6763" y="5025"/>
                          <a:pt x="6632" y="5013"/>
                        </a:cubicBezTo>
                        <a:cubicBezTo>
                          <a:pt x="6478" y="4990"/>
                          <a:pt x="6323" y="4954"/>
                          <a:pt x="6168" y="4930"/>
                        </a:cubicBezTo>
                        <a:cubicBezTo>
                          <a:pt x="6037" y="4906"/>
                          <a:pt x="5918" y="4882"/>
                          <a:pt x="5799" y="4847"/>
                        </a:cubicBezTo>
                        <a:cubicBezTo>
                          <a:pt x="5609" y="4811"/>
                          <a:pt x="5430" y="4763"/>
                          <a:pt x="5239" y="4716"/>
                        </a:cubicBezTo>
                        <a:cubicBezTo>
                          <a:pt x="5120" y="4680"/>
                          <a:pt x="5001" y="4656"/>
                          <a:pt x="4882" y="4620"/>
                        </a:cubicBezTo>
                        <a:cubicBezTo>
                          <a:pt x="4823" y="4609"/>
                          <a:pt x="4763" y="4585"/>
                          <a:pt x="4704" y="4561"/>
                        </a:cubicBezTo>
                        <a:cubicBezTo>
                          <a:pt x="4513" y="4501"/>
                          <a:pt x="4335" y="4442"/>
                          <a:pt x="4156" y="4382"/>
                        </a:cubicBezTo>
                        <a:lnTo>
                          <a:pt x="4013" y="4323"/>
                        </a:lnTo>
                        <a:cubicBezTo>
                          <a:pt x="3846" y="4263"/>
                          <a:pt x="3692" y="4192"/>
                          <a:pt x="3537" y="4120"/>
                        </a:cubicBezTo>
                        <a:cubicBezTo>
                          <a:pt x="3453" y="4085"/>
                          <a:pt x="3382" y="4061"/>
                          <a:pt x="3299" y="4025"/>
                        </a:cubicBezTo>
                        <a:cubicBezTo>
                          <a:pt x="3072" y="3918"/>
                          <a:pt x="2858" y="3799"/>
                          <a:pt x="2644" y="3680"/>
                        </a:cubicBezTo>
                        <a:cubicBezTo>
                          <a:pt x="1548" y="3049"/>
                          <a:pt x="798" y="2287"/>
                          <a:pt x="382" y="1489"/>
                        </a:cubicBezTo>
                        <a:cubicBezTo>
                          <a:pt x="144" y="1025"/>
                          <a:pt x="24" y="525"/>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9"/>
                  <p:cNvSpPr/>
                  <p:nvPr/>
                </p:nvSpPr>
                <p:spPr>
                  <a:xfrm>
                    <a:off x="514775" y="2926938"/>
                    <a:ext cx="489375" cy="283100"/>
                  </a:xfrm>
                  <a:custGeom>
                    <a:avLst/>
                    <a:gdLst/>
                    <a:ahLst/>
                    <a:cxnLst/>
                    <a:rect l="l" t="t" r="r" b="b"/>
                    <a:pathLst>
                      <a:path w="19575" h="11324" extrusionOk="0">
                        <a:moveTo>
                          <a:pt x="16062" y="2012"/>
                        </a:moveTo>
                        <a:cubicBezTo>
                          <a:pt x="19563" y="4025"/>
                          <a:pt x="19574" y="7299"/>
                          <a:pt x="16110" y="9311"/>
                        </a:cubicBezTo>
                        <a:cubicBezTo>
                          <a:pt x="12633" y="11323"/>
                          <a:pt x="7001" y="11323"/>
                          <a:pt x="3501" y="9311"/>
                        </a:cubicBezTo>
                        <a:cubicBezTo>
                          <a:pt x="13" y="7299"/>
                          <a:pt x="1" y="4025"/>
                          <a:pt x="3465" y="2012"/>
                        </a:cubicBezTo>
                        <a:cubicBezTo>
                          <a:pt x="6930" y="0"/>
                          <a:pt x="12574"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9"/>
                  <p:cNvSpPr/>
                  <p:nvPr/>
                </p:nvSpPr>
                <p:spPr>
                  <a:xfrm>
                    <a:off x="671650" y="3017713"/>
                    <a:ext cx="175625" cy="101525"/>
                  </a:xfrm>
                  <a:custGeom>
                    <a:avLst/>
                    <a:gdLst/>
                    <a:ahLst/>
                    <a:cxnLst/>
                    <a:rect l="l" t="t" r="r" b="b"/>
                    <a:pathLst>
                      <a:path w="7025" h="4061" extrusionOk="0">
                        <a:moveTo>
                          <a:pt x="5763" y="727"/>
                        </a:moveTo>
                        <a:cubicBezTo>
                          <a:pt x="7025" y="1441"/>
                          <a:pt x="7025" y="2620"/>
                          <a:pt x="5787" y="3346"/>
                        </a:cubicBezTo>
                        <a:cubicBezTo>
                          <a:pt x="4536" y="4061"/>
                          <a:pt x="2512" y="4061"/>
                          <a:pt x="1250" y="3346"/>
                        </a:cubicBezTo>
                        <a:cubicBezTo>
                          <a:pt x="0" y="2620"/>
                          <a:pt x="0" y="1441"/>
                          <a:pt x="1238" y="727"/>
                        </a:cubicBezTo>
                        <a:cubicBezTo>
                          <a:pt x="2489" y="1"/>
                          <a:pt x="4513" y="1"/>
                          <a:pt x="5763"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9"/>
                  <p:cNvSpPr/>
                  <p:nvPr/>
                </p:nvSpPr>
                <p:spPr>
                  <a:xfrm>
                    <a:off x="697250" y="3030813"/>
                    <a:ext cx="124425" cy="76225"/>
                  </a:xfrm>
                  <a:custGeom>
                    <a:avLst/>
                    <a:gdLst/>
                    <a:ahLst/>
                    <a:cxnLst/>
                    <a:rect l="l" t="t" r="r" b="b"/>
                    <a:pathLst>
                      <a:path w="4977" h="3049" extrusionOk="0">
                        <a:moveTo>
                          <a:pt x="4965" y="24"/>
                        </a:moveTo>
                        <a:lnTo>
                          <a:pt x="4965" y="108"/>
                        </a:lnTo>
                        <a:cubicBezTo>
                          <a:pt x="4977" y="84"/>
                          <a:pt x="4977" y="60"/>
                          <a:pt x="4965" y="24"/>
                        </a:cubicBezTo>
                        <a:close/>
                        <a:moveTo>
                          <a:pt x="0" y="1"/>
                        </a:moveTo>
                        <a:lnTo>
                          <a:pt x="0" y="1632"/>
                        </a:lnTo>
                        <a:cubicBezTo>
                          <a:pt x="0" y="2001"/>
                          <a:pt x="250" y="2370"/>
                          <a:pt x="738" y="2656"/>
                        </a:cubicBezTo>
                        <a:cubicBezTo>
                          <a:pt x="798" y="2691"/>
                          <a:pt x="857" y="2727"/>
                          <a:pt x="917" y="2751"/>
                        </a:cubicBezTo>
                        <a:lnTo>
                          <a:pt x="988" y="2787"/>
                        </a:lnTo>
                        <a:lnTo>
                          <a:pt x="1096" y="2834"/>
                        </a:lnTo>
                        <a:lnTo>
                          <a:pt x="1119" y="2834"/>
                        </a:lnTo>
                        <a:lnTo>
                          <a:pt x="1167" y="2846"/>
                        </a:lnTo>
                        <a:lnTo>
                          <a:pt x="1310" y="2894"/>
                        </a:lnTo>
                        <a:lnTo>
                          <a:pt x="1357" y="2918"/>
                        </a:lnTo>
                        <a:lnTo>
                          <a:pt x="1393" y="2929"/>
                        </a:lnTo>
                        <a:lnTo>
                          <a:pt x="1465" y="2941"/>
                        </a:lnTo>
                        <a:cubicBezTo>
                          <a:pt x="1512" y="2953"/>
                          <a:pt x="1572" y="2965"/>
                          <a:pt x="1607" y="2977"/>
                        </a:cubicBezTo>
                        <a:lnTo>
                          <a:pt x="1655" y="2989"/>
                        </a:lnTo>
                        <a:lnTo>
                          <a:pt x="1715" y="3001"/>
                        </a:lnTo>
                        <a:lnTo>
                          <a:pt x="1846" y="3025"/>
                        </a:lnTo>
                        <a:lnTo>
                          <a:pt x="1905" y="3037"/>
                        </a:lnTo>
                        <a:lnTo>
                          <a:pt x="1965" y="3037"/>
                        </a:lnTo>
                        <a:lnTo>
                          <a:pt x="2084" y="3049"/>
                        </a:lnTo>
                        <a:lnTo>
                          <a:pt x="2679" y="3049"/>
                        </a:lnTo>
                        <a:cubicBezTo>
                          <a:pt x="2739" y="3049"/>
                          <a:pt x="2786" y="3049"/>
                          <a:pt x="2846" y="3037"/>
                        </a:cubicBezTo>
                        <a:lnTo>
                          <a:pt x="3001" y="3037"/>
                        </a:lnTo>
                        <a:lnTo>
                          <a:pt x="3167" y="3013"/>
                        </a:lnTo>
                        <a:lnTo>
                          <a:pt x="3227" y="3013"/>
                        </a:lnTo>
                        <a:lnTo>
                          <a:pt x="3310" y="3001"/>
                        </a:lnTo>
                        <a:lnTo>
                          <a:pt x="3453" y="2965"/>
                        </a:lnTo>
                        <a:lnTo>
                          <a:pt x="3548" y="2941"/>
                        </a:lnTo>
                        <a:lnTo>
                          <a:pt x="3679" y="2906"/>
                        </a:lnTo>
                        <a:lnTo>
                          <a:pt x="3703" y="2906"/>
                        </a:lnTo>
                        <a:cubicBezTo>
                          <a:pt x="3751" y="2882"/>
                          <a:pt x="3810" y="2870"/>
                          <a:pt x="3858" y="2846"/>
                        </a:cubicBezTo>
                        <a:lnTo>
                          <a:pt x="3870" y="2846"/>
                        </a:lnTo>
                        <a:cubicBezTo>
                          <a:pt x="3929" y="2822"/>
                          <a:pt x="3977" y="2798"/>
                          <a:pt x="4036" y="2775"/>
                        </a:cubicBezTo>
                        <a:lnTo>
                          <a:pt x="4084" y="2751"/>
                        </a:lnTo>
                        <a:cubicBezTo>
                          <a:pt x="4132" y="2727"/>
                          <a:pt x="4191" y="2691"/>
                          <a:pt x="4251" y="2668"/>
                        </a:cubicBezTo>
                        <a:lnTo>
                          <a:pt x="4274" y="2644"/>
                        </a:lnTo>
                        <a:cubicBezTo>
                          <a:pt x="4322" y="2620"/>
                          <a:pt x="4370" y="2596"/>
                          <a:pt x="4405" y="2560"/>
                        </a:cubicBezTo>
                        <a:lnTo>
                          <a:pt x="4429" y="2548"/>
                        </a:lnTo>
                        <a:cubicBezTo>
                          <a:pt x="4477" y="2513"/>
                          <a:pt x="4513" y="2477"/>
                          <a:pt x="4548" y="2441"/>
                        </a:cubicBezTo>
                        <a:lnTo>
                          <a:pt x="4572" y="2429"/>
                        </a:lnTo>
                        <a:lnTo>
                          <a:pt x="4596" y="2417"/>
                        </a:lnTo>
                        <a:cubicBezTo>
                          <a:pt x="4632" y="2382"/>
                          <a:pt x="4655" y="2346"/>
                          <a:pt x="4679" y="2322"/>
                        </a:cubicBezTo>
                        <a:lnTo>
                          <a:pt x="4703" y="2298"/>
                        </a:lnTo>
                        <a:cubicBezTo>
                          <a:pt x="4715" y="2287"/>
                          <a:pt x="4739" y="2263"/>
                          <a:pt x="4751" y="2251"/>
                        </a:cubicBezTo>
                        <a:cubicBezTo>
                          <a:pt x="4786" y="2203"/>
                          <a:pt x="4822" y="2144"/>
                          <a:pt x="4846" y="2096"/>
                        </a:cubicBezTo>
                        <a:cubicBezTo>
                          <a:pt x="4870" y="2048"/>
                          <a:pt x="4894" y="2001"/>
                          <a:pt x="4917" y="1953"/>
                        </a:cubicBezTo>
                        <a:cubicBezTo>
                          <a:pt x="4929" y="1906"/>
                          <a:pt x="4941" y="1858"/>
                          <a:pt x="4953" y="1810"/>
                        </a:cubicBezTo>
                        <a:cubicBezTo>
                          <a:pt x="4953" y="1810"/>
                          <a:pt x="4953" y="1810"/>
                          <a:pt x="4953" y="1798"/>
                        </a:cubicBezTo>
                        <a:cubicBezTo>
                          <a:pt x="4953" y="1775"/>
                          <a:pt x="4953" y="1763"/>
                          <a:pt x="4965" y="1739"/>
                        </a:cubicBezTo>
                        <a:cubicBezTo>
                          <a:pt x="4965" y="1727"/>
                          <a:pt x="4965" y="1715"/>
                          <a:pt x="4965" y="1703"/>
                        </a:cubicBezTo>
                        <a:cubicBezTo>
                          <a:pt x="4965" y="1691"/>
                          <a:pt x="4965" y="1679"/>
                          <a:pt x="4965" y="1679"/>
                        </a:cubicBezTo>
                        <a:lnTo>
                          <a:pt x="4965" y="1655"/>
                        </a:lnTo>
                        <a:lnTo>
                          <a:pt x="4965" y="131"/>
                        </a:lnTo>
                        <a:cubicBezTo>
                          <a:pt x="4965" y="179"/>
                          <a:pt x="4953" y="239"/>
                          <a:pt x="4941" y="286"/>
                        </a:cubicBezTo>
                        <a:lnTo>
                          <a:pt x="4941" y="298"/>
                        </a:lnTo>
                        <a:cubicBezTo>
                          <a:pt x="4929" y="322"/>
                          <a:pt x="4917" y="346"/>
                          <a:pt x="4906" y="370"/>
                        </a:cubicBezTo>
                        <a:cubicBezTo>
                          <a:pt x="4858" y="489"/>
                          <a:pt x="4786" y="596"/>
                          <a:pt x="4703" y="691"/>
                        </a:cubicBezTo>
                        <a:lnTo>
                          <a:pt x="4691" y="703"/>
                        </a:lnTo>
                        <a:cubicBezTo>
                          <a:pt x="4655" y="739"/>
                          <a:pt x="4620" y="774"/>
                          <a:pt x="4584" y="810"/>
                        </a:cubicBezTo>
                        <a:lnTo>
                          <a:pt x="4560" y="834"/>
                        </a:lnTo>
                        <a:cubicBezTo>
                          <a:pt x="4525" y="870"/>
                          <a:pt x="4477" y="905"/>
                          <a:pt x="4429" y="929"/>
                        </a:cubicBezTo>
                        <a:lnTo>
                          <a:pt x="4417" y="941"/>
                        </a:lnTo>
                        <a:cubicBezTo>
                          <a:pt x="4370" y="977"/>
                          <a:pt x="4310" y="1013"/>
                          <a:pt x="4263" y="1048"/>
                        </a:cubicBezTo>
                        <a:cubicBezTo>
                          <a:pt x="4203" y="1084"/>
                          <a:pt x="4144" y="1108"/>
                          <a:pt x="4084" y="1132"/>
                        </a:cubicBezTo>
                        <a:lnTo>
                          <a:pt x="4048" y="1155"/>
                        </a:lnTo>
                        <a:cubicBezTo>
                          <a:pt x="3989" y="1179"/>
                          <a:pt x="3941" y="1203"/>
                          <a:pt x="3882" y="1227"/>
                        </a:cubicBezTo>
                        <a:lnTo>
                          <a:pt x="3858" y="1239"/>
                        </a:lnTo>
                        <a:cubicBezTo>
                          <a:pt x="3798" y="1263"/>
                          <a:pt x="3739" y="1274"/>
                          <a:pt x="3679" y="1298"/>
                        </a:cubicBezTo>
                        <a:lnTo>
                          <a:pt x="3560" y="1334"/>
                        </a:lnTo>
                        <a:lnTo>
                          <a:pt x="3453" y="1358"/>
                        </a:lnTo>
                        <a:lnTo>
                          <a:pt x="3322" y="1394"/>
                        </a:lnTo>
                        <a:lnTo>
                          <a:pt x="3215" y="1405"/>
                        </a:lnTo>
                        <a:lnTo>
                          <a:pt x="3179" y="1405"/>
                        </a:lnTo>
                        <a:lnTo>
                          <a:pt x="3001" y="1429"/>
                        </a:lnTo>
                        <a:lnTo>
                          <a:pt x="2953" y="1429"/>
                        </a:lnTo>
                        <a:lnTo>
                          <a:pt x="2858" y="1441"/>
                        </a:lnTo>
                        <a:cubicBezTo>
                          <a:pt x="2798" y="1441"/>
                          <a:pt x="2739" y="1453"/>
                          <a:pt x="2679" y="1453"/>
                        </a:cubicBezTo>
                        <a:lnTo>
                          <a:pt x="2322" y="1453"/>
                        </a:lnTo>
                        <a:lnTo>
                          <a:pt x="2203" y="1441"/>
                        </a:lnTo>
                        <a:lnTo>
                          <a:pt x="2084" y="1441"/>
                        </a:lnTo>
                        <a:lnTo>
                          <a:pt x="1965" y="1417"/>
                        </a:lnTo>
                        <a:lnTo>
                          <a:pt x="1846" y="1405"/>
                        </a:lnTo>
                        <a:lnTo>
                          <a:pt x="1715" y="1382"/>
                        </a:lnTo>
                        <a:lnTo>
                          <a:pt x="1607" y="1358"/>
                        </a:lnTo>
                        <a:lnTo>
                          <a:pt x="1465" y="1322"/>
                        </a:lnTo>
                        <a:lnTo>
                          <a:pt x="1369" y="1298"/>
                        </a:lnTo>
                        <a:lnTo>
                          <a:pt x="1310" y="1286"/>
                        </a:lnTo>
                        <a:lnTo>
                          <a:pt x="1167" y="1227"/>
                        </a:lnTo>
                        <a:lnTo>
                          <a:pt x="1119" y="1215"/>
                        </a:lnTo>
                        <a:cubicBezTo>
                          <a:pt x="1072" y="1191"/>
                          <a:pt x="1036" y="1179"/>
                          <a:pt x="988" y="1155"/>
                        </a:cubicBezTo>
                        <a:lnTo>
                          <a:pt x="917" y="1132"/>
                        </a:lnTo>
                        <a:cubicBezTo>
                          <a:pt x="857" y="1096"/>
                          <a:pt x="798" y="1072"/>
                          <a:pt x="738" y="1036"/>
                        </a:cubicBezTo>
                        <a:cubicBezTo>
                          <a:pt x="476" y="893"/>
                          <a:pt x="250" y="679"/>
                          <a:pt x="107" y="417"/>
                        </a:cubicBezTo>
                        <a:cubicBezTo>
                          <a:pt x="36" y="286"/>
                          <a:pt x="0" y="143"/>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9"/>
                  <p:cNvSpPr/>
                  <p:nvPr/>
                </p:nvSpPr>
                <p:spPr>
                  <a:xfrm>
                    <a:off x="690700" y="2992113"/>
                    <a:ext cx="136950" cy="79200"/>
                  </a:xfrm>
                  <a:custGeom>
                    <a:avLst/>
                    <a:gdLst/>
                    <a:ahLst/>
                    <a:cxnLst/>
                    <a:rect l="l" t="t" r="r" b="b"/>
                    <a:pathLst>
                      <a:path w="5478" h="3168" extrusionOk="0">
                        <a:moveTo>
                          <a:pt x="4501" y="560"/>
                        </a:moveTo>
                        <a:cubicBezTo>
                          <a:pt x="5477" y="1132"/>
                          <a:pt x="5477" y="2037"/>
                          <a:pt x="4513" y="2608"/>
                        </a:cubicBezTo>
                        <a:cubicBezTo>
                          <a:pt x="3536" y="3168"/>
                          <a:pt x="1965" y="3168"/>
                          <a:pt x="988" y="2608"/>
                        </a:cubicBezTo>
                        <a:cubicBezTo>
                          <a:pt x="12" y="2037"/>
                          <a:pt x="0" y="1132"/>
                          <a:pt x="977" y="560"/>
                        </a:cubicBezTo>
                        <a:cubicBezTo>
                          <a:pt x="1941" y="1"/>
                          <a:pt x="3524" y="1"/>
                          <a:pt x="4501" y="560"/>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9"/>
                  <p:cNvSpPr/>
                  <p:nvPr/>
                </p:nvSpPr>
                <p:spPr>
                  <a:xfrm>
                    <a:off x="705875" y="3000738"/>
                    <a:ext cx="106875" cy="61950"/>
                  </a:xfrm>
                  <a:custGeom>
                    <a:avLst/>
                    <a:gdLst/>
                    <a:ahLst/>
                    <a:cxnLst/>
                    <a:rect l="l" t="t" r="r" b="b"/>
                    <a:pathLst>
                      <a:path w="4275" h="2478" extrusionOk="0">
                        <a:moveTo>
                          <a:pt x="3501" y="442"/>
                        </a:moveTo>
                        <a:cubicBezTo>
                          <a:pt x="4263" y="882"/>
                          <a:pt x="4275" y="1596"/>
                          <a:pt x="3513" y="2037"/>
                        </a:cubicBezTo>
                        <a:cubicBezTo>
                          <a:pt x="2763" y="2477"/>
                          <a:pt x="1524" y="2477"/>
                          <a:pt x="762" y="2037"/>
                        </a:cubicBezTo>
                        <a:cubicBezTo>
                          <a:pt x="0" y="1585"/>
                          <a:pt x="0" y="882"/>
                          <a:pt x="762" y="442"/>
                        </a:cubicBezTo>
                        <a:cubicBezTo>
                          <a:pt x="1524" y="1"/>
                          <a:pt x="2739" y="1"/>
                          <a:pt x="3501" y="44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29"/>
                  <p:cNvSpPr/>
                  <p:nvPr/>
                </p:nvSpPr>
                <p:spPr>
                  <a:xfrm>
                    <a:off x="718075" y="3010063"/>
                    <a:ext cx="82475" cy="43325"/>
                  </a:xfrm>
                  <a:custGeom>
                    <a:avLst/>
                    <a:gdLst/>
                    <a:ahLst/>
                    <a:cxnLst/>
                    <a:rect l="l" t="t" r="r" b="b"/>
                    <a:pathLst>
                      <a:path w="3299" h="1733" extrusionOk="0">
                        <a:moveTo>
                          <a:pt x="1644" y="0"/>
                        </a:moveTo>
                        <a:cubicBezTo>
                          <a:pt x="1280" y="0"/>
                          <a:pt x="917" y="86"/>
                          <a:pt x="584" y="259"/>
                        </a:cubicBezTo>
                        <a:cubicBezTo>
                          <a:pt x="1" y="592"/>
                          <a:pt x="1" y="1140"/>
                          <a:pt x="584" y="1473"/>
                        </a:cubicBezTo>
                        <a:cubicBezTo>
                          <a:pt x="917" y="1646"/>
                          <a:pt x="1280" y="1732"/>
                          <a:pt x="1644" y="1732"/>
                        </a:cubicBezTo>
                        <a:cubicBezTo>
                          <a:pt x="2007" y="1732"/>
                          <a:pt x="2370" y="1646"/>
                          <a:pt x="2703" y="1473"/>
                        </a:cubicBezTo>
                        <a:cubicBezTo>
                          <a:pt x="3299" y="1140"/>
                          <a:pt x="3287" y="592"/>
                          <a:pt x="2703" y="259"/>
                        </a:cubicBezTo>
                        <a:cubicBezTo>
                          <a:pt x="2370" y="86"/>
                          <a:pt x="2007" y="0"/>
                          <a:pt x="164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29"/>
                  <p:cNvSpPr/>
                  <p:nvPr/>
                </p:nvSpPr>
                <p:spPr>
                  <a:xfrm>
                    <a:off x="721950" y="2625713"/>
                    <a:ext cx="74725" cy="427750"/>
                  </a:xfrm>
                  <a:custGeom>
                    <a:avLst/>
                    <a:gdLst/>
                    <a:ahLst/>
                    <a:cxnLst/>
                    <a:rect l="l" t="t" r="r" b="b"/>
                    <a:pathLst>
                      <a:path w="2989" h="17110" extrusionOk="0">
                        <a:moveTo>
                          <a:pt x="2989" y="16240"/>
                        </a:moveTo>
                        <a:cubicBezTo>
                          <a:pt x="2929" y="16407"/>
                          <a:pt x="2834" y="17109"/>
                          <a:pt x="1453" y="17109"/>
                        </a:cubicBezTo>
                        <a:cubicBezTo>
                          <a:pt x="619" y="17109"/>
                          <a:pt x="48" y="16681"/>
                          <a:pt x="0" y="16193"/>
                        </a:cubicBezTo>
                        <a:lnTo>
                          <a:pt x="0" y="0"/>
                        </a:lnTo>
                        <a:lnTo>
                          <a:pt x="2989" y="0"/>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0" name="Google Shape;1970;p29"/>
                  <p:cNvGrpSpPr/>
                  <p:nvPr/>
                </p:nvGrpSpPr>
                <p:grpSpPr>
                  <a:xfrm>
                    <a:off x="725225" y="2741788"/>
                    <a:ext cx="59550" cy="283100"/>
                    <a:chOff x="3291025" y="2708875"/>
                    <a:chExt cx="59550" cy="283100"/>
                  </a:xfrm>
                </p:grpSpPr>
                <p:sp>
                  <p:nvSpPr>
                    <p:cNvPr id="1971" name="Google Shape;1971;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8" name="Google Shape;1978;p29"/>
                  <p:cNvSpPr/>
                  <p:nvPr/>
                </p:nvSpPr>
                <p:spPr>
                  <a:xfrm>
                    <a:off x="880900" y="3673463"/>
                    <a:ext cx="373575" cy="231000"/>
                  </a:xfrm>
                  <a:custGeom>
                    <a:avLst/>
                    <a:gdLst/>
                    <a:ahLst/>
                    <a:cxnLst/>
                    <a:rect l="l" t="t" r="r" b="b"/>
                    <a:pathLst>
                      <a:path w="14943" h="9240" extrusionOk="0">
                        <a:moveTo>
                          <a:pt x="14943" y="60"/>
                        </a:moveTo>
                        <a:lnTo>
                          <a:pt x="14942" y="314"/>
                        </a:lnTo>
                        <a:lnTo>
                          <a:pt x="14942" y="314"/>
                        </a:lnTo>
                        <a:cubicBezTo>
                          <a:pt x="14942" y="312"/>
                          <a:pt x="14942" y="311"/>
                          <a:pt x="14943" y="310"/>
                        </a:cubicBezTo>
                        <a:lnTo>
                          <a:pt x="14943" y="250"/>
                        </a:lnTo>
                        <a:cubicBezTo>
                          <a:pt x="14943" y="191"/>
                          <a:pt x="14943" y="119"/>
                          <a:pt x="14943" y="60"/>
                        </a:cubicBezTo>
                        <a:close/>
                        <a:moveTo>
                          <a:pt x="12" y="0"/>
                        </a:moveTo>
                        <a:lnTo>
                          <a:pt x="0" y="4882"/>
                        </a:lnTo>
                        <a:cubicBezTo>
                          <a:pt x="0" y="6001"/>
                          <a:pt x="727" y="7120"/>
                          <a:pt x="2203" y="7965"/>
                        </a:cubicBezTo>
                        <a:cubicBezTo>
                          <a:pt x="2382" y="8072"/>
                          <a:pt x="2560" y="8168"/>
                          <a:pt x="2751" y="8251"/>
                        </a:cubicBezTo>
                        <a:cubicBezTo>
                          <a:pt x="2822" y="8287"/>
                          <a:pt x="2882" y="8311"/>
                          <a:pt x="2953" y="8334"/>
                        </a:cubicBezTo>
                        <a:cubicBezTo>
                          <a:pt x="3060" y="8382"/>
                          <a:pt x="3167" y="8442"/>
                          <a:pt x="3286" y="8489"/>
                        </a:cubicBezTo>
                        <a:lnTo>
                          <a:pt x="3346" y="8513"/>
                        </a:lnTo>
                        <a:cubicBezTo>
                          <a:pt x="3394" y="8525"/>
                          <a:pt x="3429" y="8537"/>
                          <a:pt x="3477" y="8561"/>
                        </a:cubicBezTo>
                        <a:cubicBezTo>
                          <a:pt x="3620" y="8608"/>
                          <a:pt x="3775" y="8668"/>
                          <a:pt x="3917" y="8715"/>
                        </a:cubicBezTo>
                        <a:lnTo>
                          <a:pt x="4084" y="8763"/>
                        </a:lnTo>
                        <a:lnTo>
                          <a:pt x="4191" y="8799"/>
                        </a:lnTo>
                        <a:cubicBezTo>
                          <a:pt x="4251" y="8811"/>
                          <a:pt x="4310" y="8823"/>
                          <a:pt x="4382" y="8846"/>
                        </a:cubicBezTo>
                        <a:cubicBezTo>
                          <a:pt x="4525" y="8882"/>
                          <a:pt x="4691" y="8918"/>
                          <a:pt x="4846" y="8954"/>
                        </a:cubicBezTo>
                        <a:cubicBezTo>
                          <a:pt x="4882" y="8965"/>
                          <a:pt x="4929" y="8977"/>
                          <a:pt x="4965" y="8989"/>
                        </a:cubicBezTo>
                        <a:cubicBezTo>
                          <a:pt x="5013" y="8989"/>
                          <a:pt x="5084" y="9001"/>
                          <a:pt x="5156" y="9013"/>
                        </a:cubicBezTo>
                        <a:cubicBezTo>
                          <a:pt x="5287" y="9037"/>
                          <a:pt x="5418" y="9061"/>
                          <a:pt x="5549" y="9085"/>
                        </a:cubicBezTo>
                        <a:cubicBezTo>
                          <a:pt x="5608" y="9096"/>
                          <a:pt x="5656" y="9108"/>
                          <a:pt x="5703" y="9108"/>
                        </a:cubicBezTo>
                        <a:cubicBezTo>
                          <a:pt x="5763" y="9120"/>
                          <a:pt x="5822" y="9120"/>
                          <a:pt x="5882" y="9132"/>
                        </a:cubicBezTo>
                        <a:cubicBezTo>
                          <a:pt x="6013" y="9144"/>
                          <a:pt x="6132" y="9168"/>
                          <a:pt x="6263" y="9180"/>
                        </a:cubicBezTo>
                        <a:lnTo>
                          <a:pt x="6430" y="9192"/>
                        </a:lnTo>
                        <a:lnTo>
                          <a:pt x="6608" y="9204"/>
                        </a:lnTo>
                        <a:cubicBezTo>
                          <a:pt x="6727" y="9215"/>
                          <a:pt x="6858" y="9215"/>
                          <a:pt x="6977" y="9227"/>
                        </a:cubicBezTo>
                        <a:cubicBezTo>
                          <a:pt x="7049" y="9227"/>
                          <a:pt x="7108" y="9227"/>
                          <a:pt x="7168" y="9239"/>
                        </a:cubicBezTo>
                        <a:lnTo>
                          <a:pt x="7930" y="9239"/>
                        </a:lnTo>
                        <a:lnTo>
                          <a:pt x="8049" y="9227"/>
                        </a:lnTo>
                        <a:cubicBezTo>
                          <a:pt x="8228" y="9227"/>
                          <a:pt x="8394" y="9204"/>
                          <a:pt x="8561" y="9192"/>
                        </a:cubicBezTo>
                        <a:lnTo>
                          <a:pt x="8763" y="9180"/>
                        </a:lnTo>
                        <a:lnTo>
                          <a:pt x="8859" y="9168"/>
                        </a:lnTo>
                        <a:lnTo>
                          <a:pt x="9013" y="9144"/>
                        </a:lnTo>
                        <a:cubicBezTo>
                          <a:pt x="9180" y="9132"/>
                          <a:pt x="9359" y="9108"/>
                          <a:pt x="9525" y="9073"/>
                        </a:cubicBezTo>
                        <a:lnTo>
                          <a:pt x="9656" y="9061"/>
                        </a:lnTo>
                        <a:lnTo>
                          <a:pt x="9716" y="9049"/>
                        </a:lnTo>
                        <a:cubicBezTo>
                          <a:pt x="9799" y="9025"/>
                          <a:pt x="9871" y="9013"/>
                          <a:pt x="9954" y="8989"/>
                        </a:cubicBezTo>
                        <a:cubicBezTo>
                          <a:pt x="10097" y="8965"/>
                          <a:pt x="10228" y="8942"/>
                          <a:pt x="10371" y="8906"/>
                        </a:cubicBezTo>
                        <a:cubicBezTo>
                          <a:pt x="10466" y="8882"/>
                          <a:pt x="10561" y="8858"/>
                          <a:pt x="10668" y="8823"/>
                        </a:cubicBezTo>
                        <a:cubicBezTo>
                          <a:pt x="10799" y="8787"/>
                          <a:pt x="10930" y="8751"/>
                          <a:pt x="11049" y="8715"/>
                        </a:cubicBezTo>
                        <a:lnTo>
                          <a:pt x="11133" y="8692"/>
                        </a:lnTo>
                        <a:cubicBezTo>
                          <a:pt x="11287" y="8644"/>
                          <a:pt x="11442" y="8584"/>
                          <a:pt x="11585" y="8537"/>
                        </a:cubicBezTo>
                        <a:cubicBezTo>
                          <a:pt x="11609" y="8525"/>
                          <a:pt x="11633" y="8513"/>
                          <a:pt x="11657" y="8501"/>
                        </a:cubicBezTo>
                        <a:cubicBezTo>
                          <a:pt x="11823" y="8442"/>
                          <a:pt x="11978" y="8370"/>
                          <a:pt x="12133" y="8299"/>
                        </a:cubicBezTo>
                        <a:lnTo>
                          <a:pt x="12276" y="8239"/>
                        </a:lnTo>
                        <a:cubicBezTo>
                          <a:pt x="12442" y="8156"/>
                          <a:pt x="12609" y="8061"/>
                          <a:pt x="12776" y="7977"/>
                        </a:cubicBezTo>
                        <a:lnTo>
                          <a:pt x="12871" y="7918"/>
                        </a:lnTo>
                        <a:cubicBezTo>
                          <a:pt x="13002" y="7834"/>
                          <a:pt x="13133" y="7751"/>
                          <a:pt x="13252" y="7668"/>
                        </a:cubicBezTo>
                        <a:lnTo>
                          <a:pt x="13311" y="7620"/>
                        </a:lnTo>
                        <a:cubicBezTo>
                          <a:pt x="13442" y="7525"/>
                          <a:pt x="13573" y="7430"/>
                          <a:pt x="13692" y="7322"/>
                        </a:cubicBezTo>
                        <a:lnTo>
                          <a:pt x="13752" y="7287"/>
                        </a:lnTo>
                        <a:lnTo>
                          <a:pt x="13812" y="7227"/>
                        </a:lnTo>
                        <a:cubicBezTo>
                          <a:pt x="13907" y="7132"/>
                          <a:pt x="14002" y="7049"/>
                          <a:pt x="14085" y="6953"/>
                        </a:cubicBezTo>
                        <a:lnTo>
                          <a:pt x="14133" y="6894"/>
                        </a:lnTo>
                        <a:cubicBezTo>
                          <a:pt x="14181" y="6834"/>
                          <a:pt x="14228" y="6787"/>
                          <a:pt x="14276" y="6727"/>
                        </a:cubicBezTo>
                        <a:cubicBezTo>
                          <a:pt x="14395" y="6584"/>
                          <a:pt x="14490" y="6441"/>
                          <a:pt x="14574" y="6275"/>
                        </a:cubicBezTo>
                        <a:cubicBezTo>
                          <a:pt x="14657" y="6144"/>
                          <a:pt x="14716" y="6001"/>
                          <a:pt x="14776" y="5858"/>
                        </a:cubicBezTo>
                        <a:cubicBezTo>
                          <a:pt x="14824" y="5715"/>
                          <a:pt x="14871" y="5572"/>
                          <a:pt x="14895" y="5429"/>
                        </a:cubicBezTo>
                        <a:cubicBezTo>
                          <a:pt x="14895" y="5417"/>
                          <a:pt x="14895" y="5405"/>
                          <a:pt x="14895" y="5394"/>
                        </a:cubicBezTo>
                        <a:cubicBezTo>
                          <a:pt x="14895" y="5394"/>
                          <a:pt x="14895" y="5394"/>
                          <a:pt x="14895" y="5382"/>
                        </a:cubicBezTo>
                        <a:cubicBezTo>
                          <a:pt x="14907" y="5322"/>
                          <a:pt x="14919" y="5251"/>
                          <a:pt x="14931" y="5179"/>
                        </a:cubicBezTo>
                        <a:lnTo>
                          <a:pt x="14931" y="5108"/>
                        </a:lnTo>
                        <a:lnTo>
                          <a:pt x="14931" y="5001"/>
                        </a:lnTo>
                        <a:lnTo>
                          <a:pt x="14931" y="4941"/>
                        </a:lnTo>
                        <a:lnTo>
                          <a:pt x="14942" y="314"/>
                        </a:lnTo>
                        <a:lnTo>
                          <a:pt x="14942" y="314"/>
                        </a:lnTo>
                        <a:cubicBezTo>
                          <a:pt x="14918" y="479"/>
                          <a:pt x="14883" y="644"/>
                          <a:pt x="14835" y="798"/>
                        </a:cubicBezTo>
                        <a:cubicBezTo>
                          <a:pt x="14835" y="798"/>
                          <a:pt x="14835" y="810"/>
                          <a:pt x="14835" y="822"/>
                        </a:cubicBezTo>
                        <a:cubicBezTo>
                          <a:pt x="14812" y="893"/>
                          <a:pt x="14788" y="964"/>
                          <a:pt x="14752" y="1036"/>
                        </a:cubicBezTo>
                        <a:lnTo>
                          <a:pt x="14752" y="1060"/>
                        </a:lnTo>
                        <a:cubicBezTo>
                          <a:pt x="14597" y="1405"/>
                          <a:pt x="14395" y="1726"/>
                          <a:pt x="14145" y="2012"/>
                        </a:cubicBezTo>
                        <a:lnTo>
                          <a:pt x="14097" y="2060"/>
                        </a:lnTo>
                        <a:cubicBezTo>
                          <a:pt x="13990" y="2179"/>
                          <a:pt x="13871" y="2286"/>
                          <a:pt x="13764" y="2393"/>
                        </a:cubicBezTo>
                        <a:lnTo>
                          <a:pt x="13704" y="2441"/>
                        </a:lnTo>
                        <a:cubicBezTo>
                          <a:pt x="13585" y="2548"/>
                          <a:pt x="13454" y="2643"/>
                          <a:pt x="13323" y="2738"/>
                        </a:cubicBezTo>
                        <a:lnTo>
                          <a:pt x="13264" y="2786"/>
                        </a:lnTo>
                        <a:cubicBezTo>
                          <a:pt x="13109" y="2893"/>
                          <a:pt x="12966" y="2989"/>
                          <a:pt x="12788" y="3084"/>
                        </a:cubicBezTo>
                        <a:cubicBezTo>
                          <a:pt x="12609" y="3179"/>
                          <a:pt x="12454" y="3262"/>
                          <a:pt x="12276" y="3346"/>
                        </a:cubicBezTo>
                        <a:lnTo>
                          <a:pt x="12145" y="3417"/>
                        </a:lnTo>
                        <a:cubicBezTo>
                          <a:pt x="11990" y="3489"/>
                          <a:pt x="11835" y="3560"/>
                          <a:pt x="11668" y="3620"/>
                        </a:cubicBezTo>
                        <a:lnTo>
                          <a:pt x="11597" y="3643"/>
                        </a:lnTo>
                        <a:cubicBezTo>
                          <a:pt x="11430" y="3715"/>
                          <a:pt x="11240" y="3774"/>
                          <a:pt x="11061" y="3834"/>
                        </a:cubicBezTo>
                        <a:cubicBezTo>
                          <a:pt x="10942" y="3870"/>
                          <a:pt x="10811" y="3905"/>
                          <a:pt x="10680" y="3941"/>
                        </a:cubicBezTo>
                        <a:cubicBezTo>
                          <a:pt x="10585" y="3965"/>
                          <a:pt x="10490" y="3989"/>
                          <a:pt x="10383" y="4012"/>
                        </a:cubicBezTo>
                        <a:cubicBezTo>
                          <a:pt x="10240" y="4048"/>
                          <a:pt x="10109" y="4084"/>
                          <a:pt x="9966" y="4108"/>
                        </a:cubicBezTo>
                        <a:cubicBezTo>
                          <a:pt x="9871" y="4132"/>
                          <a:pt x="9763" y="4155"/>
                          <a:pt x="9668" y="4167"/>
                        </a:cubicBezTo>
                        <a:lnTo>
                          <a:pt x="9537" y="4191"/>
                        </a:lnTo>
                        <a:cubicBezTo>
                          <a:pt x="9371" y="4215"/>
                          <a:pt x="9204" y="4239"/>
                          <a:pt x="9025" y="4262"/>
                        </a:cubicBezTo>
                        <a:lnTo>
                          <a:pt x="8870" y="4274"/>
                        </a:lnTo>
                        <a:cubicBezTo>
                          <a:pt x="8775" y="4286"/>
                          <a:pt x="8680" y="4298"/>
                          <a:pt x="8573" y="4310"/>
                        </a:cubicBezTo>
                        <a:cubicBezTo>
                          <a:pt x="8406" y="4322"/>
                          <a:pt x="8239" y="4334"/>
                          <a:pt x="8073" y="4334"/>
                        </a:cubicBezTo>
                        <a:lnTo>
                          <a:pt x="7751" y="4346"/>
                        </a:lnTo>
                        <a:lnTo>
                          <a:pt x="7335" y="4346"/>
                        </a:lnTo>
                        <a:cubicBezTo>
                          <a:pt x="7204" y="4346"/>
                          <a:pt x="7108" y="4346"/>
                          <a:pt x="7001" y="4334"/>
                        </a:cubicBezTo>
                        <a:cubicBezTo>
                          <a:pt x="6882" y="4322"/>
                          <a:pt x="6739" y="4322"/>
                          <a:pt x="6620" y="4322"/>
                        </a:cubicBezTo>
                        <a:cubicBezTo>
                          <a:pt x="6489" y="4310"/>
                          <a:pt x="6382" y="4298"/>
                          <a:pt x="6275" y="4286"/>
                        </a:cubicBezTo>
                        <a:cubicBezTo>
                          <a:pt x="6156" y="4274"/>
                          <a:pt x="6025" y="4262"/>
                          <a:pt x="5894" y="4251"/>
                        </a:cubicBezTo>
                        <a:cubicBezTo>
                          <a:pt x="5775" y="4227"/>
                          <a:pt x="5680" y="4215"/>
                          <a:pt x="5561" y="4203"/>
                        </a:cubicBezTo>
                        <a:cubicBezTo>
                          <a:pt x="5453" y="4179"/>
                          <a:pt x="5299" y="4155"/>
                          <a:pt x="5168" y="4132"/>
                        </a:cubicBezTo>
                        <a:cubicBezTo>
                          <a:pt x="5060" y="4108"/>
                          <a:pt x="4965" y="4084"/>
                          <a:pt x="4858" y="4072"/>
                        </a:cubicBezTo>
                        <a:cubicBezTo>
                          <a:pt x="4703" y="4036"/>
                          <a:pt x="4548" y="3989"/>
                          <a:pt x="4394" y="3953"/>
                        </a:cubicBezTo>
                        <a:cubicBezTo>
                          <a:pt x="4287" y="3929"/>
                          <a:pt x="4191" y="3905"/>
                          <a:pt x="4096" y="3870"/>
                        </a:cubicBezTo>
                        <a:lnTo>
                          <a:pt x="3941" y="3822"/>
                        </a:lnTo>
                        <a:cubicBezTo>
                          <a:pt x="3786" y="3774"/>
                          <a:pt x="3644" y="3727"/>
                          <a:pt x="3489" y="3679"/>
                        </a:cubicBezTo>
                        <a:cubicBezTo>
                          <a:pt x="3441" y="3655"/>
                          <a:pt x="3405" y="3643"/>
                          <a:pt x="3358" y="3631"/>
                        </a:cubicBezTo>
                        <a:cubicBezTo>
                          <a:pt x="3227" y="3572"/>
                          <a:pt x="3096" y="3512"/>
                          <a:pt x="2965" y="3465"/>
                        </a:cubicBezTo>
                        <a:cubicBezTo>
                          <a:pt x="2894" y="3429"/>
                          <a:pt x="2834" y="3405"/>
                          <a:pt x="2763" y="3370"/>
                        </a:cubicBezTo>
                        <a:cubicBezTo>
                          <a:pt x="2584" y="3286"/>
                          <a:pt x="2393" y="3191"/>
                          <a:pt x="2215" y="3084"/>
                        </a:cubicBezTo>
                        <a:cubicBezTo>
                          <a:pt x="1298" y="2560"/>
                          <a:pt x="667" y="1917"/>
                          <a:pt x="322" y="1250"/>
                        </a:cubicBezTo>
                        <a:cubicBezTo>
                          <a:pt x="119" y="869"/>
                          <a:pt x="12" y="441"/>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9"/>
                  <p:cNvSpPr/>
                  <p:nvPr/>
                </p:nvSpPr>
                <p:spPr>
                  <a:xfrm>
                    <a:off x="862150" y="3555288"/>
                    <a:ext cx="410775" cy="237850"/>
                  </a:xfrm>
                  <a:custGeom>
                    <a:avLst/>
                    <a:gdLst/>
                    <a:ahLst/>
                    <a:cxnLst/>
                    <a:rect l="l" t="t" r="r" b="b"/>
                    <a:pathLst>
                      <a:path w="16431" h="9514" extrusionOk="0">
                        <a:moveTo>
                          <a:pt x="13490" y="1691"/>
                        </a:moveTo>
                        <a:cubicBezTo>
                          <a:pt x="16419" y="3382"/>
                          <a:pt x="16431" y="6132"/>
                          <a:pt x="13526" y="7823"/>
                        </a:cubicBezTo>
                        <a:cubicBezTo>
                          <a:pt x="10609" y="9513"/>
                          <a:pt x="5870" y="9513"/>
                          <a:pt x="2941" y="7823"/>
                        </a:cubicBezTo>
                        <a:cubicBezTo>
                          <a:pt x="12" y="6132"/>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9"/>
                  <p:cNvSpPr/>
                  <p:nvPr/>
                </p:nvSpPr>
                <p:spPr>
                  <a:xfrm>
                    <a:off x="960975" y="3612438"/>
                    <a:ext cx="213125" cy="123550"/>
                  </a:xfrm>
                  <a:custGeom>
                    <a:avLst/>
                    <a:gdLst/>
                    <a:ahLst/>
                    <a:cxnLst/>
                    <a:rect l="l" t="t" r="r" b="b"/>
                    <a:pathLst>
                      <a:path w="8525" h="4942" extrusionOk="0">
                        <a:moveTo>
                          <a:pt x="7001" y="881"/>
                        </a:moveTo>
                        <a:cubicBezTo>
                          <a:pt x="8525" y="1762"/>
                          <a:pt x="8525" y="3179"/>
                          <a:pt x="7013" y="4060"/>
                        </a:cubicBezTo>
                        <a:cubicBezTo>
                          <a:pt x="5513" y="4941"/>
                          <a:pt x="3048" y="4941"/>
                          <a:pt x="1524" y="4060"/>
                        </a:cubicBezTo>
                        <a:cubicBezTo>
                          <a:pt x="0" y="3179"/>
                          <a:pt x="0" y="1762"/>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9"/>
                  <p:cNvSpPr/>
                  <p:nvPr/>
                </p:nvSpPr>
                <p:spPr>
                  <a:xfrm>
                    <a:off x="985675" y="3630963"/>
                    <a:ext cx="163725" cy="86500"/>
                  </a:xfrm>
                  <a:custGeom>
                    <a:avLst/>
                    <a:gdLst/>
                    <a:ahLst/>
                    <a:cxnLst/>
                    <a:rect l="l" t="t" r="r" b="b"/>
                    <a:pathLst>
                      <a:path w="6549" h="3460" extrusionOk="0">
                        <a:moveTo>
                          <a:pt x="3264" y="0"/>
                        </a:moveTo>
                        <a:cubicBezTo>
                          <a:pt x="2501" y="0"/>
                          <a:pt x="1739" y="170"/>
                          <a:pt x="1155" y="509"/>
                        </a:cubicBezTo>
                        <a:cubicBezTo>
                          <a:pt x="0" y="1176"/>
                          <a:pt x="0" y="2272"/>
                          <a:pt x="1167" y="2950"/>
                        </a:cubicBezTo>
                        <a:cubicBezTo>
                          <a:pt x="1756" y="3290"/>
                          <a:pt x="2521" y="3459"/>
                          <a:pt x="3285" y="3459"/>
                        </a:cubicBezTo>
                        <a:cubicBezTo>
                          <a:pt x="4048" y="3459"/>
                          <a:pt x="4810" y="3290"/>
                          <a:pt x="5394" y="2950"/>
                        </a:cubicBezTo>
                        <a:cubicBezTo>
                          <a:pt x="6549" y="2272"/>
                          <a:pt x="6549" y="1176"/>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9"/>
                  <p:cNvSpPr/>
                  <p:nvPr/>
                </p:nvSpPr>
                <p:spPr>
                  <a:xfrm>
                    <a:off x="844875" y="3652913"/>
                    <a:ext cx="445525" cy="274750"/>
                  </a:xfrm>
                  <a:custGeom>
                    <a:avLst/>
                    <a:gdLst/>
                    <a:ahLst/>
                    <a:cxnLst/>
                    <a:rect l="l" t="t" r="r" b="b"/>
                    <a:pathLst>
                      <a:path w="17821" h="10990" extrusionOk="0">
                        <a:moveTo>
                          <a:pt x="17812" y="60"/>
                        </a:moveTo>
                        <a:lnTo>
                          <a:pt x="17812" y="215"/>
                        </a:lnTo>
                        <a:lnTo>
                          <a:pt x="17812" y="215"/>
                        </a:lnTo>
                        <a:cubicBezTo>
                          <a:pt x="17818" y="162"/>
                          <a:pt x="17820" y="106"/>
                          <a:pt x="17812" y="60"/>
                        </a:cubicBezTo>
                        <a:close/>
                        <a:moveTo>
                          <a:pt x="24" y="1"/>
                        </a:moveTo>
                        <a:lnTo>
                          <a:pt x="1" y="5811"/>
                        </a:lnTo>
                        <a:cubicBezTo>
                          <a:pt x="1" y="7144"/>
                          <a:pt x="882" y="8466"/>
                          <a:pt x="2632" y="9490"/>
                        </a:cubicBezTo>
                        <a:cubicBezTo>
                          <a:pt x="2846" y="9609"/>
                          <a:pt x="3061" y="9716"/>
                          <a:pt x="3287" y="9823"/>
                        </a:cubicBezTo>
                        <a:cubicBezTo>
                          <a:pt x="3370" y="9859"/>
                          <a:pt x="3442" y="9895"/>
                          <a:pt x="3525" y="9930"/>
                        </a:cubicBezTo>
                        <a:cubicBezTo>
                          <a:pt x="3656" y="9990"/>
                          <a:pt x="3787" y="10049"/>
                          <a:pt x="3918" y="10097"/>
                        </a:cubicBezTo>
                        <a:lnTo>
                          <a:pt x="3989" y="10133"/>
                        </a:lnTo>
                        <a:cubicBezTo>
                          <a:pt x="4049" y="10145"/>
                          <a:pt x="4096" y="10168"/>
                          <a:pt x="4144" y="10180"/>
                        </a:cubicBezTo>
                        <a:cubicBezTo>
                          <a:pt x="4323" y="10252"/>
                          <a:pt x="4501" y="10311"/>
                          <a:pt x="4680" y="10371"/>
                        </a:cubicBezTo>
                        <a:lnTo>
                          <a:pt x="4870" y="10430"/>
                        </a:lnTo>
                        <a:lnTo>
                          <a:pt x="5001" y="10466"/>
                        </a:lnTo>
                        <a:cubicBezTo>
                          <a:pt x="5073" y="10490"/>
                          <a:pt x="5144" y="10502"/>
                          <a:pt x="5227" y="10526"/>
                        </a:cubicBezTo>
                        <a:cubicBezTo>
                          <a:pt x="5406" y="10573"/>
                          <a:pt x="5597" y="10621"/>
                          <a:pt x="5775" y="10657"/>
                        </a:cubicBezTo>
                        <a:cubicBezTo>
                          <a:pt x="5835" y="10669"/>
                          <a:pt x="5882" y="10680"/>
                          <a:pt x="5930" y="10692"/>
                        </a:cubicBezTo>
                        <a:cubicBezTo>
                          <a:pt x="5978" y="10704"/>
                          <a:pt x="6073" y="10716"/>
                          <a:pt x="6156" y="10728"/>
                        </a:cubicBezTo>
                        <a:cubicBezTo>
                          <a:pt x="6299" y="10764"/>
                          <a:pt x="6466" y="10788"/>
                          <a:pt x="6621" y="10811"/>
                        </a:cubicBezTo>
                        <a:cubicBezTo>
                          <a:pt x="6692" y="10823"/>
                          <a:pt x="6751" y="10835"/>
                          <a:pt x="6811" y="10847"/>
                        </a:cubicBezTo>
                        <a:lnTo>
                          <a:pt x="7025" y="10871"/>
                        </a:lnTo>
                        <a:cubicBezTo>
                          <a:pt x="7168" y="10895"/>
                          <a:pt x="7323" y="10907"/>
                          <a:pt x="7466" y="10919"/>
                        </a:cubicBezTo>
                        <a:cubicBezTo>
                          <a:pt x="7537" y="10919"/>
                          <a:pt x="7609" y="10942"/>
                          <a:pt x="7680" y="10942"/>
                        </a:cubicBezTo>
                        <a:lnTo>
                          <a:pt x="7883" y="10954"/>
                        </a:lnTo>
                        <a:cubicBezTo>
                          <a:pt x="8025" y="10966"/>
                          <a:pt x="8180" y="10978"/>
                          <a:pt x="8323" y="10978"/>
                        </a:cubicBezTo>
                        <a:cubicBezTo>
                          <a:pt x="8406" y="10978"/>
                          <a:pt x="8478" y="10990"/>
                          <a:pt x="8549" y="10990"/>
                        </a:cubicBezTo>
                        <a:lnTo>
                          <a:pt x="9466" y="10990"/>
                        </a:lnTo>
                        <a:lnTo>
                          <a:pt x="9609" y="10978"/>
                        </a:lnTo>
                        <a:cubicBezTo>
                          <a:pt x="9811" y="10966"/>
                          <a:pt x="10014" y="10954"/>
                          <a:pt x="10204" y="10942"/>
                        </a:cubicBezTo>
                        <a:cubicBezTo>
                          <a:pt x="10288" y="10942"/>
                          <a:pt x="10371" y="10942"/>
                          <a:pt x="10454" y="10919"/>
                        </a:cubicBezTo>
                        <a:lnTo>
                          <a:pt x="10573" y="10907"/>
                        </a:lnTo>
                        <a:lnTo>
                          <a:pt x="10752" y="10883"/>
                        </a:lnTo>
                        <a:cubicBezTo>
                          <a:pt x="10954" y="10859"/>
                          <a:pt x="11169" y="10835"/>
                          <a:pt x="11371" y="10799"/>
                        </a:cubicBezTo>
                        <a:lnTo>
                          <a:pt x="11514" y="10776"/>
                        </a:lnTo>
                        <a:lnTo>
                          <a:pt x="11585" y="10764"/>
                        </a:lnTo>
                        <a:cubicBezTo>
                          <a:pt x="11681" y="10752"/>
                          <a:pt x="11776" y="10728"/>
                          <a:pt x="11871" y="10704"/>
                        </a:cubicBezTo>
                        <a:cubicBezTo>
                          <a:pt x="12038" y="10669"/>
                          <a:pt x="12205" y="10633"/>
                          <a:pt x="12371" y="10597"/>
                        </a:cubicBezTo>
                        <a:cubicBezTo>
                          <a:pt x="12490" y="10573"/>
                          <a:pt x="12597" y="10538"/>
                          <a:pt x="12717" y="10502"/>
                        </a:cubicBezTo>
                        <a:cubicBezTo>
                          <a:pt x="12871" y="10466"/>
                          <a:pt x="13026" y="10418"/>
                          <a:pt x="13181" y="10371"/>
                        </a:cubicBezTo>
                        <a:lnTo>
                          <a:pt x="13276" y="10347"/>
                        </a:lnTo>
                        <a:cubicBezTo>
                          <a:pt x="13455" y="10288"/>
                          <a:pt x="13633" y="10216"/>
                          <a:pt x="13812" y="10157"/>
                        </a:cubicBezTo>
                        <a:lnTo>
                          <a:pt x="13895" y="10121"/>
                        </a:lnTo>
                        <a:cubicBezTo>
                          <a:pt x="14086" y="10049"/>
                          <a:pt x="14276" y="9966"/>
                          <a:pt x="14467" y="9883"/>
                        </a:cubicBezTo>
                        <a:lnTo>
                          <a:pt x="14622" y="9799"/>
                        </a:lnTo>
                        <a:cubicBezTo>
                          <a:pt x="14836" y="9704"/>
                          <a:pt x="15038" y="9597"/>
                          <a:pt x="15217" y="9490"/>
                        </a:cubicBezTo>
                        <a:lnTo>
                          <a:pt x="15336" y="9418"/>
                        </a:lnTo>
                        <a:cubicBezTo>
                          <a:pt x="15491" y="9323"/>
                          <a:pt x="15645" y="9228"/>
                          <a:pt x="15788" y="9121"/>
                        </a:cubicBezTo>
                        <a:lnTo>
                          <a:pt x="15860" y="9073"/>
                        </a:lnTo>
                        <a:cubicBezTo>
                          <a:pt x="16026" y="8954"/>
                          <a:pt x="16169" y="8835"/>
                          <a:pt x="16312" y="8716"/>
                        </a:cubicBezTo>
                        <a:lnTo>
                          <a:pt x="16384" y="8656"/>
                        </a:lnTo>
                        <a:lnTo>
                          <a:pt x="16455" y="8585"/>
                        </a:lnTo>
                        <a:cubicBezTo>
                          <a:pt x="16574" y="8478"/>
                          <a:pt x="16681" y="8371"/>
                          <a:pt x="16777" y="8263"/>
                        </a:cubicBezTo>
                        <a:cubicBezTo>
                          <a:pt x="16800" y="8240"/>
                          <a:pt x="16824" y="8216"/>
                          <a:pt x="16836" y="8192"/>
                        </a:cubicBezTo>
                        <a:cubicBezTo>
                          <a:pt x="16896" y="8132"/>
                          <a:pt x="16955" y="8061"/>
                          <a:pt x="17015" y="7990"/>
                        </a:cubicBezTo>
                        <a:cubicBezTo>
                          <a:pt x="17146" y="7823"/>
                          <a:pt x="17265" y="7644"/>
                          <a:pt x="17372" y="7466"/>
                        </a:cubicBezTo>
                        <a:cubicBezTo>
                          <a:pt x="17467" y="7299"/>
                          <a:pt x="17539" y="7132"/>
                          <a:pt x="17610" y="6954"/>
                        </a:cubicBezTo>
                        <a:cubicBezTo>
                          <a:pt x="17670" y="6787"/>
                          <a:pt x="17717" y="6620"/>
                          <a:pt x="17753" y="6454"/>
                        </a:cubicBezTo>
                        <a:lnTo>
                          <a:pt x="17753" y="6406"/>
                        </a:lnTo>
                        <a:cubicBezTo>
                          <a:pt x="17753" y="6406"/>
                          <a:pt x="17753" y="6406"/>
                          <a:pt x="17753" y="6394"/>
                        </a:cubicBezTo>
                        <a:cubicBezTo>
                          <a:pt x="17777" y="6323"/>
                          <a:pt x="17777" y="6239"/>
                          <a:pt x="17789" y="6156"/>
                        </a:cubicBezTo>
                        <a:lnTo>
                          <a:pt x="17789" y="6061"/>
                        </a:lnTo>
                        <a:cubicBezTo>
                          <a:pt x="17789" y="6025"/>
                          <a:pt x="17789" y="5977"/>
                          <a:pt x="17800" y="5942"/>
                        </a:cubicBezTo>
                        <a:cubicBezTo>
                          <a:pt x="17812" y="5906"/>
                          <a:pt x="17800" y="5894"/>
                          <a:pt x="17800" y="5870"/>
                        </a:cubicBezTo>
                        <a:lnTo>
                          <a:pt x="17812" y="215"/>
                        </a:lnTo>
                        <a:lnTo>
                          <a:pt x="17812" y="215"/>
                        </a:lnTo>
                        <a:cubicBezTo>
                          <a:pt x="17809" y="245"/>
                          <a:pt x="17805" y="273"/>
                          <a:pt x="17800" y="298"/>
                        </a:cubicBezTo>
                        <a:lnTo>
                          <a:pt x="17800" y="370"/>
                        </a:lnTo>
                        <a:cubicBezTo>
                          <a:pt x="17789" y="560"/>
                          <a:pt x="17741" y="751"/>
                          <a:pt x="17681" y="941"/>
                        </a:cubicBezTo>
                        <a:lnTo>
                          <a:pt x="17681" y="977"/>
                        </a:lnTo>
                        <a:cubicBezTo>
                          <a:pt x="17646" y="1060"/>
                          <a:pt x="17622" y="1144"/>
                          <a:pt x="17586" y="1239"/>
                        </a:cubicBezTo>
                        <a:lnTo>
                          <a:pt x="17574" y="1263"/>
                        </a:lnTo>
                        <a:cubicBezTo>
                          <a:pt x="17396" y="1667"/>
                          <a:pt x="17146" y="2048"/>
                          <a:pt x="16848" y="2382"/>
                        </a:cubicBezTo>
                        <a:cubicBezTo>
                          <a:pt x="16836" y="2406"/>
                          <a:pt x="16812" y="2429"/>
                          <a:pt x="16788" y="2453"/>
                        </a:cubicBezTo>
                        <a:cubicBezTo>
                          <a:pt x="16669" y="2596"/>
                          <a:pt x="16527" y="2715"/>
                          <a:pt x="16396" y="2846"/>
                        </a:cubicBezTo>
                        <a:lnTo>
                          <a:pt x="16324" y="2906"/>
                        </a:lnTo>
                        <a:cubicBezTo>
                          <a:pt x="16181" y="3025"/>
                          <a:pt x="16026" y="3144"/>
                          <a:pt x="15872" y="3263"/>
                        </a:cubicBezTo>
                        <a:cubicBezTo>
                          <a:pt x="15848" y="3287"/>
                          <a:pt x="15824" y="3299"/>
                          <a:pt x="15800" y="3310"/>
                        </a:cubicBezTo>
                        <a:cubicBezTo>
                          <a:pt x="15622" y="3441"/>
                          <a:pt x="15431" y="3560"/>
                          <a:pt x="15229" y="3680"/>
                        </a:cubicBezTo>
                        <a:cubicBezTo>
                          <a:pt x="15038" y="3799"/>
                          <a:pt x="14836" y="3894"/>
                          <a:pt x="14633" y="3989"/>
                        </a:cubicBezTo>
                        <a:lnTo>
                          <a:pt x="14479" y="4072"/>
                        </a:lnTo>
                        <a:cubicBezTo>
                          <a:pt x="14288" y="4156"/>
                          <a:pt x="14098" y="4239"/>
                          <a:pt x="13907" y="4311"/>
                        </a:cubicBezTo>
                        <a:lnTo>
                          <a:pt x="13824" y="4346"/>
                        </a:lnTo>
                        <a:cubicBezTo>
                          <a:pt x="13621" y="4430"/>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5"/>
                        </a:cubicBezTo>
                        <a:lnTo>
                          <a:pt x="11383" y="4989"/>
                        </a:lnTo>
                        <a:cubicBezTo>
                          <a:pt x="11181" y="5025"/>
                          <a:pt x="10966" y="5049"/>
                          <a:pt x="10764" y="5084"/>
                        </a:cubicBezTo>
                        <a:lnTo>
                          <a:pt x="10585" y="5096"/>
                        </a:lnTo>
                        <a:cubicBezTo>
                          <a:pt x="10466" y="5108"/>
                          <a:pt x="10347" y="5120"/>
                          <a:pt x="10216" y="5132"/>
                        </a:cubicBezTo>
                        <a:cubicBezTo>
                          <a:pt x="10026" y="5144"/>
                          <a:pt x="9823" y="5156"/>
                          <a:pt x="9621" y="5168"/>
                        </a:cubicBezTo>
                        <a:cubicBezTo>
                          <a:pt x="9502" y="5168"/>
                          <a:pt x="9371" y="5180"/>
                          <a:pt x="9240" y="5180"/>
                        </a:cubicBezTo>
                        <a:lnTo>
                          <a:pt x="8752" y="5180"/>
                        </a:lnTo>
                        <a:cubicBezTo>
                          <a:pt x="8621" y="5180"/>
                          <a:pt x="8478" y="5180"/>
                          <a:pt x="8347" y="5168"/>
                        </a:cubicBezTo>
                        <a:cubicBezTo>
                          <a:pt x="8204" y="5156"/>
                          <a:pt x="8049" y="5156"/>
                          <a:pt x="7894" y="5144"/>
                        </a:cubicBezTo>
                        <a:cubicBezTo>
                          <a:pt x="7752" y="5132"/>
                          <a:pt x="7621" y="5120"/>
                          <a:pt x="7490" y="5108"/>
                        </a:cubicBezTo>
                        <a:cubicBezTo>
                          <a:pt x="7347" y="5096"/>
                          <a:pt x="7192" y="5084"/>
                          <a:pt x="7037" y="5061"/>
                        </a:cubicBezTo>
                        <a:cubicBezTo>
                          <a:pt x="6894" y="5049"/>
                          <a:pt x="6775" y="5025"/>
                          <a:pt x="6644" y="5001"/>
                        </a:cubicBezTo>
                        <a:cubicBezTo>
                          <a:pt x="6478" y="4977"/>
                          <a:pt x="6323" y="4954"/>
                          <a:pt x="6168" y="4918"/>
                        </a:cubicBezTo>
                        <a:cubicBezTo>
                          <a:pt x="6049" y="4894"/>
                          <a:pt x="5918" y="4870"/>
                          <a:pt x="5799" y="4846"/>
                        </a:cubicBezTo>
                        <a:cubicBezTo>
                          <a:pt x="5608" y="4811"/>
                          <a:pt x="5430" y="4763"/>
                          <a:pt x="5239" y="4715"/>
                        </a:cubicBezTo>
                        <a:cubicBezTo>
                          <a:pt x="5120" y="4680"/>
                          <a:pt x="5001" y="4656"/>
                          <a:pt x="4894" y="4620"/>
                        </a:cubicBezTo>
                        <a:cubicBezTo>
                          <a:pt x="4823" y="4596"/>
                          <a:pt x="4763" y="4573"/>
                          <a:pt x="4704" y="4561"/>
                        </a:cubicBezTo>
                        <a:cubicBezTo>
                          <a:pt x="4513" y="4501"/>
                          <a:pt x="4335" y="4442"/>
                          <a:pt x="4156" y="4370"/>
                        </a:cubicBezTo>
                        <a:lnTo>
                          <a:pt x="4013" y="4322"/>
                        </a:lnTo>
                        <a:cubicBezTo>
                          <a:pt x="3846" y="4251"/>
                          <a:pt x="3692" y="4180"/>
                          <a:pt x="3537" y="4120"/>
                        </a:cubicBezTo>
                        <a:cubicBezTo>
                          <a:pt x="3453" y="4084"/>
                          <a:pt x="3382" y="4049"/>
                          <a:pt x="3311" y="4013"/>
                        </a:cubicBezTo>
                        <a:cubicBezTo>
                          <a:pt x="3084" y="3906"/>
                          <a:pt x="2858" y="3799"/>
                          <a:pt x="2656" y="3680"/>
                        </a:cubicBezTo>
                        <a:cubicBezTo>
                          <a:pt x="1548" y="3037"/>
                          <a:pt x="798" y="2287"/>
                          <a:pt x="394" y="1477"/>
                        </a:cubicBezTo>
                        <a:cubicBezTo>
                          <a:pt x="155" y="1024"/>
                          <a:pt x="24" y="512"/>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9"/>
                  <p:cNvSpPr/>
                  <p:nvPr/>
                </p:nvSpPr>
                <p:spPr>
                  <a:xfrm>
                    <a:off x="822850" y="3511813"/>
                    <a:ext cx="489375" cy="283400"/>
                  </a:xfrm>
                  <a:custGeom>
                    <a:avLst/>
                    <a:gdLst/>
                    <a:ahLst/>
                    <a:cxnLst/>
                    <a:rect l="l" t="t" r="r" b="b"/>
                    <a:pathLst>
                      <a:path w="19575" h="11336" extrusionOk="0">
                        <a:moveTo>
                          <a:pt x="16074" y="2025"/>
                        </a:moveTo>
                        <a:cubicBezTo>
                          <a:pt x="19563" y="4037"/>
                          <a:pt x="19574" y="7299"/>
                          <a:pt x="16110" y="9324"/>
                        </a:cubicBezTo>
                        <a:cubicBezTo>
                          <a:pt x="12645" y="11336"/>
                          <a:pt x="7001" y="11336"/>
                          <a:pt x="3513" y="9324"/>
                        </a:cubicBezTo>
                        <a:cubicBezTo>
                          <a:pt x="12" y="7299"/>
                          <a:pt x="1" y="4037"/>
                          <a:pt x="3465" y="2025"/>
                        </a:cubicBezTo>
                        <a:cubicBezTo>
                          <a:pt x="6942" y="1"/>
                          <a:pt x="12574" y="1"/>
                          <a:pt x="16074"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9"/>
                  <p:cNvSpPr/>
                  <p:nvPr/>
                </p:nvSpPr>
                <p:spPr>
                  <a:xfrm>
                    <a:off x="979725" y="3602613"/>
                    <a:ext cx="175925" cy="101825"/>
                  </a:xfrm>
                  <a:custGeom>
                    <a:avLst/>
                    <a:gdLst/>
                    <a:ahLst/>
                    <a:cxnLst/>
                    <a:rect l="l" t="t" r="r" b="b"/>
                    <a:pathLst>
                      <a:path w="7037" h="4073" extrusionOk="0">
                        <a:moveTo>
                          <a:pt x="5775" y="727"/>
                        </a:moveTo>
                        <a:cubicBezTo>
                          <a:pt x="7025" y="1453"/>
                          <a:pt x="7037" y="2632"/>
                          <a:pt x="5787" y="3346"/>
                        </a:cubicBezTo>
                        <a:cubicBezTo>
                          <a:pt x="4548" y="4072"/>
                          <a:pt x="2512" y="4072"/>
                          <a:pt x="1262" y="3346"/>
                        </a:cubicBezTo>
                        <a:cubicBezTo>
                          <a:pt x="12" y="2620"/>
                          <a:pt x="0" y="1453"/>
                          <a:pt x="1250" y="727"/>
                        </a:cubicBezTo>
                        <a:cubicBezTo>
                          <a:pt x="2500" y="0"/>
                          <a:pt x="4513" y="0"/>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9"/>
                  <p:cNvSpPr/>
                  <p:nvPr/>
                </p:nvSpPr>
                <p:spPr>
                  <a:xfrm>
                    <a:off x="880600" y="3468063"/>
                    <a:ext cx="373875" cy="230725"/>
                  </a:xfrm>
                  <a:custGeom>
                    <a:avLst/>
                    <a:gdLst/>
                    <a:ahLst/>
                    <a:cxnLst/>
                    <a:rect l="l" t="t" r="r" b="b"/>
                    <a:pathLst>
                      <a:path w="14955" h="9229" extrusionOk="0">
                        <a:moveTo>
                          <a:pt x="14943" y="60"/>
                        </a:moveTo>
                        <a:lnTo>
                          <a:pt x="14942" y="412"/>
                        </a:lnTo>
                        <a:lnTo>
                          <a:pt x="14942" y="412"/>
                        </a:lnTo>
                        <a:cubicBezTo>
                          <a:pt x="14946" y="386"/>
                          <a:pt x="14951" y="360"/>
                          <a:pt x="14955" y="334"/>
                        </a:cubicBezTo>
                        <a:lnTo>
                          <a:pt x="14955" y="275"/>
                        </a:lnTo>
                        <a:cubicBezTo>
                          <a:pt x="14955" y="203"/>
                          <a:pt x="14955" y="132"/>
                          <a:pt x="14943" y="60"/>
                        </a:cubicBezTo>
                        <a:close/>
                        <a:moveTo>
                          <a:pt x="12" y="1"/>
                        </a:moveTo>
                        <a:lnTo>
                          <a:pt x="0" y="4882"/>
                        </a:lnTo>
                        <a:cubicBezTo>
                          <a:pt x="0" y="6001"/>
                          <a:pt x="727" y="7121"/>
                          <a:pt x="2203" y="7966"/>
                        </a:cubicBezTo>
                        <a:cubicBezTo>
                          <a:pt x="2382" y="8073"/>
                          <a:pt x="2560" y="8168"/>
                          <a:pt x="2751" y="8252"/>
                        </a:cubicBezTo>
                        <a:cubicBezTo>
                          <a:pt x="2822" y="8287"/>
                          <a:pt x="2882" y="8311"/>
                          <a:pt x="2941" y="8335"/>
                        </a:cubicBezTo>
                        <a:cubicBezTo>
                          <a:pt x="3060" y="8395"/>
                          <a:pt x="3167" y="8442"/>
                          <a:pt x="3287" y="8490"/>
                        </a:cubicBezTo>
                        <a:lnTo>
                          <a:pt x="3346" y="8514"/>
                        </a:lnTo>
                        <a:lnTo>
                          <a:pt x="3477" y="8561"/>
                        </a:lnTo>
                        <a:cubicBezTo>
                          <a:pt x="3620" y="8609"/>
                          <a:pt x="3775" y="8668"/>
                          <a:pt x="3918" y="8704"/>
                        </a:cubicBezTo>
                        <a:lnTo>
                          <a:pt x="4084" y="8752"/>
                        </a:lnTo>
                        <a:lnTo>
                          <a:pt x="4191" y="8788"/>
                        </a:lnTo>
                        <a:cubicBezTo>
                          <a:pt x="4251" y="8811"/>
                          <a:pt x="4310" y="8823"/>
                          <a:pt x="4382" y="8835"/>
                        </a:cubicBezTo>
                        <a:cubicBezTo>
                          <a:pt x="4525" y="8871"/>
                          <a:pt x="4691" y="8919"/>
                          <a:pt x="4846" y="8954"/>
                        </a:cubicBezTo>
                        <a:cubicBezTo>
                          <a:pt x="4882" y="8954"/>
                          <a:pt x="4918" y="8966"/>
                          <a:pt x="4965" y="8978"/>
                        </a:cubicBezTo>
                        <a:lnTo>
                          <a:pt x="5156" y="9014"/>
                        </a:lnTo>
                        <a:cubicBezTo>
                          <a:pt x="5287" y="9038"/>
                          <a:pt x="5418" y="9061"/>
                          <a:pt x="5549" y="9085"/>
                        </a:cubicBezTo>
                        <a:cubicBezTo>
                          <a:pt x="5596" y="9085"/>
                          <a:pt x="5656" y="9097"/>
                          <a:pt x="5703" y="9109"/>
                        </a:cubicBezTo>
                        <a:cubicBezTo>
                          <a:pt x="5763" y="9121"/>
                          <a:pt x="5823" y="9121"/>
                          <a:pt x="5882" y="9133"/>
                        </a:cubicBezTo>
                        <a:lnTo>
                          <a:pt x="6251" y="9169"/>
                        </a:lnTo>
                        <a:cubicBezTo>
                          <a:pt x="6323" y="9169"/>
                          <a:pt x="6370" y="9180"/>
                          <a:pt x="6430" y="9192"/>
                        </a:cubicBezTo>
                        <a:lnTo>
                          <a:pt x="6608" y="9204"/>
                        </a:lnTo>
                        <a:cubicBezTo>
                          <a:pt x="6727" y="9204"/>
                          <a:pt x="6858" y="9216"/>
                          <a:pt x="6977" y="9216"/>
                        </a:cubicBezTo>
                        <a:lnTo>
                          <a:pt x="7168" y="9228"/>
                        </a:lnTo>
                        <a:lnTo>
                          <a:pt x="7930" y="9228"/>
                        </a:lnTo>
                        <a:lnTo>
                          <a:pt x="8049" y="9216"/>
                        </a:lnTo>
                        <a:cubicBezTo>
                          <a:pt x="8228" y="9216"/>
                          <a:pt x="8394" y="9204"/>
                          <a:pt x="8561" y="9192"/>
                        </a:cubicBezTo>
                        <a:cubicBezTo>
                          <a:pt x="8632" y="9192"/>
                          <a:pt x="8692" y="9180"/>
                          <a:pt x="8763" y="9169"/>
                        </a:cubicBezTo>
                        <a:lnTo>
                          <a:pt x="8859" y="9157"/>
                        </a:lnTo>
                        <a:lnTo>
                          <a:pt x="9013" y="9145"/>
                        </a:lnTo>
                        <a:cubicBezTo>
                          <a:pt x="9180" y="9121"/>
                          <a:pt x="9359" y="9097"/>
                          <a:pt x="9525" y="9073"/>
                        </a:cubicBezTo>
                        <a:lnTo>
                          <a:pt x="9656" y="9049"/>
                        </a:lnTo>
                        <a:lnTo>
                          <a:pt x="9716" y="9038"/>
                        </a:lnTo>
                        <a:cubicBezTo>
                          <a:pt x="9799" y="9026"/>
                          <a:pt x="9871" y="9002"/>
                          <a:pt x="9954" y="8990"/>
                        </a:cubicBezTo>
                        <a:cubicBezTo>
                          <a:pt x="10097" y="8954"/>
                          <a:pt x="10228" y="8930"/>
                          <a:pt x="10371" y="8895"/>
                        </a:cubicBezTo>
                        <a:cubicBezTo>
                          <a:pt x="10466" y="8871"/>
                          <a:pt x="10561" y="8847"/>
                          <a:pt x="10668" y="8823"/>
                        </a:cubicBezTo>
                        <a:cubicBezTo>
                          <a:pt x="10799" y="8788"/>
                          <a:pt x="10930" y="8752"/>
                          <a:pt x="11049" y="8704"/>
                        </a:cubicBezTo>
                        <a:lnTo>
                          <a:pt x="11133" y="8692"/>
                        </a:lnTo>
                        <a:cubicBezTo>
                          <a:pt x="11288" y="8633"/>
                          <a:pt x="11442" y="8585"/>
                          <a:pt x="11585" y="8526"/>
                        </a:cubicBezTo>
                        <a:cubicBezTo>
                          <a:pt x="11609" y="8514"/>
                          <a:pt x="11633" y="8502"/>
                          <a:pt x="11657" y="8502"/>
                        </a:cubicBezTo>
                        <a:cubicBezTo>
                          <a:pt x="11811" y="8442"/>
                          <a:pt x="11978" y="8371"/>
                          <a:pt x="12133" y="8299"/>
                        </a:cubicBezTo>
                        <a:lnTo>
                          <a:pt x="12276" y="8228"/>
                        </a:lnTo>
                        <a:cubicBezTo>
                          <a:pt x="12442" y="8145"/>
                          <a:pt x="12609" y="8061"/>
                          <a:pt x="12776" y="7966"/>
                        </a:cubicBezTo>
                        <a:lnTo>
                          <a:pt x="12871" y="7906"/>
                        </a:lnTo>
                        <a:cubicBezTo>
                          <a:pt x="13002" y="7835"/>
                          <a:pt x="13133" y="7752"/>
                          <a:pt x="13252" y="7668"/>
                        </a:cubicBezTo>
                        <a:lnTo>
                          <a:pt x="13312" y="7621"/>
                        </a:lnTo>
                        <a:cubicBezTo>
                          <a:pt x="13443" y="7525"/>
                          <a:pt x="13574" y="7418"/>
                          <a:pt x="13693" y="7323"/>
                        </a:cubicBezTo>
                        <a:lnTo>
                          <a:pt x="13752" y="7275"/>
                        </a:lnTo>
                        <a:cubicBezTo>
                          <a:pt x="13764" y="7252"/>
                          <a:pt x="13788" y="7240"/>
                          <a:pt x="13812" y="7216"/>
                        </a:cubicBezTo>
                        <a:cubicBezTo>
                          <a:pt x="13907" y="7133"/>
                          <a:pt x="14002" y="7037"/>
                          <a:pt x="14085" y="6942"/>
                        </a:cubicBezTo>
                        <a:lnTo>
                          <a:pt x="14133" y="6883"/>
                        </a:lnTo>
                        <a:cubicBezTo>
                          <a:pt x="14181" y="6835"/>
                          <a:pt x="14228" y="6775"/>
                          <a:pt x="14276" y="6716"/>
                        </a:cubicBezTo>
                        <a:cubicBezTo>
                          <a:pt x="14395" y="6573"/>
                          <a:pt x="14490" y="6430"/>
                          <a:pt x="14574" y="6275"/>
                        </a:cubicBezTo>
                        <a:cubicBezTo>
                          <a:pt x="14657" y="6132"/>
                          <a:pt x="14717" y="5990"/>
                          <a:pt x="14776" y="5847"/>
                        </a:cubicBezTo>
                        <a:cubicBezTo>
                          <a:pt x="14824" y="5704"/>
                          <a:pt x="14871" y="5573"/>
                          <a:pt x="14895" y="5430"/>
                        </a:cubicBezTo>
                        <a:cubicBezTo>
                          <a:pt x="14895" y="5418"/>
                          <a:pt x="14895" y="5394"/>
                          <a:pt x="14895" y="5382"/>
                        </a:cubicBezTo>
                        <a:cubicBezTo>
                          <a:pt x="14907" y="5311"/>
                          <a:pt x="14919" y="5251"/>
                          <a:pt x="14931" y="5180"/>
                        </a:cubicBezTo>
                        <a:lnTo>
                          <a:pt x="14931" y="5097"/>
                        </a:lnTo>
                        <a:lnTo>
                          <a:pt x="14931" y="5001"/>
                        </a:lnTo>
                        <a:lnTo>
                          <a:pt x="14931" y="4942"/>
                        </a:lnTo>
                        <a:lnTo>
                          <a:pt x="14942" y="412"/>
                        </a:lnTo>
                        <a:lnTo>
                          <a:pt x="14942" y="412"/>
                        </a:lnTo>
                        <a:cubicBezTo>
                          <a:pt x="14919" y="544"/>
                          <a:pt x="14887" y="681"/>
                          <a:pt x="14847" y="810"/>
                        </a:cubicBezTo>
                        <a:cubicBezTo>
                          <a:pt x="14847" y="822"/>
                          <a:pt x="14847" y="834"/>
                          <a:pt x="14847" y="834"/>
                        </a:cubicBezTo>
                        <a:cubicBezTo>
                          <a:pt x="14824" y="906"/>
                          <a:pt x="14800" y="989"/>
                          <a:pt x="14764" y="1060"/>
                        </a:cubicBezTo>
                        <a:lnTo>
                          <a:pt x="14764" y="1084"/>
                        </a:lnTo>
                        <a:cubicBezTo>
                          <a:pt x="14609" y="1430"/>
                          <a:pt x="14407" y="1739"/>
                          <a:pt x="14157" y="2025"/>
                        </a:cubicBezTo>
                        <a:cubicBezTo>
                          <a:pt x="14133" y="2049"/>
                          <a:pt x="14121" y="2061"/>
                          <a:pt x="14109" y="2084"/>
                        </a:cubicBezTo>
                        <a:cubicBezTo>
                          <a:pt x="13990" y="2192"/>
                          <a:pt x="13883" y="2299"/>
                          <a:pt x="13764" y="2406"/>
                        </a:cubicBezTo>
                        <a:lnTo>
                          <a:pt x="13704" y="2453"/>
                        </a:lnTo>
                        <a:cubicBezTo>
                          <a:pt x="13585" y="2561"/>
                          <a:pt x="13454" y="2656"/>
                          <a:pt x="13323" y="2751"/>
                        </a:cubicBezTo>
                        <a:lnTo>
                          <a:pt x="13264" y="2787"/>
                        </a:lnTo>
                        <a:cubicBezTo>
                          <a:pt x="13109" y="2894"/>
                          <a:pt x="12966" y="3001"/>
                          <a:pt x="12788" y="3084"/>
                        </a:cubicBezTo>
                        <a:cubicBezTo>
                          <a:pt x="12609" y="3180"/>
                          <a:pt x="12454" y="3275"/>
                          <a:pt x="12276" y="3358"/>
                        </a:cubicBezTo>
                        <a:lnTo>
                          <a:pt x="12145" y="3418"/>
                        </a:lnTo>
                        <a:cubicBezTo>
                          <a:pt x="11990" y="3489"/>
                          <a:pt x="11835" y="3561"/>
                          <a:pt x="11669" y="3620"/>
                        </a:cubicBezTo>
                        <a:lnTo>
                          <a:pt x="11597" y="3644"/>
                        </a:lnTo>
                        <a:cubicBezTo>
                          <a:pt x="11430" y="3716"/>
                          <a:pt x="11240" y="3775"/>
                          <a:pt x="11061" y="3835"/>
                        </a:cubicBezTo>
                        <a:cubicBezTo>
                          <a:pt x="10942" y="3870"/>
                          <a:pt x="10811" y="3906"/>
                          <a:pt x="10680" y="3942"/>
                        </a:cubicBezTo>
                        <a:cubicBezTo>
                          <a:pt x="10585" y="3966"/>
                          <a:pt x="10490" y="4001"/>
                          <a:pt x="10383" y="4025"/>
                        </a:cubicBezTo>
                        <a:cubicBezTo>
                          <a:pt x="10240" y="4061"/>
                          <a:pt x="10109" y="4085"/>
                          <a:pt x="9966" y="4108"/>
                        </a:cubicBezTo>
                        <a:cubicBezTo>
                          <a:pt x="9859" y="4132"/>
                          <a:pt x="9764" y="4156"/>
                          <a:pt x="9668" y="4168"/>
                        </a:cubicBezTo>
                        <a:lnTo>
                          <a:pt x="9537" y="4192"/>
                        </a:lnTo>
                        <a:cubicBezTo>
                          <a:pt x="9371" y="4216"/>
                          <a:pt x="9204" y="4251"/>
                          <a:pt x="9025" y="4263"/>
                        </a:cubicBezTo>
                        <a:lnTo>
                          <a:pt x="8871" y="4287"/>
                        </a:lnTo>
                        <a:cubicBezTo>
                          <a:pt x="8775" y="4299"/>
                          <a:pt x="8680" y="4299"/>
                          <a:pt x="8573" y="4311"/>
                        </a:cubicBezTo>
                        <a:cubicBezTo>
                          <a:pt x="8406" y="4323"/>
                          <a:pt x="8240" y="4335"/>
                          <a:pt x="8073" y="4347"/>
                        </a:cubicBezTo>
                        <a:cubicBezTo>
                          <a:pt x="7966" y="4347"/>
                          <a:pt x="7859" y="4347"/>
                          <a:pt x="7751" y="4358"/>
                        </a:cubicBezTo>
                        <a:lnTo>
                          <a:pt x="7335" y="4358"/>
                        </a:lnTo>
                        <a:cubicBezTo>
                          <a:pt x="7204" y="4358"/>
                          <a:pt x="7108" y="4358"/>
                          <a:pt x="7001" y="4347"/>
                        </a:cubicBezTo>
                        <a:cubicBezTo>
                          <a:pt x="6882" y="4335"/>
                          <a:pt x="6739" y="4335"/>
                          <a:pt x="6620" y="4323"/>
                        </a:cubicBezTo>
                        <a:cubicBezTo>
                          <a:pt x="6489" y="4311"/>
                          <a:pt x="6382" y="4311"/>
                          <a:pt x="6275" y="4299"/>
                        </a:cubicBezTo>
                        <a:cubicBezTo>
                          <a:pt x="6156" y="4287"/>
                          <a:pt x="6025" y="4263"/>
                          <a:pt x="5894" y="4251"/>
                        </a:cubicBezTo>
                        <a:cubicBezTo>
                          <a:pt x="5775" y="4239"/>
                          <a:pt x="5680" y="4227"/>
                          <a:pt x="5561" y="4204"/>
                        </a:cubicBezTo>
                        <a:cubicBezTo>
                          <a:pt x="5453" y="4192"/>
                          <a:pt x="5299" y="4156"/>
                          <a:pt x="5168" y="4132"/>
                        </a:cubicBezTo>
                        <a:cubicBezTo>
                          <a:pt x="5061" y="4120"/>
                          <a:pt x="4953" y="4097"/>
                          <a:pt x="4858" y="4073"/>
                        </a:cubicBezTo>
                        <a:cubicBezTo>
                          <a:pt x="4703" y="4037"/>
                          <a:pt x="4549" y="4001"/>
                          <a:pt x="4394" y="3966"/>
                        </a:cubicBezTo>
                        <a:cubicBezTo>
                          <a:pt x="4287" y="3930"/>
                          <a:pt x="4191" y="3906"/>
                          <a:pt x="4096" y="3882"/>
                        </a:cubicBezTo>
                        <a:lnTo>
                          <a:pt x="3941" y="3835"/>
                        </a:lnTo>
                        <a:cubicBezTo>
                          <a:pt x="3787" y="3787"/>
                          <a:pt x="3644" y="3727"/>
                          <a:pt x="3489" y="3680"/>
                        </a:cubicBezTo>
                        <a:lnTo>
                          <a:pt x="3358" y="3632"/>
                        </a:lnTo>
                        <a:cubicBezTo>
                          <a:pt x="3227" y="3573"/>
                          <a:pt x="3096" y="3513"/>
                          <a:pt x="2965" y="3465"/>
                        </a:cubicBezTo>
                        <a:cubicBezTo>
                          <a:pt x="2894" y="3430"/>
                          <a:pt x="2834" y="3406"/>
                          <a:pt x="2763" y="3382"/>
                        </a:cubicBezTo>
                        <a:cubicBezTo>
                          <a:pt x="2572" y="3287"/>
                          <a:pt x="2394" y="3192"/>
                          <a:pt x="2215" y="3084"/>
                        </a:cubicBezTo>
                        <a:cubicBezTo>
                          <a:pt x="1298" y="2561"/>
                          <a:pt x="667" y="1918"/>
                          <a:pt x="322" y="1251"/>
                        </a:cubicBezTo>
                        <a:cubicBezTo>
                          <a:pt x="119" y="858"/>
                          <a:pt x="12" y="441"/>
                          <a:pt x="12"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9"/>
                  <p:cNvSpPr/>
                  <p:nvPr/>
                </p:nvSpPr>
                <p:spPr>
                  <a:xfrm>
                    <a:off x="862150" y="3350188"/>
                    <a:ext cx="410775" cy="237850"/>
                  </a:xfrm>
                  <a:custGeom>
                    <a:avLst/>
                    <a:gdLst/>
                    <a:ahLst/>
                    <a:cxnLst/>
                    <a:rect l="l" t="t" r="r" b="b"/>
                    <a:pathLst>
                      <a:path w="16431" h="9514" extrusionOk="0">
                        <a:moveTo>
                          <a:pt x="13490" y="1692"/>
                        </a:moveTo>
                        <a:cubicBezTo>
                          <a:pt x="16419" y="3394"/>
                          <a:pt x="16431" y="6133"/>
                          <a:pt x="13526" y="7823"/>
                        </a:cubicBezTo>
                        <a:cubicBezTo>
                          <a:pt x="10609" y="9514"/>
                          <a:pt x="5870" y="9514"/>
                          <a:pt x="2941" y="7823"/>
                        </a:cubicBezTo>
                        <a:cubicBezTo>
                          <a:pt x="12" y="6133"/>
                          <a:pt x="0" y="3394"/>
                          <a:pt x="2905" y="1692"/>
                        </a:cubicBezTo>
                        <a:cubicBezTo>
                          <a:pt x="5822" y="1"/>
                          <a:pt x="10561" y="1"/>
                          <a:pt x="13490" y="169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9"/>
                  <p:cNvSpPr/>
                  <p:nvPr/>
                </p:nvSpPr>
                <p:spPr>
                  <a:xfrm>
                    <a:off x="960975" y="3407338"/>
                    <a:ext cx="213125" cy="123550"/>
                  </a:xfrm>
                  <a:custGeom>
                    <a:avLst/>
                    <a:gdLst/>
                    <a:ahLst/>
                    <a:cxnLst/>
                    <a:rect l="l" t="t" r="r" b="b"/>
                    <a:pathLst>
                      <a:path w="8525" h="4942" extrusionOk="0">
                        <a:moveTo>
                          <a:pt x="7001" y="882"/>
                        </a:moveTo>
                        <a:cubicBezTo>
                          <a:pt x="8525" y="1763"/>
                          <a:pt x="8525" y="3192"/>
                          <a:pt x="7013" y="4061"/>
                        </a:cubicBezTo>
                        <a:cubicBezTo>
                          <a:pt x="5513" y="4942"/>
                          <a:pt x="3048" y="4942"/>
                          <a:pt x="1524" y="4061"/>
                        </a:cubicBezTo>
                        <a:cubicBezTo>
                          <a:pt x="0" y="3192"/>
                          <a:pt x="0" y="1763"/>
                          <a:pt x="1512" y="882"/>
                        </a:cubicBezTo>
                        <a:cubicBezTo>
                          <a:pt x="3024" y="1"/>
                          <a:pt x="5489" y="1"/>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9"/>
                  <p:cNvSpPr/>
                  <p:nvPr/>
                </p:nvSpPr>
                <p:spPr>
                  <a:xfrm>
                    <a:off x="985675" y="3425888"/>
                    <a:ext cx="163725" cy="86475"/>
                  </a:xfrm>
                  <a:custGeom>
                    <a:avLst/>
                    <a:gdLst/>
                    <a:ahLst/>
                    <a:cxnLst/>
                    <a:rect l="l" t="t" r="r" b="b"/>
                    <a:pathLst>
                      <a:path w="6549" h="3459" extrusionOk="0">
                        <a:moveTo>
                          <a:pt x="3264" y="0"/>
                        </a:moveTo>
                        <a:cubicBezTo>
                          <a:pt x="2501" y="0"/>
                          <a:pt x="1739" y="170"/>
                          <a:pt x="1155" y="509"/>
                        </a:cubicBezTo>
                        <a:cubicBezTo>
                          <a:pt x="0" y="1188"/>
                          <a:pt x="0" y="2283"/>
                          <a:pt x="1167" y="2950"/>
                        </a:cubicBezTo>
                        <a:cubicBezTo>
                          <a:pt x="1756" y="3289"/>
                          <a:pt x="2521" y="3459"/>
                          <a:pt x="3285" y="3459"/>
                        </a:cubicBezTo>
                        <a:cubicBezTo>
                          <a:pt x="4048" y="3459"/>
                          <a:pt x="4810" y="3289"/>
                          <a:pt x="5394" y="2950"/>
                        </a:cubicBezTo>
                        <a:cubicBezTo>
                          <a:pt x="6549" y="2283"/>
                          <a:pt x="6549" y="1188"/>
                          <a:pt x="5382" y="509"/>
                        </a:cubicBezTo>
                        <a:cubicBezTo>
                          <a:pt x="4793" y="170"/>
                          <a:pt x="4028" y="0"/>
                          <a:pt x="3264"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9"/>
                  <p:cNvSpPr/>
                  <p:nvPr/>
                </p:nvSpPr>
                <p:spPr>
                  <a:xfrm>
                    <a:off x="844875" y="3447838"/>
                    <a:ext cx="445525" cy="274750"/>
                  </a:xfrm>
                  <a:custGeom>
                    <a:avLst/>
                    <a:gdLst/>
                    <a:ahLst/>
                    <a:cxnLst/>
                    <a:rect l="l" t="t" r="r" b="b"/>
                    <a:pathLst>
                      <a:path w="17821" h="10990" extrusionOk="0">
                        <a:moveTo>
                          <a:pt x="17812" y="48"/>
                        </a:moveTo>
                        <a:lnTo>
                          <a:pt x="17812" y="212"/>
                        </a:lnTo>
                        <a:lnTo>
                          <a:pt x="17812" y="212"/>
                        </a:lnTo>
                        <a:cubicBezTo>
                          <a:pt x="17818" y="161"/>
                          <a:pt x="17820" y="109"/>
                          <a:pt x="17812" y="48"/>
                        </a:cubicBezTo>
                        <a:close/>
                        <a:moveTo>
                          <a:pt x="24" y="0"/>
                        </a:moveTo>
                        <a:lnTo>
                          <a:pt x="1" y="5810"/>
                        </a:lnTo>
                        <a:cubicBezTo>
                          <a:pt x="1" y="7144"/>
                          <a:pt x="882" y="8465"/>
                          <a:pt x="2632" y="9489"/>
                        </a:cubicBezTo>
                        <a:cubicBezTo>
                          <a:pt x="2846" y="9608"/>
                          <a:pt x="3061" y="9716"/>
                          <a:pt x="3287" y="9823"/>
                        </a:cubicBezTo>
                        <a:cubicBezTo>
                          <a:pt x="3370" y="9858"/>
                          <a:pt x="3442" y="9894"/>
                          <a:pt x="3525" y="9930"/>
                        </a:cubicBezTo>
                        <a:cubicBezTo>
                          <a:pt x="3656" y="9989"/>
                          <a:pt x="3787" y="10049"/>
                          <a:pt x="3918" y="10097"/>
                        </a:cubicBezTo>
                        <a:lnTo>
                          <a:pt x="3989" y="10132"/>
                        </a:lnTo>
                        <a:lnTo>
                          <a:pt x="4144" y="10180"/>
                        </a:lnTo>
                        <a:cubicBezTo>
                          <a:pt x="4323" y="10251"/>
                          <a:pt x="4501" y="10311"/>
                          <a:pt x="4680" y="10370"/>
                        </a:cubicBezTo>
                        <a:lnTo>
                          <a:pt x="4870" y="10430"/>
                        </a:lnTo>
                        <a:lnTo>
                          <a:pt x="5001" y="10466"/>
                        </a:lnTo>
                        <a:cubicBezTo>
                          <a:pt x="5073" y="10490"/>
                          <a:pt x="5144" y="10501"/>
                          <a:pt x="5227" y="10525"/>
                        </a:cubicBezTo>
                        <a:cubicBezTo>
                          <a:pt x="5406" y="10573"/>
                          <a:pt x="5597" y="10620"/>
                          <a:pt x="5775" y="10656"/>
                        </a:cubicBezTo>
                        <a:cubicBezTo>
                          <a:pt x="5835" y="10668"/>
                          <a:pt x="5882" y="10680"/>
                          <a:pt x="5930" y="10692"/>
                        </a:cubicBezTo>
                        <a:cubicBezTo>
                          <a:pt x="5978" y="10704"/>
                          <a:pt x="6073" y="10716"/>
                          <a:pt x="6156" y="10728"/>
                        </a:cubicBezTo>
                        <a:cubicBezTo>
                          <a:pt x="6299" y="10763"/>
                          <a:pt x="6466" y="10787"/>
                          <a:pt x="6621" y="10811"/>
                        </a:cubicBezTo>
                        <a:cubicBezTo>
                          <a:pt x="6692" y="10823"/>
                          <a:pt x="6751" y="10835"/>
                          <a:pt x="6811" y="10847"/>
                        </a:cubicBezTo>
                        <a:cubicBezTo>
                          <a:pt x="6871" y="10859"/>
                          <a:pt x="6966" y="10859"/>
                          <a:pt x="7025" y="10871"/>
                        </a:cubicBezTo>
                        <a:cubicBezTo>
                          <a:pt x="7168" y="10882"/>
                          <a:pt x="7323" y="10906"/>
                          <a:pt x="7466" y="10918"/>
                        </a:cubicBezTo>
                        <a:cubicBezTo>
                          <a:pt x="7537" y="10918"/>
                          <a:pt x="7609" y="10942"/>
                          <a:pt x="7680" y="10942"/>
                        </a:cubicBezTo>
                        <a:cubicBezTo>
                          <a:pt x="7716" y="10948"/>
                          <a:pt x="7749" y="10948"/>
                          <a:pt x="7781" y="10948"/>
                        </a:cubicBezTo>
                        <a:cubicBezTo>
                          <a:pt x="7814" y="10948"/>
                          <a:pt x="7847" y="10948"/>
                          <a:pt x="7883" y="10954"/>
                        </a:cubicBezTo>
                        <a:cubicBezTo>
                          <a:pt x="8025" y="10966"/>
                          <a:pt x="8180" y="10966"/>
                          <a:pt x="8323" y="10978"/>
                        </a:cubicBezTo>
                        <a:cubicBezTo>
                          <a:pt x="8406" y="10978"/>
                          <a:pt x="8478" y="10990"/>
                          <a:pt x="8549" y="10990"/>
                        </a:cubicBezTo>
                        <a:lnTo>
                          <a:pt x="9466" y="10990"/>
                        </a:lnTo>
                        <a:cubicBezTo>
                          <a:pt x="9514" y="10990"/>
                          <a:pt x="9561" y="10990"/>
                          <a:pt x="9609" y="10978"/>
                        </a:cubicBezTo>
                        <a:cubicBezTo>
                          <a:pt x="9811" y="10966"/>
                          <a:pt x="10014" y="10954"/>
                          <a:pt x="10204" y="10942"/>
                        </a:cubicBezTo>
                        <a:cubicBezTo>
                          <a:pt x="10288" y="10942"/>
                          <a:pt x="10371" y="10930"/>
                          <a:pt x="10454" y="10930"/>
                        </a:cubicBezTo>
                        <a:lnTo>
                          <a:pt x="10573" y="10906"/>
                        </a:lnTo>
                        <a:lnTo>
                          <a:pt x="10752" y="10894"/>
                        </a:lnTo>
                        <a:cubicBezTo>
                          <a:pt x="10954" y="10859"/>
                          <a:pt x="11169" y="10835"/>
                          <a:pt x="11371" y="10799"/>
                        </a:cubicBezTo>
                        <a:lnTo>
                          <a:pt x="11514" y="10775"/>
                        </a:lnTo>
                        <a:lnTo>
                          <a:pt x="11585" y="10763"/>
                        </a:lnTo>
                        <a:cubicBezTo>
                          <a:pt x="11681" y="10751"/>
                          <a:pt x="11776" y="10728"/>
                          <a:pt x="11871" y="10704"/>
                        </a:cubicBezTo>
                        <a:cubicBezTo>
                          <a:pt x="12038" y="10668"/>
                          <a:pt x="12205" y="10632"/>
                          <a:pt x="12371" y="10597"/>
                        </a:cubicBezTo>
                        <a:cubicBezTo>
                          <a:pt x="12490" y="10573"/>
                          <a:pt x="12597" y="10537"/>
                          <a:pt x="12717" y="10501"/>
                        </a:cubicBezTo>
                        <a:cubicBezTo>
                          <a:pt x="12871" y="10466"/>
                          <a:pt x="13026" y="10418"/>
                          <a:pt x="13181" y="10370"/>
                        </a:cubicBezTo>
                        <a:lnTo>
                          <a:pt x="13276" y="10347"/>
                        </a:lnTo>
                        <a:cubicBezTo>
                          <a:pt x="13455" y="10287"/>
                          <a:pt x="13633" y="10228"/>
                          <a:pt x="13812" y="10156"/>
                        </a:cubicBezTo>
                        <a:lnTo>
                          <a:pt x="13895" y="10120"/>
                        </a:lnTo>
                        <a:cubicBezTo>
                          <a:pt x="14086" y="10049"/>
                          <a:pt x="14276" y="9966"/>
                          <a:pt x="14467" y="9882"/>
                        </a:cubicBezTo>
                        <a:lnTo>
                          <a:pt x="14622" y="9799"/>
                        </a:lnTo>
                        <a:cubicBezTo>
                          <a:pt x="14836" y="9704"/>
                          <a:pt x="15038" y="9597"/>
                          <a:pt x="15217" y="9489"/>
                        </a:cubicBezTo>
                        <a:lnTo>
                          <a:pt x="15336" y="9418"/>
                        </a:lnTo>
                        <a:cubicBezTo>
                          <a:pt x="15491" y="9323"/>
                          <a:pt x="15645" y="9227"/>
                          <a:pt x="15788" y="9120"/>
                        </a:cubicBezTo>
                        <a:lnTo>
                          <a:pt x="15860" y="9073"/>
                        </a:lnTo>
                        <a:cubicBezTo>
                          <a:pt x="16026" y="8954"/>
                          <a:pt x="16169" y="8835"/>
                          <a:pt x="16312" y="8715"/>
                        </a:cubicBezTo>
                        <a:lnTo>
                          <a:pt x="16384" y="8656"/>
                        </a:lnTo>
                        <a:cubicBezTo>
                          <a:pt x="16407" y="8632"/>
                          <a:pt x="16431" y="8608"/>
                          <a:pt x="16455" y="8585"/>
                        </a:cubicBezTo>
                        <a:cubicBezTo>
                          <a:pt x="16574" y="8477"/>
                          <a:pt x="16681" y="8370"/>
                          <a:pt x="16777" y="8263"/>
                        </a:cubicBezTo>
                        <a:cubicBezTo>
                          <a:pt x="16800" y="8239"/>
                          <a:pt x="16824" y="8215"/>
                          <a:pt x="16836" y="8192"/>
                        </a:cubicBezTo>
                        <a:cubicBezTo>
                          <a:pt x="16896" y="8132"/>
                          <a:pt x="16955" y="8061"/>
                          <a:pt x="17015" y="7989"/>
                        </a:cubicBezTo>
                        <a:cubicBezTo>
                          <a:pt x="17146" y="7823"/>
                          <a:pt x="17265" y="7644"/>
                          <a:pt x="17372" y="7465"/>
                        </a:cubicBezTo>
                        <a:cubicBezTo>
                          <a:pt x="17467" y="7299"/>
                          <a:pt x="17539" y="7132"/>
                          <a:pt x="17610" y="6953"/>
                        </a:cubicBezTo>
                        <a:cubicBezTo>
                          <a:pt x="17670" y="6787"/>
                          <a:pt x="17717" y="6620"/>
                          <a:pt x="17753" y="6453"/>
                        </a:cubicBezTo>
                        <a:lnTo>
                          <a:pt x="17753" y="6406"/>
                        </a:lnTo>
                        <a:cubicBezTo>
                          <a:pt x="17753" y="6406"/>
                          <a:pt x="17753" y="6406"/>
                          <a:pt x="17753" y="6394"/>
                        </a:cubicBezTo>
                        <a:cubicBezTo>
                          <a:pt x="17777" y="6322"/>
                          <a:pt x="17777" y="6239"/>
                          <a:pt x="17789" y="6156"/>
                        </a:cubicBezTo>
                        <a:lnTo>
                          <a:pt x="17789" y="6060"/>
                        </a:lnTo>
                        <a:cubicBezTo>
                          <a:pt x="17789" y="6025"/>
                          <a:pt x="17789" y="5977"/>
                          <a:pt x="17800" y="5941"/>
                        </a:cubicBezTo>
                        <a:cubicBezTo>
                          <a:pt x="17812" y="5906"/>
                          <a:pt x="17800" y="5894"/>
                          <a:pt x="17800" y="5870"/>
                        </a:cubicBezTo>
                        <a:lnTo>
                          <a:pt x="17812" y="212"/>
                        </a:lnTo>
                        <a:lnTo>
                          <a:pt x="17812" y="212"/>
                        </a:lnTo>
                        <a:cubicBezTo>
                          <a:pt x="17809" y="240"/>
                          <a:pt x="17805" y="268"/>
                          <a:pt x="17800" y="298"/>
                        </a:cubicBezTo>
                        <a:lnTo>
                          <a:pt x="17800" y="369"/>
                        </a:lnTo>
                        <a:cubicBezTo>
                          <a:pt x="17789" y="572"/>
                          <a:pt x="17741" y="762"/>
                          <a:pt x="17681" y="953"/>
                        </a:cubicBezTo>
                        <a:lnTo>
                          <a:pt x="17681" y="976"/>
                        </a:lnTo>
                        <a:cubicBezTo>
                          <a:pt x="17646" y="1060"/>
                          <a:pt x="17622" y="1155"/>
                          <a:pt x="17586" y="1238"/>
                        </a:cubicBezTo>
                        <a:lnTo>
                          <a:pt x="17574" y="1262"/>
                        </a:lnTo>
                        <a:cubicBezTo>
                          <a:pt x="17396" y="1679"/>
                          <a:pt x="17146" y="2060"/>
                          <a:pt x="16848" y="2393"/>
                        </a:cubicBezTo>
                        <a:cubicBezTo>
                          <a:pt x="16836" y="2417"/>
                          <a:pt x="16812" y="2429"/>
                          <a:pt x="16788" y="2453"/>
                        </a:cubicBezTo>
                        <a:cubicBezTo>
                          <a:pt x="16669" y="2596"/>
                          <a:pt x="16527" y="2727"/>
                          <a:pt x="16396" y="2846"/>
                        </a:cubicBezTo>
                        <a:lnTo>
                          <a:pt x="16324" y="2905"/>
                        </a:lnTo>
                        <a:cubicBezTo>
                          <a:pt x="16181" y="3024"/>
                          <a:pt x="16026" y="3155"/>
                          <a:pt x="15872" y="3262"/>
                        </a:cubicBezTo>
                        <a:cubicBezTo>
                          <a:pt x="15848" y="3286"/>
                          <a:pt x="15824" y="3298"/>
                          <a:pt x="15800" y="3322"/>
                        </a:cubicBezTo>
                        <a:cubicBezTo>
                          <a:pt x="15622" y="3441"/>
                          <a:pt x="15431" y="3560"/>
                          <a:pt x="15229" y="3679"/>
                        </a:cubicBezTo>
                        <a:cubicBezTo>
                          <a:pt x="15038" y="3798"/>
                          <a:pt x="14836" y="3893"/>
                          <a:pt x="14633" y="4001"/>
                        </a:cubicBezTo>
                        <a:lnTo>
                          <a:pt x="14479" y="4072"/>
                        </a:lnTo>
                        <a:cubicBezTo>
                          <a:pt x="14288" y="4155"/>
                          <a:pt x="14098" y="4239"/>
                          <a:pt x="13907" y="4310"/>
                        </a:cubicBezTo>
                        <a:lnTo>
                          <a:pt x="13824" y="4346"/>
                        </a:lnTo>
                        <a:cubicBezTo>
                          <a:pt x="13621" y="4429"/>
                          <a:pt x="13407" y="4501"/>
                          <a:pt x="13193" y="4572"/>
                        </a:cubicBezTo>
                        <a:cubicBezTo>
                          <a:pt x="13038" y="4620"/>
                          <a:pt x="12895" y="4655"/>
                          <a:pt x="12728" y="4703"/>
                        </a:cubicBezTo>
                        <a:cubicBezTo>
                          <a:pt x="12609" y="4727"/>
                          <a:pt x="12502" y="4763"/>
                          <a:pt x="12383" y="4786"/>
                        </a:cubicBezTo>
                        <a:cubicBezTo>
                          <a:pt x="12216" y="4834"/>
                          <a:pt x="12050" y="4870"/>
                          <a:pt x="11883" y="4894"/>
                        </a:cubicBezTo>
                        <a:cubicBezTo>
                          <a:pt x="11764" y="4917"/>
                          <a:pt x="11645" y="4953"/>
                          <a:pt x="11526" y="4977"/>
                        </a:cubicBezTo>
                        <a:lnTo>
                          <a:pt x="11383" y="4989"/>
                        </a:lnTo>
                        <a:cubicBezTo>
                          <a:pt x="11181" y="5025"/>
                          <a:pt x="10966" y="5060"/>
                          <a:pt x="10764" y="5084"/>
                        </a:cubicBezTo>
                        <a:lnTo>
                          <a:pt x="10585" y="5108"/>
                        </a:lnTo>
                        <a:cubicBezTo>
                          <a:pt x="10466" y="5120"/>
                          <a:pt x="10347" y="5120"/>
                          <a:pt x="10216" y="5132"/>
                        </a:cubicBezTo>
                        <a:cubicBezTo>
                          <a:pt x="10026" y="5156"/>
                          <a:pt x="9823" y="5167"/>
                          <a:pt x="9621" y="5179"/>
                        </a:cubicBezTo>
                        <a:cubicBezTo>
                          <a:pt x="9502" y="5179"/>
                          <a:pt x="9371" y="5179"/>
                          <a:pt x="9240" y="5191"/>
                        </a:cubicBezTo>
                        <a:lnTo>
                          <a:pt x="8752" y="5191"/>
                        </a:lnTo>
                        <a:cubicBezTo>
                          <a:pt x="8621" y="5191"/>
                          <a:pt x="8478" y="5191"/>
                          <a:pt x="8347" y="5179"/>
                        </a:cubicBezTo>
                        <a:cubicBezTo>
                          <a:pt x="8204" y="5167"/>
                          <a:pt x="8049" y="5156"/>
                          <a:pt x="7894" y="5156"/>
                        </a:cubicBezTo>
                        <a:cubicBezTo>
                          <a:pt x="7752" y="5144"/>
                          <a:pt x="7621" y="5132"/>
                          <a:pt x="7490" y="5120"/>
                        </a:cubicBezTo>
                        <a:cubicBezTo>
                          <a:pt x="7347" y="5108"/>
                          <a:pt x="7192" y="5084"/>
                          <a:pt x="7037" y="5072"/>
                        </a:cubicBezTo>
                        <a:cubicBezTo>
                          <a:pt x="6894" y="5048"/>
                          <a:pt x="6775" y="5036"/>
                          <a:pt x="6644" y="5013"/>
                        </a:cubicBezTo>
                        <a:cubicBezTo>
                          <a:pt x="6478" y="4989"/>
                          <a:pt x="6323" y="4953"/>
                          <a:pt x="6168" y="4929"/>
                        </a:cubicBezTo>
                        <a:cubicBezTo>
                          <a:pt x="6049" y="4906"/>
                          <a:pt x="5918" y="4882"/>
                          <a:pt x="5799" y="4858"/>
                        </a:cubicBezTo>
                        <a:cubicBezTo>
                          <a:pt x="5608" y="4810"/>
                          <a:pt x="5430" y="4763"/>
                          <a:pt x="5239" y="4715"/>
                        </a:cubicBezTo>
                        <a:cubicBezTo>
                          <a:pt x="5120" y="4691"/>
                          <a:pt x="5001" y="4655"/>
                          <a:pt x="4894" y="4620"/>
                        </a:cubicBezTo>
                        <a:lnTo>
                          <a:pt x="4704" y="4560"/>
                        </a:lnTo>
                        <a:cubicBezTo>
                          <a:pt x="4513" y="4501"/>
                          <a:pt x="4335" y="4441"/>
                          <a:pt x="4156" y="4382"/>
                        </a:cubicBezTo>
                        <a:lnTo>
                          <a:pt x="4013" y="4322"/>
                        </a:lnTo>
                        <a:cubicBezTo>
                          <a:pt x="3846" y="4263"/>
                          <a:pt x="3692" y="4191"/>
                          <a:pt x="3537" y="4120"/>
                        </a:cubicBezTo>
                        <a:cubicBezTo>
                          <a:pt x="3453" y="4084"/>
                          <a:pt x="3382" y="4060"/>
                          <a:pt x="3311" y="4024"/>
                        </a:cubicBezTo>
                        <a:cubicBezTo>
                          <a:pt x="3084" y="3917"/>
                          <a:pt x="2858" y="3798"/>
                          <a:pt x="2656" y="3679"/>
                        </a:cubicBezTo>
                        <a:cubicBezTo>
                          <a:pt x="1548" y="3048"/>
                          <a:pt x="798" y="2286"/>
                          <a:pt x="394" y="1488"/>
                        </a:cubicBezTo>
                        <a:cubicBezTo>
                          <a:pt x="155" y="1024"/>
                          <a:pt x="24" y="524"/>
                          <a:pt x="24"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9"/>
                  <p:cNvSpPr/>
                  <p:nvPr/>
                </p:nvSpPr>
                <p:spPr>
                  <a:xfrm>
                    <a:off x="822850" y="3307038"/>
                    <a:ext cx="489375" cy="283100"/>
                  </a:xfrm>
                  <a:custGeom>
                    <a:avLst/>
                    <a:gdLst/>
                    <a:ahLst/>
                    <a:cxnLst/>
                    <a:rect l="l" t="t" r="r" b="b"/>
                    <a:pathLst>
                      <a:path w="19575" h="11324" extrusionOk="0">
                        <a:moveTo>
                          <a:pt x="16074" y="2013"/>
                        </a:moveTo>
                        <a:cubicBezTo>
                          <a:pt x="19563" y="4037"/>
                          <a:pt x="19574" y="7299"/>
                          <a:pt x="16110" y="9311"/>
                        </a:cubicBezTo>
                        <a:cubicBezTo>
                          <a:pt x="12645" y="11311"/>
                          <a:pt x="7001" y="11323"/>
                          <a:pt x="3513" y="9311"/>
                        </a:cubicBezTo>
                        <a:cubicBezTo>
                          <a:pt x="12" y="7287"/>
                          <a:pt x="1" y="4025"/>
                          <a:pt x="3465" y="2013"/>
                        </a:cubicBezTo>
                        <a:cubicBezTo>
                          <a:pt x="6942" y="0"/>
                          <a:pt x="12574" y="0"/>
                          <a:pt x="16074"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9"/>
                  <p:cNvSpPr/>
                  <p:nvPr/>
                </p:nvSpPr>
                <p:spPr>
                  <a:xfrm>
                    <a:off x="979725" y="3397813"/>
                    <a:ext cx="175925" cy="101825"/>
                  </a:xfrm>
                  <a:custGeom>
                    <a:avLst/>
                    <a:gdLst/>
                    <a:ahLst/>
                    <a:cxnLst/>
                    <a:rect l="l" t="t" r="r" b="b"/>
                    <a:pathLst>
                      <a:path w="7037" h="4073" extrusionOk="0">
                        <a:moveTo>
                          <a:pt x="5775" y="727"/>
                        </a:moveTo>
                        <a:cubicBezTo>
                          <a:pt x="7025" y="1442"/>
                          <a:pt x="7037" y="2620"/>
                          <a:pt x="5787" y="3347"/>
                        </a:cubicBezTo>
                        <a:cubicBezTo>
                          <a:pt x="4548" y="4061"/>
                          <a:pt x="2512" y="4073"/>
                          <a:pt x="1262" y="3347"/>
                        </a:cubicBezTo>
                        <a:cubicBezTo>
                          <a:pt x="12" y="2620"/>
                          <a:pt x="0" y="1442"/>
                          <a:pt x="1250" y="727"/>
                        </a:cubicBezTo>
                        <a:cubicBezTo>
                          <a:pt x="2500" y="1"/>
                          <a:pt x="4513" y="1"/>
                          <a:pt x="5775"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9"/>
                  <p:cNvSpPr/>
                  <p:nvPr/>
                </p:nvSpPr>
                <p:spPr>
                  <a:xfrm>
                    <a:off x="880900" y="3263588"/>
                    <a:ext cx="373575" cy="230700"/>
                  </a:xfrm>
                  <a:custGeom>
                    <a:avLst/>
                    <a:gdLst/>
                    <a:ahLst/>
                    <a:cxnLst/>
                    <a:rect l="l" t="t" r="r" b="b"/>
                    <a:pathLst>
                      <a:path w="14943" h="9228" extrusionOk="0">
                        <a:moveTo>
                          <a:pt x="14943" y="60"/>
                        </a:moveTo>
                        <a:lnTo>
                          <a:pt x="14942" y="314"/>
                        </a:lnTo>
                        <a:lnTo>
                          <a:pt x="14942" y="314"/>
                        </a:lnTo>
                        <a:cubicBezTo>
                          <a:pt x="14942" y="313"/>
                          <a:pt x="14942" y="311"/>
                          <a:pt x="14943" y="310"/>
                        </a:cubicBezTo>
                        <a:lnTo>
                          <a:pt x="14943" y="250"/>
                        </a:lnTo>
                        <a:cubicBezTo>
                          <a:pt x="14943" y="179"/>
                          <a:pt x="14943" y="119"/>
                          <a:pt x="14943" y="60"/>
                        </a:cubicBezTo>
                        <a:close/>
                        <a:moveTo>
                          <a:pt x="12" y="0"/>
                        </a:moveTo>
                        <a:lnTo>
                          <a:pt x="0" y="4870"/>
                        </a:lnTo>
                        <a:cubicBezTo>
                          <a:pt x="0" y="5989"/>
                          <a:pt x="727" y="7108"/>
                          <a:pt x="2203" y="7954"/>
                        </a:cubicBezTo>
                        <a:cubicBezTo>
                          <a:pt x="2382" y="8061"/>
                          <a:pt x="2560" y="8156"/>
                          <a:pt x="2751" y="8251"/>
                        </a:cubicBezTo>
                        <a:cubicBezTo>
                          <a:pt x="2822" y="8275"/>
                          <a:pt x="2882" y="8299"/>
                          <a:pt x="2953" y="8335"/>
                        </a:cubicBezTo>
                        <a:cubicBezTo>
                          <a:pt x="3060" y="8382"/>
                          <a:pt x="3167" y="8430"/>
                          <a:pt x="3286" y="8477"/>
                        </a:cubicBezTo>
                        <a:lnTo>
                          <a:pt x="3346" y="8501"/>
                        </a:lnTo>
                        <a:lnTo>
                          <a:pt x="3477" y="8549"/>
                        </a:lnTo>
                        <a:cubicBezTo>
                          <a:pt x="3620" y="8608"/>
                          <a:pt x="3775" y="8656"/>
                          <a:pt x="3917" y="8692"/>
                        </a:cubicBezTo>
                        <a:cubicBezTo>
                          <a:pt x="3977" y="8716"/>
                          <a:pt x="4025" y="8727"/>
                          <a:pt x="4084" y="8751"/>
                        </a:cubicBezTo>
                        <a:lnTo>
                          <a:pt x="4191" y="8775"/>
                        </a:lnTo>
                        <a:cubicBezTo>
                          <a:pt x="4251" y="8799"/>
                          <a:pt x="4310" y="8811"/>
                          <a:pt x="4382" y="8823"/>
                        </a:cubicBezTo>
                        <a:cubicBezTo>
                          <a:pt x="4525" y="8870"/>
                          <a:pt x="4691" y="8906"/>
                          <a:pt x="4846" y="8942"/>
                        </a:cubicBezTo>
                        <a:cubicBezTo>
                          <a:pt x="4882" y="8954"/>
                          <a:pt x="4929" y="8966"/>
                          <a:pt x="4965" y="8977"/>
                        </a:cubicBezTo>
                        <a:lnTo>
                          <a:pt x="5156" y="9001"/>
                        </a:lnTo>
                        <a:cubicBezTo>
                          <a:pt x="5287" y="9025"/>
                          <a:pt x="5418" y="9049"/>
                          <a:pt x="5549" y="9073"/>
                        </a:cubicBezTo>
                        <a:cubicBezTo>
                          <a:pt x="5608" y="9085"/>
                          <a:pt x="5656" y="9097"/>
                          <a:pt x="5703" y="9097"/>
                        </a:cubicBezTo>
                        <a:lnTo>
                          <a:pt x="5882" y="9120"/>
                        </a:lnTo>
                        <a:cubicBezTo>
                          <a:pt x="6013" y="9132"/>
                          <a:pt x="6132" y="9156"/>
                          <a:pt x="6263" y="9168"/>
                        </a:cubicBezTo>
                        <a:cubicBezTo>
                          <a:pt x="6323" y="9168"/>
                          <a:pt x="6370" y="9180"/>
                          <a:pt x="6430" y="9180"/>
                        </a:cubicBezTo>
                        <a:lnTo>
                          <a:pt x="6608" y="9192"/>
                        </a:lnTo>
                        <a:cubicBezTo>
                          <a:pt x="6727" y="9204"/>
                          <a:pt x="6858" y="9204"/>
                          <a:pt x="6977" y="9216"/>
                        </a:cubicBezTo>
                        <a:cubicBezTo>
                          <a:pt x="7049" y="9216"/>
                          <a:pt x="7108" y="9216"/>
                          <a:pt x="7168" y="9228"/>
                        </a:cubicBezTo>
                        <a:lnTo>
                          <a:pt x="8049" y="9228"/>
                        </a:lnTo>
                        <a:cubicBezTo>
                          <a:pt x="8228" y="9216"/>
                          <a:pt x="8394" y="9204"/>
                          <a:pt x="8561" y="9192"/>
                        </a:cubicBezTo>
                        <a:cubicBezTo>
                          <a:pt x="8632" y="9192"/>
                          <a:pt x="8692" y="9192"/>
                          <a:pt x="8763" y="9180"/>
                        </a:cubicBezTo>
                        <a:lnTo>
                          <a:pt x="8859" y="9168"/>
                        </a:lnTo>
                        <a:cubicBezTo>
                          <a:pt x="8918" y="9168"/>
                          <a:pt x="8966" y="9144"/>
                          <a:pt x="9013" y="9144"/>
                        </a:cubicBezTo>
                        <a:cubicBezTo>
                          <a:pt x="9180" y="9120"/>
                          <a:pt x="9359" y="9097"/>
                          <a:pt x="9525" y="9073"/>
                        </a:cubicBezTo>
                        <a:lnTo>
                          <a:pt x="9656" y="9049"/>
                        </a:lnTo>
                        <a:lnTo>
                          <a:pt x="9716" y="9037"/>
                        </a:lnTo>
                        <a:cubicBezTo>
                          <a:pt x="9799" y="9025"/>
                          <a:pt x="9871" y="9001"/>
                          <a:pt x="9954" y="8989"/>
                        </a:cubicBezTo>
                        <a:cubicBezTo>
                          <a:pt x="10097" y="8966"/>
                          <a:pt x="10228" y="8930"/>
                          <a:pt x="10371" y="8906"/>
                        </a:cubicBezTo>
                        <a:cubicBezTo>
                          <a:pt x="10466" y="8882"/>
                          <a:pt x="10561" y="8847"/>
                          <a:pt x="10668" y="8823"/>
                        </a:cubicBezTo>
                        <a:cubicBezTo>
                          <a:pt x="10799" y="8787"/>
                          <a:pt x="10930" y="8751"/>
                          <a:pt x="11049" y="8716"/>
                        </a:cubicBezTo>
                        <a:lnTo>
                          <a:pt x="11133" y="8692"/>
                        </a:lnTo>
                        <a:cubicBezTo>
                          <a:pt x="11287" y="8644"/>
                          <a:pt x="11442" y="8585"/>
                          <a:pt x="11585" y="8525"/>
                        </a:cubicBezTo>
                        <a:lnTo>
                          <a:pt x="11657" y="8501"/>
                        </a:lnTo>
                        <a:cubicBezTo>
                          <a:pt x="11823" y="8442"/>
                          <a:pt x="11978" y="8370"/>
                          <a:pt x="12133" y="8299"/>
                        </a:cubicBezTo>
                        <a:lnTo>
                          <a:pt x="12276" y="8227"/>
                        </a:lnTo>
                        <a:cubicBezTo>
                          <a:pt x="12442" y="8144"/>
                          <a:pt x="12609" y="8061"/>
                          <a:pt x="12776" y="7965"/>
                        </a:cubicBezTo>
                        <a:lnTo>
                          <a:pt x="12871" y="7918"/>
                        </a:lnTo>
                        <a:cubicBezTo>
                          <a:pt x="13002" y="7834"/>
                          <a:pt x="13133" y="7751"/>
                          <a:pt x="13252" y="7668"/>
                        </a:cubicBezTo>
                        <a:lnTo>
                          <a:pt x="13311" y="7620"/>
                        </a:lnTo>
                        <a:cubicBezTo>
                          <a:pt x="13442" y="7525"/>
                          <a:pt x="13573" y="7418"/>
                          <a:pt x="13692" y="7323"/>
                        </a:cubicBezTo>
                        <a:lnTo>
                          <a:pt x="13752" y="7275"/>
                        </a:lnTo>
                        <a:cubicBezTo>
                          <a:pt x="13764" y="7251"/>
                          <a:pt x="13788" y="7239"/>
                          <a:pt x="13812" y="7215"/>
                        </a:cubicBezTo>
                        <a:cubicBezTo>
                          <a:pt x="13907" y="7132"/>
                          <a:pt x="14002" y="7037"/>
                          <a:pt x="14085" y="6953"/>
                        </a:cubicBezTo>
                        <a:lnTo>
                          <a:pt x="14133" y="6894"/>
                        </a:lnTo>
                        <a:cubicBezTo>
                          <a:pt x="14181" y="6834"/>
                          <a:pt x="14228" y="6775"/>
                          <a:pt x="14276" y="6715"/>
                        </a:cubicBezTo>
                        <a:cubicBezTo>
                          <a:pt x="14395" y="6572"/>
                          <a:pt x="14490" y="6430"/>
                          <a:pt x="14574" y="6275"/>
                        </a:cubicBezTo>
                        <a:cubicBezTo>
                          <a:pt x="14657" y="6132"/>
                          <a:pt x="14716" y="5989"/>
                          <a:pt x="14776" y="5846"/>
                        </a:cubicBezTo>
                        <a:cubicBezTo>
                          <a:pt x="14824" y="5715"/>
                          <a:pt x="14871" y="5572"/>
                          <a:pt x="14895" y="5429"/>
                        </a:cubicBezTo>
                        <a:lnTo>
                          <a:pt x="14895" y="5394"/>
                        </a:lnTo>
                        <a:cubicBezTo>
                          <a:pt x="14907" y="5322"/>
                          <a:pt x="14919" y="5251"/>
                          <a:pt x="14931" y="5191"/>
                        </a:cubicBezTo>
                        <a:lnTo>
                          <a:pt x="14931" y="5108"/>
                        </a:lnTo>
                        <a:lnTo>
                          <a:pt x="14931" y="5001"/>
                        </a:lnTo>
                        <a:lnTo>
                          <a:pt x="14931" y="4941"/>
                        </a:lnTo>
                        <a:lnTo>
                          <a:pt x="14942" y="314"/>
                        </a:lnTo>
                        <a:lnTo>
                          <a:pt x="14942" y="314"/>
                        </a:lnTo>
                        <a:cubicBezTo>
                          <a:pt x="14918" y="479"/>
                          <a:pt x="14883" y="633"/>
                          <a:pt x="14835" y="798"/>
                        </a:cubicBezTo>
                        <a:cubicBezTo>
                          <a:pt x="14835" y="798"/>
                          <a:pt x="14835" y="810"/>
                          <a:pt x="14835" y="822"/>
                        </a:cubicBezTo>
                        <a:cubicBezTo>
                          <a:pt x="14812" y="893"/>
                          <a:pt x="14788" y="965"/>
                          <a:pt x="14752" y="1036"/>
                        </a:cubicBezTo>
                        <a:lnTo>
                          <a:pt x="14752" y="1060"/>
                        </a:lnTo>
                        <a:cubicBezTo>
                          <a:pt x="14597" y="1405"/>
                          <a:pt x="14395" y="1727"/>
                          <a:pt x="14145" y="2000"/>
                        </a:cubicBezTo>
                        <a:cubicBezTo>
                          <a:pt x="14121" y="2024"/>
                          <a:pt x="14109" y="2048"/>
                          <a:pt x="14097" y="2060"/>
                        </a:cubicBezTo>
                        <a:cubicBezTo>
                          <a:pt x="13990" y="2179"/>
                          <a:pt x="13871" y="2286"/>
                          <a:pt x="13764" y="2393"/>
                        </a:cubicBezTo>
                        <a:lnTo>
                          <a:pt x="13704" y="2441"/>
                        </a:lnTo>
                        <a:cubicBezTo>
                          <a:pt x="13585" y="2548"/>
                          <a:pt x="13454" y="2643"/>
                          <a:pt x="13323" y="2739"/>
                        </a:cubicBezTo>
                        <a:lnTo>
                          <a:pt x="13264" y="2774"/>
                        </a:lnTo>
                        <a:cubicBezTo>
                          <a:pt x="13109" y="2881"/>
                          <a:pt x="12966" y="2989"/>
                          <a:pt x="12788" y="3072"/>
                        </a:cubicBezTo>
                        <a:cubicBezTo>
                          <a:pt x="12609" y="3167"/>
                          <a:pt x="12454" y="3262"/>
                          <a:pt x="12276" y="3346"/>
                        </a:cubicBezTo>
                        <a:lnTo>
                          <a:pt x="12145" y="3405"/>
                        </a:lnTo>
                        <a:cubicBezTo>
                          <a:pt x="11990" y="3477"/>
                          <a:pt x="11835" y="3548"/>
                          <a:pt x="11668" y="3608"/>
                        </a:cubicBezTo>
                        <a:lnTo>
                          <a:pt x="11597" y="3632"/>
                        </a:lnTo>
                        <a:cubicBezTo>
                          <a:pt x="11430" y="3703"/>
                          <a:pt x="11240" y="3763"/>
                          <a:pt x="11061" y="3822"/>
                        </a:cubicBezTo>
                        <a:cubicBezTo>
                          <a:pt x="10942" y="3858"/>
                          <a:pt x="10811" y="3894"/>
                          <a:pt x="10680" y="3929"/>
                        </a:cubicBezTo>
                        <a:cubicBezTo>
                          <a:pt x="10585" y="3953"/>
                          <a:pt x="10490" y="3989"/>
                          <a:pt x="10383" y="4013"/>
                        </a:cubicBezTo>
                        <a:cubicBezTo>
                          <a:pt x="10240" y="4048"/>
                          <a:pt x="10109" y="4072"/>
                          <a:pt x="9966" y="4096"/>
                        </a:cubicBezTo>
                        <a:cubicBezTo>
                          <a:pt x="9871" y="4120"/>
                          <a:pt x="9763" y="4144"/>
                          <a:pt x="9668" y="4155"/>
                        </a:cubicBezTo>
                        <a:lnTo>
                          <a:pt x="9537" y="4179"/>
                        </a:lnTo>
                        <a:cubicBezTo>
                          <a:pt x="9371" y="4215"/>
                          <a:pt x="9204" y="4227"/>
                          <a:pt x="9025" y="4251"/>
                        </a:cubicBezTo>
                        <a:lnTo>
                          <a:pt x="8870" y="4275"/>
                        </a:lnTo>
                        <a:cubicBezTo>
                          <a:pt x="8775" y="4286"/>
                          <a:pt x="8680" y="4286"/>
                          <a:pt x="8573" y="4298"/>
                        </a:cubicBezTo>
                        <a:cubicBezTo>
                          <a:pt x="8406" y="4310"/>
                          <a:pt x="8239" y="4322"/>
                          <a:pt x="8073" y="4334"/>
                        </a:cubicBezTo>
                        <a:lnTo>
                          <a:pt x="7001" y="4334"/>
                        </a:lnTo>
                        <a:cubicBezTo>
                          <a:pt x="6870" y="4334"/>
                          <a:pt x="6739" y="4322"/>
                          <a:pt x="6620" y="4310"/>
                        </a:cubicBezTo>
                        <a:cubicBezTo>
                          <a:pt x="6489" y="4298"/>
                          <a:pt x="6382" y="4286"/>
                          <a:pt x="6275" y="4286"/>
                        </a:cubicBezTo>
                        <a:cubicBezTo>
                          <a:pt x="6156" y="4275"/>
                          <a:pt x="6025" y="4251"/>
                          <a:pt x="5894" y="4239"/>
                        </a:cubicBezTo>
                        <a:lnTo>
                          <a:pt x="5561" y="4191"/>
                        </a:lnTo>
                        <a:cubicBezTo>
                          <a:pt x="5430" y="4167"/>
                          <a:pt x="5299" y="4144"/>
                          <a:pt x="5168" y="4120"/>
                        </a:cubicBezTo>
                        <a:cubicBezTo>
                          <a:pt x="5060" y="4108"/>
                          <a:pt x="4965" y="4084"/>
                          <a:pt x="4858" y="4060"/>
                        </a:cubicBezTo>
                        <a:cubicBezTo>
                          <a:pt x="4703" y="4024"/>
                          <a:pt x="4548" y="3989"/>
                          <a:pt x="4394" y="3941"/>
                        </a:cubicBezTo>
                        <a:cubicBezTo>
                          <a:pt x="4287" y="3917"/>
                          <a:pt x="4191" y="3894"/>
                          <a:pt x="4096" y="3870"/>
                        </a:cubicBezTo>
                        <a:lnTo>
                          <a:pt x="3941" y="3822"/>
                        </a:lnTo>
                        <a:cubicBezTo>
                          <a:pt x="3786" y="3774"/>
                          <a:pt x="3644" y="3715"/>
                          <a:pt x="3489" y="3667"/>
                        </a:cubicBezTo>
                        <a:lnTo>
                          <a:pt x="3358" y="3620"/>
                        </a:lnTo>
                        <a:cubicBezTo>
                          <a:pt x="3227" y="3572"/>
                          <a:pt x="3096" y="3513"/>
                          <a:pt x="2965" y="3453"/>
                        </a:cubicBezTo>
                        <a:cubicBezTo>
                          <a:pt x="2894" y="3417"/>
                          <a:pt x="2834" y="3393"/>
                          <a:pt x="2763" y="3370"/>
                        </a:cubicBezTo>
                        <a:cubicBezTo>
                          <a:pt x="2584" y="3274"/>
                          <a:pt x="2393" y="3179"/>
                          <a:pt x="2215" y="3084"/>
                        </a:cubicBezTo>
                        <a:cubicBezTo>
                          <a:pt x="1298" y="2548"/>
                          <a:pt x="667" y="1917"/>
                          <a:pt x="322" y="1238"/>
                        </a:cubicBezTo>
                        <a:cubicBezTo>
                          <a:pt x="119" y="857"/>
                          <a:pt x="12" y="429"/>
                          <a:pt x="12"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9"/>
                  <p:cNvSpPr/>
                  <p:nvPr/>
                </p:nvSpPr>
                <p:spPr>
                  <a:xfrm>
                    <a:off x="862150" y="3145413"/>
                    <a:ext cx="410775" cy="237850"/>
                  </a:xfrm>
                  <a:custGeom>
                    <a:avLst/>
                    <a:gdLst/>
                    <a:ahLst/>
                    <a:cxnLst/>
                    <a:rect l="l" t="t" r="r" b="b"/>
                    <a:pathLst>
                      <a:path w="16431" h="9514" extrusionOk="0">
                        <a:moveTo>
                          <a:pt x="13490" y="1691"/>
                        </a:moveTo>
                        <a:cubicBezTo>
                          <a:pt x="16419" y="3382"/>
                          <a:pt x="16431" y="6120"/>
                          <a:pt x="13526" y="7811"/>
                        </a:cubicBezTo>
                        <a:cubicBezTo>
                          <a:pt x="10609" y="9513"/>
                          <a:pt x="5870" y="9513"/>
                          <a:pt x="2941" y="7811"/>
                        </a:cubicBezTo>
                        <a:cubicBezTo>
                          <a:pt x="12" y="6120"/>
                          <a:pt x="0" y="3382"/>
                          <a:pt x="2905" y="1691"/>
                        </a:cubicBezTo>
                        <a:cubicBezTo>
                          <a:pt x="5822" y="0"/>
                          <a:pt x="10561" y="0"/>
                          <a:pt x="13490"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9"/>
                  <p:cNvSpPr/>
                  <p:nvPr/>
                </p:nvSpPr>
                <p:spPr>
                  <a:xfrm>
                    <a:off x="960975" y="3202563"/>
                    <a:ext cx="213125" cy="123550"/>
                  </a:xfrm>
                  <a:custGeom>
                    <a:avLst/>
                    <a:gdLst/>
                    <a:ahLst/>
                    <a:cxnLst/>
                    <a:rect l="l" t="t" r="r" b="b"/>
                    <a:pathLst>
                      <a:path w="8525" h="4942" extrusionOk="0">
                        <a:moveTo>
                          <a:pt x="7001" y="881"/>
                        </a:moveTo>
                        <a:cubicBezTo>
                          <a:pt x="8525" y="1751"/>
                          <a:pt x="8525" y="3179"/>
                          <a:pt x="7013" y="4060"/>
                        </a:cubicBezTo>
                        <a:cubicBezTo>
                          <a:pt x="5513" y="4930"/>
                          <a:pt x="3048" y="4941"/>
                          <a:pt x="1524" y="4060"/>
                        </a:cubicBezTo>
                        <a:cubicBezTo>
                          <a:pt x="0" y="3179"/>
                          <a:pt x="0" y="1751"/>
                          <a:pt x="1512" y="881"/>
                        </a:cubicBezTo>
                        <a:cubicBezTo>
                          <a:pt x="3024"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9"/>
                  <p:cNvSpPr/>
                  <p:nvPr/>
                </p:nvSpPr>
                <p:spPr>
                  <a:xfrm>
                    <a:off x="985675" y="3221013"/>
                    <a:ext cx="163725" cy="86350"/>
                  </a:xfrm>
                  <a:custGeom>
                    <a:avLst/>
                    <a:gdLst/>
                    <a:ahLst/>
                    <a:cxnLst/>
                    <a:rect l="l" t="t" r="r" b="b"/>
                    <a:pathLst>
                      <a:path w="6549" h="3454" extrusionOk="0">
                        <a:moveTo>
                          <a:pt x="3264" y="1"/>
                        </a:moveTo>
                        <a:cubicBezTo>
                          <a:pt x="2501" y="1"/>
                          <a:pt x="1739" y="167"/>
                          <a:pt x="1155" y="501"/>
                        </a:cubicBezTo>
                        <a:cubicBezTo>
                          <a:pt x="0" y="1179"/>
                          <a:pt x="0" y="2275"/>
                          <a:pt x="1167" y="2953"/>
                        </a:cubicBezTo>
                        <a:cubicBezTo>
                          <a:pt x="1756" y="3287"/>
                          <a:pt x="2521" y="3453"/>
                          <a:pt x="3285" y="3453"/>
                        </a:cubicBezTo>
                        <a:cubicBezTo>
                          <a:pt x="4048" y="3453"/>
                          <a:pt x="4810" y="3287"/>
                          <a:pt x="5394" y="2953"/>
                        </a:cubicBezTo>
                        <a:cubicBezTo>
                          <a:pt x="6549" y="2275"/>
                          <a:pt x="6549" y="1179"/>
                          <a:pt x="5382" y="501"/>
                        </a:cubicBezTo>
                        <a:cubicBezTo>
                          <a:pt x="4793" y="167"/>
                          <a:pt x="4028" y="1"/>
                          <a:pt x="3264"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9"/>
                  <p:cNvSpPr/>
                  <p:nvPr/>
                </p:nvSpPr>
                <p:spPr>
                  <a:xfrm>
                    <a:off x="844875" y="3243038"/>
                    <a:ext cx="445525" cy="274775"/>
                  </a:xfrm>
                  <a:custGeom>
                    <a:avLst/>
                    <a:gdLst/>
                    <a:ahLst/>
                    <a:cxnLst/>
                    <a:rect l="l" t="t" r="r" b="b"/>
                    <a:pathLst>
                      <a:path w="17821" h="10991" extrusionOk="0">
                        <a:moveTo>
                          <a:pt x="17812" y="60"/>
                        </a:moveTo>
                        <a:lnTo>
                          <a:pt x="17812" y="207"/>
                        </a:lnTo>
                        <a:lnTo>
                          <a:pt x="17812" y="207"/>
                        </a:lnTo>
                        <a:cubicBezTo>
                          <a:pt x="17818" y="157"/>
                          <a:pt x="17820" y="106"/>
                          <a:pt x="17812" y="60"/>
                        </a:cubicBezTo>
                        <a:close/>
                        <a:moveTo>
                          <a:pt x="24" y="1"/>
                        </a:moveTo>
                        <a:lnTo>
                          <a:pt x="1" y="5799"/>
                        </a:lnTo>
                        <a:cubicBezTo>
                          <a:pt x="1" y="7132"/>
                          <a:pt x="882" y="8466"/>
                          <a:pt x="2632" y="9478"/>
                        </a:cubicBezTo>
                        <a:cubicBezTo>
                          <a:pt x="2846" y="9597"/>
                          <a:pt x="3061" y="9716"/>
                          <a:pt x="3287" y="9823"/>
                        </a:cubicBezTo>
                        <a:cubicBezTo>
                          <a:pt x="3370" y="9859"/>
                          <a:pt x="3442" y="9883"/>
                          <a:pt x="3525" y="9919"/>
                        </a:cubicBezTo>
                        <a:cubicBezTo>
                          <a:pt x="3656" y="9978"/>
                          <a:pt x="3787" y="10038"/>
                          <a:pt x="3918" y="10097"/>
                        </a:cubicBezTo>
                        <a:lnTo>
                          <a:pt x="3989" y="10121"/>
                        </a:lnTo>
                        <a:lnTo>
                          <a:pt x="4144" y="10180"/>
                        </a:lnTo>
                        <a:cubicBezTo>
                          <a:pt x="4323" y="10240"/>
                          <a:pt x="4501" y="10311"/>
                          <a:pt x="4680" y="10359"/>
                        </a:cubicBezTo>
                        <a:lnTo>
                          <a:pt x="4870" y="10419"/>
                        </a:lnTo>
                        <a:lnTo>
                          <a:pt x="5001" y="10466"/>
                        </a:lnTo>
                        <a:cubicBezTo>
                          <a:pt x="5073" y="10478"/>
                          <a:pt x="5144" y="10502"/>
                          <a:pt x="5227" y="10514"/>
                        </a:cubicBezTo>
                        <a:cubicBezTo>
                          <a:pt x="5406" y="10561"/>
                          <a:pt x="5597" y="10609"/>
                          <a:pt x="5775" y="10657"/>
                        </a:cubicBezTo>
                        <a:cubicBezTo>
                          <a:pt x="5835" y="10669"/>
                          <a:pt x="5882" y="10681"/>
                          <a:pt x="5930" y="10692"/>
                        </a:cubicBezTo>
                        <a:cubicBezTo>
                          <a:pt x="5978" y="10704"/>
                          <a:pt x="6073" y="10716"/>
                          <a:pt x="6156" y="10728"/>
                        </a:cubicBezTo>
                        <a:cubicBezTo>
                          <a:pt x="6299" y="10752"/>
                          <a:pt x="6466" y="10788"/>
                          <a:pt x="6621" y="10812"/>
                        </a:cubicBezTo>
                        <a:cubicBezTo>
                          <a:pt x="6692" y="10823"/>
                          <a:pt x="6751" y="10835"/>
                          <a:pt x="6811" y="10847"/>
                        </a:cubicBezTo>
                        <a:cubicBezTo>
                          <a:pt x="6871" y="10847"/>
                          <a:pt x="6966" y="10859"/>
                          <a:pt x="7025" y="10871"/>
                        </a:cubicBezTo>
                        <a:cubicBezTo>
                          <a:pt x="7168" y="10883"/>
                          <a:pt x="7323" y="10907"/>
                          <a:pt x="7466" y="10919"/>
                        </a:cubicBezTo>
                        <a:cubicBezTo>
                          <a:pt x="7537" y="10919"/>
                          <a:pt x="7609" y="10931"/>
                          <a:pt x="7680" y="10942"/>
                        </a:cubicBezTo>
                        <a:cubicBezTo>
                          <a:pt x="7752" y="10942"/>
                          <a:pt x="7811" y="10942"/>
                          <a:pt x="7883" y="10954"/>
                        </a:cubicBezTo>
                        <a:cubicBezTo>
                          <a:pt x="8025" y="10954"/>
                          <a:pt x="8180" y="10966"/>
                          <a:pt x="8323" y="10978"/>
                        </a:cubicBezTo>
                        <a:cubicBezTo>
                          <a:pt x="8406" y="10978"/>
                          <a:pt x="8478" y="10990"/>
                          <a:pt x="8549" y="10990"/>
                        </a:cubicBezTo>
                        <a:lnTo>
                          <a:pt x="9466" y="10990"/>
                        </a:lnTo>
                        <a:cubicBezTo>
                          <a:pt x="9514" y="10990"/>
                          <a:pt x="9561" y="10978"/>
                          <a:pt x="9609" y="10978"/>
                        </a:cubicBezTo>
                        <a:cubicBezTo>
                          <a:pt x="9811" y="10966"/>
                          <a:pt x="10014" y="10954"/>
                          <a:pt x="10204" y="10942"/>
                        </a:cubicBezTo>
                        <a:cubicBezTo>
                          <a:pt x="10288" y="10931"/>
                          <a:pt x="10371" y="10931"/>
                          <a:pt x="10454" y="10919"/>
                        </a:cubicBezTo>
                        <a:lnTo>
                          <a:pt x="10573" y="10907"/>
                        </a:lnTo>
                        <a:lnTo>
                          <a:pt x="10752" y="10883"/>
                        </a:lnTo>
                        <a:cubicBezTo>
                          <a:pt x="10954" y="10859"/>
                          <a:pt x="11169" y="10835"/>
                          <a:pt x="11371" y="10800"/>
                        </a:cubicBezTo>
                        <a:lnTo>
                          <a:pt x="11514" y="10776"/>
                        </a:lnTo>
                        <a:lnTo>
                          <a:pt x="11585" y="10764"/>
                        </a:lnTo>
                        <a:cubicBezTo>
                          <a:pt x="11681" y="10740"/>
                          <a:pt x="11776" y="10716"/>
                          <a:pt x="11871" y="10704"/>
                        </a:cubicBezTo>
                        <a:cubicBezTo>
                          <a:pt x="12038" y="10669"/>
                          <a:pt x="12205" y="10633"/>
                          <a:pt x="12371" y="10597"/>
                        </a:cubicBezTo>
                        <a:cubicBezTo>
                          <a:pt x="12490" y="10561"/>
                          <a:pt x="12597" y="10538"/>
                          <a:pt x="12717" y="10502"/>
                        </a:cubicBezTo>
                        <a:cubicBezTo>
                          <a:pt x="12871" y="10454"/>
                          <a:pt x="13026" y="10419"/>
                          <a:pt x="13181" y="10371"/>
                        </a:cubicBezTo>
                        <a:lnTo>
                          <a:pt x="13276" y="10347"/>
                        </a:lnTo>
                        <a:cubicBezTo>
                          <a:pt x="13455" y="10288"/>
                          <a:pt x="13633" y="10216"/>
                          <a:pt x="13812" y="10145"/>
                        </a:cubicBezTo>
                        <a:lnTo>
                          <a:pt x="13895" y="10121"/>
                        </a:lnTo>
                        <a:cubicBezTo>
                          <a:pt x="14086" y="10038"/>
                          <a:pt x="14276" y="9966"/>
                          <a:pt x="14467" y="9871"/>
                        </a:cubicBezTo>
                        <a:lnTo>
                          <a:pt x="14622" y="9799"/>
                        </a:lnTo>
                        <a:cubicBezTo>
                          <a:pt x="14836" y="9704"/>
                          <a:pt x="15038" y="9597"/>
                          <a:pt x="15217" y="9478"/>
                        </a:cubicBezTo>
                        <a:lnTo>
                          <a:pt x="15336" y="9418"/>
                        </a:lnTo>
                        <a:cubicBezTo>
                          <a:pt x="15491" y="9323"/>
                          <a:pt x="15645" y="9228"/>
                          <a:pt x="15788" y="9121"/>
                        </a:cubicBezTo>
                        <a:lnTo>
                          <a:pt x="15860" y="9073"/>
                        </a:lnTo>
                        <a:cubicBezTo>
                          <a:pt x="16026" y="8954"/>
                          <a:pt x="16169" y="8835"/>
                          <a:pt x="16312" y="8704"/>
                        </a:cubicBezTo>
                        <a:lnTo>
                          <a:pt x="16384" y="8656"/>
                        </a:lnTo>
                        <a:lnTo>
                          <a:pt x="16455" y="8585"/>
                        </a:lnTo>
                        <a:cubicBezTo>
                          <a:pt x="16574" y="8478"/>
                          <a:pt x="16681" y="8371"/>
                          <a:pt x="16777" y="8264"/>
                        </a:cubicBezTo>
                        <a:cubicBezTo>
                          <a:pt x="16800" y="8240"/>
                          <a:pt x="16824" y="8216"/>
                          <a:pt x="16836" y="8192"/>
                        </a:cubicBezTo>
                        <a:cubicBezTo>
                          <a:pt x="16896" y="8121"/>
                          <a:pt x="16955" y="8061"/>
                          <a:pt x="17015" y="7990"/>
                        </a:cubicBezTo>
                        <a:cubicBezTo>
                          <a:pt x="17146" y="7823"/>
                          <a:pt x="17265" y="7644"/>
                          <a:pt x="17372" y="7454"/>
                        </a:cubicBezTo>
                        <a:cubicBezTo>
                          <a:pt x="17467" y="7287"/>
                          <a:pt x="17539" y="7121"/>
                          <a:pt x="17610" y="6954"/>
                        </a:cubicBezTo>
                        <a:cubicBezTo>
                          <a:pt x="17670" y="6787"/>
                          <a:pt x="17717" y="6621"/>
                          <a:pt x="17753" y="6454"/>
                        </a:cubicBezTo>
                        <a:lnTo>
                          <a:pt x="17753" y="6406"/>
                        </a:lnTo>
                        <a:cubicBezTo>
                          <a:pt x="17753" y="6394"/>
                          <a:pt x="17753" y="6394"/>
                          <a:pt x="17753" y="6394"/>
                        </a:cubicBezTo>
                        <a:cubicBezTo>
                          <a:pt x="17777" y="6311"/>
                          <a:pt x="17777" y="6240"/>
                          <a:pt x="17789" y="6156"/>
                        </a:cubicBezTo>
                        <a:lnTo>
                          <a:pt x="17789" y="6061"/>
                        </a:lnTo>
                        <a:cubicBezTo>
                          <a:pt x="17789" y="6025"/>
                          <a:pt x="17789" y="5978"/>
                          <a:pt x="17800" y="5942"/>
                        </a:cubicBezTo>
                        <a:cubicBezTo>
                          <a:pt x="17812" y="5894"/>
                          <a:pt x="17800" y="5882"/>
                          <a:pt x="17800" y="5859"/>
                        </a:cubicBezTo>
                        <a:lnTo>
                          <a:pt x="17812" y="207"/>
                        </a:lnTo>
                        <a:lnTo>
                          <a:pt x="17812" y="207"/>
                        </a:lnTo>
                        <a:cubicBezTo>
                          <a:pt x="17809" y="234"/>
                          <a:pt x="17805" y="261"/>
                          <a:pt x="17800" y="286"/>
                        </a:cubicBezTo>
                        <a:lnTo>
                          <a:pt x="17800" y="358"/>
                        </a:lnTo>
                        <a:cubicBezTo>
                          <a:pt x="17789" y="560"/>
                          <a:pt x="17741" y="751"/>
                          <a:pt x="17681" y="941"/>
                        </a:cubicBezTo>
                        <a:lnTo>
                          <a:pt x="17681" y="965"/>
                        </a:lnTo>
                        <a:cubicBezTo>
                          <a:pt x="17646" y="1060"/>
                          <a:pt x="17622" y="1144"/>
                          <a:pt x="17586" y="1227"/>
                        </a:cubicBezTo>
                        <a:lnTo>
                          <a:pt x="17574" y="1263"/>
                        </a:lnTo>
                        <a:cubicBezTo>
                          <a:pt x="17396" y="1668"/>
                          <a:pt x="17146" y="2049"/>
                          <a:pt x="16848" y="2382"/>
                        </a:cubicBezTo>
                        <a:lnTo>
                          <a:pt x="16788" y="2453"/>
                        </a:lnTo>
                        <a:cubicBezTo>
                          <a:pt x="16669" y="2584"/>
                          <a:pt x="16538" y="2715"/>
                          <a:pt x="16396" y="2846"/>
                        </a:cubicBezTo>
                        <a:lnTo>
                          <a:pt x="16324" y="2894"/>
                        </a:lnTo>
                        <a:cubicBezTo>
                          <a:pt x="16181" y="3025"/>
                          <a:pt x="16026" y="3144"/>
                          <a:pt x="15872" y="3263"/>
                        </a:cubicBezTo>
                        <a:lnTo>
                          <a:pt x="15800" y="3311"/>
                        </a:lnTo>
                        <a:cubicBezTo>
                          <a:pt x="15622" y="3442"/>
                          <a:pt x="15431" y="3561"/>
                          <a:pt x="15229" y="3680"/>
                        </a:cubicBezTo>
                        <a:cubicBezTo>
                          <a:pt x="15038" y="3787"/>
                          <a:pt x="14836" y="3894"/>
                          <a:pt x="14633" y="3989"/>
                        </a:cubicBezTo>
                        <a:lnTo>
                          <a:pt x="14479" y="4061"/>
                        </a:lnTo>
                        <a:cubicBezTo>
                          <a:pt x="14288" y="4156"/>
                          <a:pt x="14098" y="4227"/>
                          <a:pt x="13907" y="4311"/>
                        </a:cubicBezTo>
                        <a:lnTo>
                          <a:pt x="13824" y="4346"/>
                        </a:lnTo>
                        <a:cubicBezTo>
                          <a:pt x="13621" y="4418"/>
                          <a:pt x="13407" y="4489"/>
                          <a:pt x="13193" y="4561"/>
                        </a:cubicBezTo>
                        <a:cubicBezTo>
                          <a:pt x="13038" y="4608"/>
                          <a:pt x="12895" y="4656"/>
                          <a:pt x="12728" y="4692"/>
                        </a:cubicBezTo>
                        <a:cubicBezTo>
                          <a:pt x="12609" y="4727"/>
                          <a:pt x="12502" y="4763"/>
                          <a:pt x="12383" y="4787"/>
                        </a:cubicBezTo>
                        <a:cubicBezTo>
                          <a:pt x="12216" y="4823"/>
                          <a:pt x="12050" y="4858"/>
                          <a:pt x="11883" y="4894"/>
                        </a:cubicBezTo>
                        <a:cubicBezTo>
                          <a:pt x="11764" y="4918"/>
                          <a:pt x="11645" y="4942"/>
                          <a:pt x="11526" y="4966"/>
                        </a:cubicBezTo>
                        <a:lnTo>
                          <a:pt x="11383" y="4989"/>
                        </a:lnTo>
                        <a:cubicBezTo>
                          <a:pt x="11181" y="5025"/>
                          <a:pt x="10966" y="5049"/>
                          <a:pt x="10764" y="5073"/>
                        </a:cubicBezTo>
                        <a:lnTo>
                          <a:pt x="10585" y="5097"/>
                        </a:lnTo>
                        <a:cubicBezTo>
                          <a:pt x="10466" y="5108"/>
                          <a:pt x="10347" y="5120"/>
                          <a:pt x="10216" y="5132"/>
                        </a:cubicBezTo>
                        <a:cubicBezTo>
                          <a:pt x="10026" y="5144"/>
                          <a:pt x="9823" y="5156"/>
                          <a:pt x="9621" y="5168"/>
                        </a:cubicBezTo>
                        <a:lnTo>
                          <a:pt x="9240" y="5180"/>
                        </a:lnTo>
                        <a:lnTo>
                          <a:pt x="8752" y="5180"/>
                        </a:lnTo>
                        <a:cubicBezTo>
                          <a:pt x="8621" y="5180"/>
                          <a:pt x="8478" y="5180"/>
                          <a:pt x="8347" y="5168"/>
                        </a:cubicBezTo>
                        <a:cubicBezTo>
                          <a:pt x="8204" y="5156"/>
                          <a:pt x="8049" y="5156"/>
                          <a:pt x="7894" y="5144"/>
                        </a:cubicBezTo>
                        <a:lnTo>
                          <a:pt x="7490" y="5108"/>
                        </a:lnTo>
                        <a:cubicBezTo>
                          <a:pt x="7335" y="5097"/>
                          <a:pt x="7192" y="5085"/>
                          <a:pt x="7037" y="5061"/>
                        </a:cubicBezTo>
                        <a:cubicBezTo>
                          <a:pt x="6894" y="5037"/>
                          <a:pt x="6775" y="5025"/>
                          <a:pt x="6644" y="5001"/>
                        </a:cubicBezTo>
                        <a:cubicBezTo>
                          <a:pt x="6478" y="4977"/>
                          <a:pt x="6323" y="4954"/>
                          <a:pt x="6168" y="4918"/>
                        </a:cubicBezTo>
                        <a:cubicBezTo>
                          <a:pt x="6049" y="4894"/>
                          <a:pt x="5918" y="4870"/>
                          <a:pt x="5799" y="4846"/>
                        </a:cubicBezTo>
                        <a:cubicBezTo>
                          <a:pt x="5608" y="4811"/>
                          <a:pt x="5430" y="4763"/>
                          <a:pt x="5239" y="4716"/>
                        </a:cubicBezTo>
                        <a:cubicBezTo>
                          <a:pt x="5120" y="4680"/>
                          <a:pt x="5001" y="4656"/>
                          <a:pt x="4894" y="4620"/>
                        </a:cubicBezTo>
                        <a:lnTo>
                          <a:pt x="4704" y="4561"/>
                        </a:lnTo>
                        <a:cubicBezTo>
                          <a:pt x="4513" y="4501"/>
                          <a:pt x="4335" y="4442"/>
                          <a:pt x="4156" y="4370"/>
                        </a:cubicBezTo>
                        <a:lnTo>
                          <a:pt x="4013" y="4311"/>
                        </a:lnTo>
                        <a:cubicBezTo>
                          <a:pt x="3846" y="4251"/>
                          <a:pt x="3692" y="4180"/>
                          <a:pt x="3537" y="4120"/>
                        </a:cubicBezTo>
                        <a:cubicBezTo>
                          <a:pt x="3453" y="4084"/>
                          <a:pt x="3382" y="4049"/>
                          <a:pt x="3311" y="4013"/>
                        </a:cubicBezTo>
                        <a:cubicBezTo>
                          <a:pt x="3084" y="3906"/>
                          <a:pt x="2858" y="3799"/>
                          <a:pt x="2656" y="3668"/>
                        </a:cubicBezTo>
                        <a:cubicBezTo>
                          <a:pt x="1548" y="3037"/>
                          <a:pt x="798" y="2287"/>
                          <a:pt x="394" y="1477"/>
                        </a:cubicBezTo>
                        <a:cubicBezTo>
                          <a:pt x="155" y="1025"/>
                          <a:pt x="24" y="513"/>
                          <a:pt x="2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9"/>
                  <p:cNvSpPr/>
                  <p:nvPr/>
                </p:nvSpPr>
                <p:spPr>
                  <a:xfrm>
                    <a:off x="822850" y="3101963"/>
                    <a:ext cx="489375" cy="283075"/>
                  </a:xfrm>
                  <a:custGeom>
                    <a:avLst/>
                    <a:gdLst/>
                    <a:ahLst/>
                    <a:cxnLst/>
                    <a:rect l="l" t="t" r="r" b="b"/>
                    <a:pathLst>
                      <a:path w="19575" h="11323" extrusionOk="0">
                        <a:moveTo>
                          <a:pt x="16074" y="2024"/>
                        </a:moveTo>
                        <a:cubicBezTo>
                          <a:pt x="19563" y="4036"/>
                          <a:pt x="19574" y="7299"/>
                          <a:pt x="16110" y="9311"/>
                        </a:cubicBezTo>
                        <a:cubicBezTo>
                          <a:pt x="12645" y="11323"/>
                          <a:pt x="7001" y="11323"/>
                          <a:pt x="3513" y="9311"/>
                        </a:cubicBezTo>
                        <a:cubicBezTo>
                          <a:pt x="12" y="7299"/>
                          <a:pt x="1" y="4024"/>
                          <a:pt x="3465" y="2024"/>
                        </a:cubicBezTo>
                        <a:cubicBezTo>
                          <a:pt x="6942" y="12"/>
                          <a:pt x="12574" y="0"/>
                          <a:pt x="16074" y="2024"/>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9"/>
                  <p:cNvSpPr/>
                  <p:nvPr/>
                </p:nvSpPr>
                <p:spPr>
                  <a:xfrm>
                    <a:off x="979725" y="3192738"/>
                    <a:ext cx="175925" cy="101825"/>
                  </a:xfrm>
                  <a:custGeom>
                    <a:avLst/>
                    <a:gdLst/>
                    <a:ahLst/>
                    <a:cxnLst/>
                    <a:rect l="l" t="t" r="r" b="b"/>
                    <a:pathLst>
                      <a:path w="7037" h="4073" extrusionOk="0">
                        <a:moveTo>
                          <a:pt x="5775" y="727"/>
                        </a:moveTo>
                        <a:cubicBezTo>
                          <a:pt x="7025" y="1453"/>
                          <a:pt x="7037" y="2620"/>
                          <a:pt x="5787" y="3346"/>
                        </a:cubicBezTo>
                        <a:cubicBezTo>
                          <a:pt x="4548" y="4072"/>
                          <a:pt x="2512" y="4072"/>
                          <a:pt x="1262" y="3346"/>
                        </a:cubicBezTo>
                        <a:cubicBezTo>
                          <a:pt x="12" y="2620"/>
                          <a:pt x="0" y="1453"/>
                          <a:pt x="1250" y="727"/>
                        </a:cubicBezTo>
                        <a:cubicBezTo>
                          <a:pt x="2500" y="0"/>
                          <a:pt x="4513" y="0"/>
                          <a:pt x="5775" y="727"/>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9"/>
                  <p:cNvSpPr/>
                  <p:nvPr/>
                </p:nvSpPr>
                <p:spPr>
                  <a:xfrm>
                    <a:off x="1005325" y="3206438"/>
                    <a:ext cx="124425" cy="76225"/>
                  </a:xfrm>
                  <a:custGeom>
                    <a:avLst/>
                    <a:gdLst/>
                    <a:ahLst/>
                    <a:cxnLst/>
                    <a:rect l="l" t="t" r="r" b="b"/>
                    <a:pathLst>
                      <a:path w="4977" h="3049" extrusionOk="0">
                        <a:moveTo>
                          <a:pt x="0" y="0"/>
                        </a:moveTo>
                        <a:lnTo>
                          <a:pt x="0" y="1619"/>
                        </a:lnTo>
                        <a:cubicBezTo>
                          <a:pt x="0" y="1989"/>
                          <a:pt x="250" y="2370"/>
                          <a:pt x="738" y="2643"/>
                        </a:cubicBezTo>
                        <a:cubicBezTo>
                          <a:pt x="798" y="2679"/>
                          <a:pt x="857" y="2715"/>
                          <a:pt x="929" y="2739"/>
                        </a:cubicBezTo>
                        <a:lnTo>
                          <a:pt x="988" y="2774"/>
                        </a:lnTo>
                        <a:cubicBezTo>
                          <a:pt x="1024" y="2786"/>
                          <a:pt x="1060" y="2810"/>
                          <a:pt x="1095" y="2822"/>
                        </a:cubicBezTo>
                        <a:lnTo>
                          <a:pt x="1119" y="2822"/>
                        </a:lnTo>
                        <a:lnTo>
                          <a:pt x="1167" y="2846"/>
                        </a:lnTo>
                        <a:cubicBezTo>
                          <a:pt x="1215" y="2858"/>
                          <a:pt x="1262" y="2881"/>
                          <a:pt x="1310" y="2893"/>
                        </a:cubicBezTo>
                        <a:lnTo>
                          <a:pt x="1369" y="2905"/>
                        </a:lnTo>
                        <a:lnTo>
                          <a:pt x="1405" y="2929"/>
                        </a:lnTo>
                        <a:lnTo>
                          <a:pt x="1465" y="2941"/>
                        </a:lnTo>
                        <a:lnTo>
                          <a:pt x="1607" y="2977"/>
                        </a:lnTo>
                        <a:lnTo>
                          <a:pt x="1655" y="2989"/>
                        </a:lnTo>
                        <a:lnTo>
                          <a:pt x="1715" y="3001"/>
                        </a:lnTo>
                        <a:cubicBezTo>
                          <a:pt x="1762" y="3001"/>
                          <a:pt x="1798" y="3012"/>
                          <a:pt x="1846" y="3024"/>
                        </a:cubicBezTo>
                        <a:lnTo>
                          <a:pt x="1965" y="3024"/>
                        </a:lnTo>
                        <a:lnTo>
                          <a:pt x="2084" y="3048"/>
                        </a:lnTo>
                        <a:lnTo>
                          <a:pt x="2679" y="3048"/>
                        </a:lnTo>
                        <a:lnTo>
                          <a:pt x="2858" y="3036"/>
                        </a:lnTo>
                        <a:lnTo>
                          <a:pt x="3000" y="3036"/>
                        </a:lnTo>
                        <a:lnTo>
                          <a:pt x="3179" y="3001"/>
                        </a:lnTo>
                        <a:lnTo>
                          <a:pt x="3239" y="3001"/>
                        </a:lnTo>
                        <a:lnTo>
                          <a:pt x="3322" y="2989"/>
                        </a:lnTo>
                        <a:cubicBezTo>
                          <a:pt x="3370" y="2977"/>
                          <a:pt x="3417" y="2965"/>
                          <a:pt x="3453" y="2953"/>
                        </a:cubicBezTo>
                        <a:cubicBezTo>
                          <a:pt x="3501" y="2941"/>
                          <a:pt x="3524" y="2941"/>
                          <a:pt x="3560" y="2929"/>
                        </a:cubicBezTo>
                        <a:cubicBezTo>
                          <a:pt x="3584" y="2917"/>
                          <a:pt x="3643" y="2905"/>
                          <a:pt x="3679" y="2893"/>
                        </a:cubicBezTo>
                        <a:lnTo>
                          <a:pt x="3715" y="2893"/>
                        </a:lnTo>
                        <a:lnTo>
                          <a:pt x="3858" y="2834"/>
                        </a:lnTo>
                        <a:lnTo>
                          <a:pt x="3882" y="2822"/>
                        </a:lnTo>
                        <a:lnTo>
                          <a:pt x="4036" y="2762"/>
                        </a:lnTo>
                        <a:lnTo>
                          <a:pt x="4084" y="2739"/>
                        </a:lnTo>
                        <a:cubicBezTo>
                          <a:pt x="4143" y="2703"/>
                          <a:pt x="4203" y="2679"/>
                          <a:pt x="4251" y="2643"/>
                        </a:cubicBezTo>
                        <a:lnTo>
                          <a:pt x="4286" y="2631"/>
                        </a:lnTo>
                        <a:cubicBezTo>
                          <a:pt x="4334" y="2608"/>
                          <a:pt x="4370" y="2572"/>
                          <a:pt x="4417" y="2548"/>
                        </a:cubicBezTo>
                        <a:lnTo>
                          <a:pt x="4429" y="2536"/>
                        </a:lnTo>
                        <a:cubicBezTo>
                          <a:pt x="4477" y="2500"/>
                          <a:pt x="4524" y="2465"/>
                          <a:pt x="4560" y="2429"/>
                        </a:cubicBezTo>
                        <a:lnTo>
                          <a:pt x="4584" y="2417"/>
                        </a:lnTo>
                        <a:lnTo>
                          <a:pt x="4596" y="2393"/>
                        </a:lnTo>
                        <a:cubicBezTo>
                          <a:pt x="4632" y="2370"/>
                          <a:pt x="4667" y="2334"/>
                          <a:pt x="4691" y="2310"/>
                        </a:cubicBezTo>
                        <a:lnTo>
                          <a:pt x="4703" y="2286"/>
                        </a:lnTo>
                        <a:cubicBezTo>
                          <a:pt x="4727" y="2262"/>
                          <a:pt x="4739" y="2250"/>
                          <a:pt x="4751" y="2227"/>
                        </a:cubicBezTo>
                        <a:cubicBezTo>
                          <a:pt x="4798" y="2179"/>
                          <a:pt x="4822" y="2131"/>
                          <a:pt x="4858" y="2084"/>
                        </a:cubicBezTo>
                        <a:cubicBezTo>
                          <a:pt x="4882" y="2036"/>
                          <a:pt x="4905" y="1977"/>
                          <a:pt x="4917" y="1929"/>
                        </a:cubicBezTo>
                        <a:cubicBezTo>
                          <a:pt x="4941" y="1881"/>
                          <a:pt x="4953" y="1834"/>
                          <a:pt x="4965" y="1786"/>
                        </a:cubicBezTo>
                        <a:cubicBezTo>
                          <a:pt x="4965" y="1786"/>
                          <a:pt x="4965" y="1786"/>
                          <a:pt x="4965" y="1774"/>
                        </a:cubicBezTo>
                        <a:lnTo>
                          <a:pt x="4977" y="1703"/>
                        </a:lnTo>
                        <a:cubicBezTo>
                          <a:pt x="4977" y="1703"/>
                          <a:pt x="4977" y="1691"/>
                          <a:pt x="4977" y="1679"/>
                        </a:cubicBezTo>
                        <a:cubicBezTo>
                          <a:pt x="4977" y="1667"/>
                          <a:pt x="4977" y="1655"/>
                          <a:pt x="4977" y="1643"/>
                        </a:cubicBezTo>
                        <a:lnTo>
                          <a:pt x="4977" y="1631"/>
                        </a:lnTo>
                        <a:lnTo>
                          <a:pt x="4977" y="107"/>
                        </a:lnTo>
                        <a:cubicBezTo>
                          <a:pt x="4965" y="167"/>
                          <a:pt x="4953" y="214"/>
                          <a:pt x="4941" y="274"/>
                        </a:cubicBezTo>
                        <a:cubicBezTo>
                          <a:pt x="4929" y="298"/>
                          <a:pt x="4917" y="322"/>
                          <a:pt x="4917" y="345"/>
                        </a:cubicBezTo>
                        <a:lnTo>
                          <a:pt x="4917" y="357"/>
                        </a:lnTo>
                        <a:cubicBezTo>
                          <a:pt x="4858" y="465"/>
                          <a:pt x="4798" y="572"/>
                          <a:pt x="4715" y="667"/>
                        </a:cubicBezTo>
                        <a:cubicBezTo>
                          <a:pt x="4703" y="679"/>
                          <a:pt x="4703" y="679"/>
                          <a:pt x="4691" y="691"/>
                        </a:cubicBezTo>
                        <a:cubicBezTo>
                          <a:pt x="4655" y="726"/>
                          <a:pt x="4620" y="762"/>
                          <a:pt x="4584" y="798"/>
                        </a:cubicBezTo>
                        <a:lnTo>
                          <a:pt x="4560" y="810"/>
                        </a:lnTo>
                        <a:cubicBezTo>
                          <a:pt x="4524" y="846"/>
                          <a:pt x="4477" y="881"/>
                          <a:pt x="4441" y="917"/>
                        </a:cubicBezTo>
                        <a:lnTo>
                          <a:pt x="4417" y="929"/>
                        </a:lnTo>
                        <a:cubicBezTo>
                          <a:pt x="4370" y="965"/>
                          <a:pt x="4310" y="1000"/>
                          <a:pt x="4263" y="1024"/>
                        </a:cubicBezTo>
                        <a:cubicBezTo>
                          <a:pt x="4203" y="1060"/>
                          <a:pt x="4143" y="1084"/>
                          <a:pt x="4096" y="1119"/>
                        </a:cubicBezTo>
                        <a:lnTo>
                          <a:pt x="4048" y="1143"/>
                        </a:lnTo>
                        <a:lnTo>
                          <a:pt x="3882" y="1203"/>
                        </a:lnTo>
                        <a:lnTo>
                          <a:pt x="3858" y="1215"/>
                        </a:lnTo>
                        <a:cubicBezTo>
                          <a:pt x="3798" y="1238"/>
                          <a:pt x="3739" y="1262"/>
                          <a:pt x="3679" y="1274"/>
                        </a:cubicBezTo>
                        <a:cubicBezTo>
                          <a:pt x="3643" y="1286"/>
                          <a:pt x="3596" y="1298"/>
                          <a:pt x="3560" y="1310"/>
                        </a:cubicBezTo>
                        <a:lnTo>
                          <a:pt x="3453" y="1334"/>
                        </a:lnTo>
                        <a:lnTo>
                          <a:pt x="3322" y="1369"/>
                        </a:lnTo>
                        <a:lnTo>
                          <a:pt x="3215" y="1393"/>
                        </a:lnTo>
                        <a:lnTo>
                          <a:pt x="3179" y="1393"/>
                        </a:lnTo>
                        <a:cubicBezTo>
                          <a:pt x="3120" y="1393"/>
                          <a:pt x="3060" y="1405"/>
                          <a:pt x="3000" y="1417"/>
                        </a:cubicBezTo>
                        <a:lnTo>
                          <a:pt x="2858" y="1417"/>
                        </a:lnTo>
                        <a:lnTo>
                          <a:pt x="2679" y="1429"/>
                        </a:lnTo>
                        <a:lnTo>
                          <a:pt x="2084" y="1429"/>
                        </a:lnTo>
                        <a:lnTo>
                          <a:pt x="1965" y="1405"/>
                        </a:lnTo>
                        <a:lnTo>
                          <a:pt x="1846" y="1393"/>
                        </a:lnTo>
                        <a:lnTo>
                          <a:pt x="1715" y="1369"/>
                        </a:lnTo>
                        <a:lnTo>
                          <a:pt x="1607" y="1346"/>
                        </a:lnTo>
                        <a:lnTo>
                          <a:pt x="1465" y="1310"/>
                        </a:lnTo>
                        <a:cubicBezTo>
                          <a:pt x="1429" y="1310"/>
                          <a:pt x="1393" y="1298"/>
                          <a:pt x="1369" y="1286"/>
                        </a:cubicBezTo>
                        <a:lnTo>
                          <a:pt x="1310" y="1274"/>
                        </a:lnTo>
                        <a:cubicBezTo>
                          <a:pt x="1262" y="1250"/>
                          <a:pt x="1215" y="1238"/>
                          <a:pt x="1167" y="1215"/>
                        </a:cubicBezTo>
                        <a:lnTo>
                          <a:pt x="1119" y="1203"/>
                        </a:lnTo>
                        <a:lnTo>
                          <a:pt x="988" y="1143"/>
                        </a:lnTo>
                        <a:lnTo>
                          <a:pt x="929" y="1119"/>
                        </a:lnTo>
                        <a:cubicBezTo>
                          <a:pt x="857" y="1084"/>
                          <a:pt x="798" y="1060"/>
                          <a:pt x="738" y="1024"/>
                        </a:cubicBezTo>
                        <a:cubicBezTo>
                          <a:pt x="476" y="881"/>
                          <a:pt x="262" y="667"/>
                          <a:pt x="107" y="405"/>
                        </a:cubicBezTo>
                        <a:cubicBezTo>
                          <a:pt x="48" y="286"/>
                          <a:pt x="12" y="143"/>
                          <a:pt x="0"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9"/>
                  <p:cNvSpPr/>
                  <p:nvPr/>
                </p:nvSpPr>
                <p:spPr>
                  <a:xfrm>
                    <a:off x="999075" y="3167138"/>
                    <a:ext cx="136925" cy="79200"/>
                  </a:xfrm>
                  <a:custGeom>
                    <a:avLst/>
                    <a:gdLst/>
                    <a:ahLst/>
                    <a:cxnLst/>
                    <a:rect l="l" t="t" r="r" b="b"/>
                    <a:pathLst>
                      <a:path w="5477" h="3168" extrusionOk="0">
                        <a:moveTo>
                          <a:pt x="4489" y="572"/>
                        </a:moveTo>
                        <a:cubicBezTo>
                          <a:pt x="5465" y="1132"/>
                          <a:pt x="5477" y="2048"/>
                          <a:pt x="4501" y="2608"/>
                        </a:cubicBezTo>
                        <a:cubicBezTo>
                          <a:pt x="3536" y="3168"/>
                          <a:pt x="1953" y="3168"/>
                          <a:pt x="976" y="2608"/>
                        </a:cubicBezTo>
                        <a:cubicBezTo>
                          <a:pt x="0" y="2048"/>
                          <a:pt x="0" y="1132"/>
                          <a:pt x="964" y="572"/>
                        </a:cubicBezTo>
                        <a:cubicBezTo>
                          <a:pt x="1941" y="1"/>
                          <a:pt x="3512" y="12"/>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29"/>
                  <p:cNvSpPr/>
                  <p:nvPr/>
                </p:nvSpPr>
                <p:spPr>
                  <a:xfrm>
                    <a:off x="1013950" y="3175763"/>
                    <a:ext cx="106875" cy="61950"/>
                  </a:xfrm>
                  <a:custGeom>
                    <a:avLst/>
                    <a:gdLst/>
                    <a:ahLst/>
                    <a:cxnLst/>
                    <a:rect l="l" t="t" r="r" b="b"/>
                    <a:pathLst>
                      <a:path w="4275" h="2478" extrusionOk="0">
                        <a:moveTo>
                          <a:pt x="3513" y="441"/>
                        </a:moveTo>
                        <a:cubicBezTo>
                          <a:pt x="4275" y="894"/>
                          <a:pt x="4275" y="1596"/>
                          <a:pt x="3525" y="2037"/>
                        </a:cubicBezTo>
                        <a:cubicBezTo>
                          <a:pt x="2763" y="2477"/>
                          <a:pt x="1536" y="2477"/>
                          <a:pt x="774" y="2037"/>
                        </a:cubicBezTo>
                        <a:cubicBezTo>
                          <a:pt x="0" y="1596"/>
                          <a:pt x="0" y="882"/>
                          <a:pt x="762" y="441"/>
                        </a:cubicBezTo>
                        <a:cubicBezTo>
                          <a:pt x="1512" y="1"/>
                          <a:pt x="2751" y="1"/>
                          <a:pt x="3513"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29"/>
                  <p:cNvSpPr/>
                  <p:nvPr/>
                </p:nvSpPr>
                <p:spPr>
                  <a:xfrm>
                    <a:off x="1026150" y="3185288"/>
                    <a:ext cx="82475" cy="43200"/>
                  </a:xfrm>
                  <a:custGeom>
                    <a:avLst/>
                    <a:gdLst/>
                    <a:ahLst/>
                    <a:cxnLst/>
                    <a:rect l="l" t="t" r="r" b="b"/>
                    <a:pathLst>
                      <a:path w="3299" h="1728" extrusionOk="0">
                        <a:moveTo>
                          <a:pt x="1650" y="1"/>
                        </a:moveTo>
                        <a:cubicBezTo>
                          <a:pt x="1289" y="1"/>
                          <a:pt x="929" y="84"/>
                          <a:pt x="596" y="251"/>
                        </a:cubicBezTo>
                        <a:cubicBezTo>
                          <a:pt x="1" y="584"/>
                          <a:pt x="12" y="1132"/>
                          <a:pt x="596" y="1477"/>
                        </a:cubicBezTo>
                        <a:cubicBezTo>
                          <a:pt x="929" y="1644"/>
                          <a:pt x="1292" y="1727"/>
                          <a:pt x="1656" y="1727"/>
                        </a:cubicBezTo>
                        <a:cubicBezTo>
                          <a:pt x="2019" y="1727"/>
                          <a:pt x="2382" y="1644"/>
                          <a:pt x="2715" y="1477"/>
                        </a:cubicBezTo>
                        <a:cubicBezTo>
                          <a:pt x="3299" y="1144"/>
                          <a:pt x="3287" y="584"/>
                          <a:pt x="2703" y="251"/>
                        </a:cubicBezTo>
                        <a:cubicBezTo>
                          <a:pt x="2370" y="84"/>
                          <a:pt x="2010" y="1"/>
                          <a:pt x="165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9"/>
                  <p:cNvSpPr/>
                  <p:nvPr/>
                </p:nvSpPr>
                <p:spPr>
                  <a:xfrm>
                    <a:off x="1030025" y="2801913"/>
                    <a:ext cx="74725" cy="427750"/>
                  </a:xfrm>
                  <a:custGeom>
                    <a:avLst/>
                    <a:gdLst/>
                    <a:ahLst/>
                    <a:cxnLst/>
                    <a:rect l="l" t="t" r="r" b="b"/>
                    <a:pathLst>
                      <a:path w="2989" h="17110" extrusionOk="0">
                        <a:moveTo>
                          <a:pt x="2989" y="16241"/>
                        </a:moveTo>
                        <a:cubicBezTo>
                          <a:pt x="2929" y="16407"/>
                          <a:pt x="2834" y="17110"/>
                          <a:pt x="1453" y="17110"/>
                        </a:cubicBezTo>
                        <a:cubicBezTo>
                          <a:pt x="619" y="17110"/>
                          <a:pt x="48" y="16681"/>
                          <a:pt x="0" y="16193"/>
                        </a:cubicBezTo>
                        <a:lnTo>
                          <a:pt x="0"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9"/>
                  <p:cNvSpPr/>
                  <p:nvPr/>
                </p:nvSpPr>
                <p:spPr>
                  <a:xfrm>
                    <a:off x="1168725" y="3868113"/>
                    <a:ext cx="373875" cy="230425"/>
                  </a:xfrm>
                  <a:custGeom>
                    <a:avLst/>
                    <a:gdLst/>
                    <a:ahLst/>
                    <a:cxnLst/>
                    <a:rect l="l" t="t" r="r" b="b"/>
                    <a:pathLst>
                      <a:path w="14955" h="9217" extrusionOk="0">
                        <a:moveTo>
                          <a:pt x="14955" y="48"/>
                        </a:moveTo>
                        <a:lnTo>
                          <a:pt x="14955" y="93"/>
                        </a:lnTo>
                        <a:lnTo>
                          <a:pt x="14955" y="93"/>
                        </a:lnTo>
                        <a:cubicBezTo>
                          <a:pt x="14955" y="78"/>
                          <a:pt x="14955" y="63"/>
                          <a:pt x="14955" y="48"/>
                        </a:cubicBezTo>
                        <a:close/>
                        <a:moveTo>
                          <a:pt x="13" y="1"/>
                        </a:moveTo>
                        <a:lnTo>
                          <a:pt x="1" y="4882"/>
                        </a:lnTo>
                        <a:cubicBezTo>
                          <a:pt x="1" y="5990"/>
                          <a:pt x="727" y="7109"/>
                          <a:pt x="2203" y="7966"/>
                        </a:cubicBezTo>
                        <a:cubicBezTo>
                          <a:pt x="2382" y="8061"/>
                          <a:pt x="2560" y="8156"/>
                          <a:pt x="2751" y="8252"/>
                        </a:cubicBezTo>
                        <a:cubicBezTo>
                          <a:pt x="2822" y="8276"/>
                          <a:pt x="2882" y="8299"/>
                          <a:pt x="2941" y="8335"/>
                        </a:cubicBezTo>
                        <a:cubicBezTo>
                          <a:pt x="3061" y="8383"/>
                          <a:pt x="3168" y="8430"/>
                          <a:pt x="3287" y="8478"/>
                        </a:cubicBezTo>
                        <a:lnTo>
                          <a:pt x="3346" y="8502"/>
                        </a:lnTo>
                        <a:cubicBezTo>
                          <a:pt x="3394" y="8526"/>
                          <a:pt x="3430" y="8537"/>
                          <a:pt x="3477" y="8549"/>
                        </a:cubicBezTo>
                        <a:cubicBezTo>
                          <a:pt x="3620" y="8609"/>
                          <a:pt x="3775" y="8657"/>
                          <a:pt x="3930" y="8704"/>
                        </a:cubicBezTo>
                        <a:lnTo>
                          <a:pt x="4084" y="8752"/>
                        </a:lnTo>
                        <a:lnTo>
                          <a:pt x="4192" y="8776"/>
                        </a:lnTo>
                        <a:cubicBezTo>
                          <a:pt x="4251" y="8799"/>
                          <a:pt x="4323" y="8811"/>
                          <a:pt x="4382" y="8823"/>
                        </a:cubicBezTo>
                        <a:cubicBezTo>
                          <a:pt x="4537" y="8871"/>
                          <a:pt x="4692" y="8907"/>
                          <a:pt x="4846" y="8942"/>
                        </a:cubicBezTo>
                        <a:cubicBezTo>
                          <a:pt x="4894" y="8954"/>
                          <a:pt x="4930" y="8966"/>
                          <a:pt x="4977" y="8966"/>
                        </a:cubicBezTo>
                        <a:cubicBezTo>
                          <a:pt x="5013" y="8978"/>
                          <a:pt x="5097" y="8990"/>
                          <a:pt x="5156" y="9002"/>
                        </a:cubicBezTo>
                        <a:cubicBezTo>
                          <a:pt x="5287" y="9026"/>
                          <a:pt x="5418" y="9049"/>
                          <a:pt x="5561" y="9073"/>
                        </a:cubicBezTo>
                        <a:cubicBezTo>
                          <a:pt x="5608" y="9085"/>
                          <a:pt x="5656" y="9097"/>
                          <a:pt x="5716" y="9097"/>
                        </a:cubicBezTo>
                        <a:cubicBezTo>
                          <a:pt x="5775" y="9109"/>
                          <a:pt x="5835" y="9109"/>
                          <a:pt x="5894" y="9121"/>
                        </a:cubicBezTo>
                        <a:cubicBezTo>
                          <a:pt x="6013" y="9133"/>
                          <a:pt x="6144" y="9145"/>
                          <a:pt x="6263" y="9157"/>
                        </a:cubicBezTo>
                        <a:lnTo>
                          <a:pt x="6442" y="9180"/>
                        </a:lnTo>
                        <a:lnTo>
                          <a:pt x="6609" y="9192"/>
                        </a:lnTo>
                        <a:cubicBezTo>
                          <a:pt x="6740" y="9204"/>
                          <a:pt x="6859" y="9204"/>
                          <a:pt x="6990" y="9216"/>
                        </a:cubicBezTo>
                        <a:lnTo>
                          <a:pt x="8061" y="9216"/>
                        </a:lnTo>
                        <a:cubicBezTo>
                          <a:pt x="8228" y="9204"/>
                          <a:pt x="8395" y="9192"/>
                          <a:pt x="8561" y="9180"/>
                        </a:cubicBezTo>
                        <a:cubicBezTo>
                          <a:pt x="8633" y="9180"/>
                          <a:pt x="8704" y="9180"/>
                          <a:pt x="8776" y="9169"/>
                        </a:cubicBezTo>
                        <a:lnTo>
                          <a:pt x="8871" y="9157"/>
                        </a:lnTo>
                        <a:lnTo>
                          <a:pt x="9014" y="9133"/>
                        </a:lnTo>
                        <a:cubicBezTo>
                          <a:pt x="9192" y="9121"/>
                          <a:pt x="9359" y="9085"/>
                          <a:pt x="9538" y="9061"/>
                        </a:cubicBezTo>
                        <a:lnTo>
                          <a:pt x="9657" y="9038"/>
                        </a:lnTo>
                        <a:lnTo>
                          <a:pt x="9728" y="9038"/>
                        </a:lnTo>
                        <a:cubicBezTo>
                          <a:pt x="9799" y="9014"/>
                          <a:pt x="9883" y="9002"/>
                          <a:pt x="9966" y="8978"/>
                        </a:cubicBezTo>
                        <a:cubicBezTo>
                          <a:pt x="10097" y="8954"/>
                          <a:pt x="10240" y="8930"/>
                          <a:pt x="10383" y="8895"/>
                        </a:cubicBezTo>
                        <a:cubicBezTo>
                          <a:pt x="10478" y="8871"/>
                          <a:pt x="10573" y="8835"/>
                          <a:pt x="10681" y="8811"/>
                        </a:cubicBezTo>
                        <a:cubicBezTo>
                          <a:pt x="10800" y="8776"/>
                          <a:pt x="10931" y="8740"/>
                          <a:pt x="11062" y="8704"/>
                        </a:cubicBezTo>
                        <a:lnTo>
                          <a:pt x="11145" y="8680"/>
                        </a:lnTo>
                        <a:cubicBezTo>
                          <a:pt x="11300" y="8633"/>
                          <a:pt x="11454" y="8573"/>
                          <a:pt x="11597" y="8514"/>
                        </a:cubicBezTo>
                        <a:cubicBezTo>
                          <a:pt x="11621" y="8514"/>
                          <a:pt x="11645" y="8502"/>
                          <a:pt x="11669" y="8490"/>
                        </a:cubicBezTo>
                        <a:cubicBezTo>
                          <a:pt x="11824" y="8430"/>
                          <a:pt x="11990" y="8359"/>
                          <a:pt x="12145" y="8287"/>
                        </a:cubicBezTo>
                        <a:lnTo>
                          <a:pt x="12276" y="8228"/>
                        </a:lnTo>
                        <a:cubicBezTo>
                          <a:pt x="12455" y="8145"/>
                          <a:pt x="12621" y="8049"/>
                          <a:pt x="12788" y="7954"/>
                        </a:cubicBezTo>
                        <a:lnTo>
                          <a:pt x="12871" y="7906"/>
                        </a:lnTo>
                        <a:cubicBezTo>
                          <a:pt x="13014" y="7823"/>
                          <a:pt x="13133" y="7740"/>
                          <a:pt x="13252" y="7656"/>
                        </a:cubicBezTo>
                        <a:lnTo>
                          <a:pt x="13312" y="7609"/>
                        </a:lnTo>
                        <a:cubicBezTo>
                          <a:pt x="13455" y="7514"/>
                          <a:pt x="13586" y="7406"/>
                          <a:pt x="13705" y="7311"/>
                        </a:cubicBezTo>
                        <a:lnTo>
                          <a:pt x="13752" y="7264"/>
                        </a:lnTo>
                        <a:lnTo>
                          <a:pt x="13824" y="7204"/>
                        </a:lnTo>
                        <a:cubicBezTo>
                          <a:pt x="13919" y="7121"/>
                          <a:pt x="14002" y="7025"/>
                          <a:pt x="14086" y="6930"/>
                        </a:cubicBezTo>
                        <a:cubicBezTo>
                          <a:pt x="14110" y="6918"/>
                          <a:pt x="14121" y="6894"/>
                          <a:pt x="14145" y="6871"/>
                        </a:cubicBezTo>
                        <a:cubicBezTo>
                          <a:pt x="14193" y="6823"/>
                          <a:pt x="14241" y="6763"/>
                          <a:pt x="14288" y="6704"/>
                        </a:cubicBezTo>
                        <a:cubicBezTo>
                          <a:pt x="14395" y="6561"/>
                          <a:pt x="14502" y="6418"/>
                          <a:pt x="14586" y="6263"/>
                        </a:cubicBezTo>
                        <a:cubicBezTo>
                          <a:pt x="14657" y="6121"/>
                          <a:pt x="14729" y="5978"/>
                          <a:pt x="14788" y="5835"/>
                        </a:cubicBezTo>
                        <a:cubicBezTo>
                          <a:pt x="14836" y="5692"/>
                          <a:pt x="14872" y="5561"/>
                          <a:pt x="14907" y="5406"/>
                        </a:cubicBezTo>
                        <a:cubicBezTo>
                          <a:pt x="14907" y="5394"/>
                          <a:pt x="14907" y="5382"/>
                          <a:pt x="14907" y="5370"/>
                        </a:cubicBezTo>
                        <a:cubicBezTo>
                          <a:pt x="14919" y="5311"/>
                          <a:pt x="14931" y="5239"/>
                          <a:pt x="14931" y="5168"/>
                        </a:cubicBezTo>
                        <a:lnTo>
                          <a:pt x="14931" y="5085"/>
                        </a:lnTo>
                        <a:cubicBezTo>
                          <a:pt x="14931" y="5061"/>
                          <a:pt x="14931" y="5025"/>
                          <a:pt x="14943" y="4989"/>
                        </a:cubicBezTo>
                        <a:cubicBezTo>
                          <a:pt x="14943" y="4954"/>
                          <a:pt x="14943" y="4942"/>
                          <a:pt x="14943" y="4930"/>
                        </a:cubicBezTo>
                        <a:lnTo>
                          <a:pt x="14955" y="93"/>
                        </a:lnTo>
                        <a:lnTo>
                          <a:pt x="14955" y="93"/>
                        </a:lnTo>
                        <a:cubicBezTo>
                          <a:pt x="14954" y="149"/>
                          <a:pt x="14952" y="204"/>
                          <a:pt x="14943" y="251"/>
                        </a:cubicBezTo>
                        <a:lnTo>
                          <a:pt x="14943" y="310"/>
                        </a:lnTo>
                        <a:cubicBezTo>
                          <a:pt x="14931" y="477"/>
                          <a:pt x="14895" y="644"/>
                          <a:pt x="14848" y="798"/>
                        </a:cubicBezTo>
                        <a:cubicBezTo>
                          <a:pt x="14848" y="810"/>
                          <a:pt x="14848" y="810"/>
                          <a:pt x="14848" y="822"/>
                        </a:cubicBezTo>
                        <a:cubicBezTo>
                          <a:pt x="14824" y="894"/>
                          <a:pt x="14800" y="965"/>
                          <a:pt x="14764" y="1037"/>
                        </a:cubicBezTo>
                        <a:lnTo>
                          <a:pt x="14752" y="1060"/>
                        </a:lnTo>
                        <a:cubicBezTo>
                          <a:pt x="14610" y="1406"/>
                          <a:pt x="14395" y="1727"/>
                          <a:pt x="14145" y="2013"/>
                        </a:cubicBezTo>
                        <a:lnTo>
                          <a:pt x="14098" y="2061"/>
                        </a:lnTo>
                        <a:cubicBezTo>
                          <a:pt x="13990" y="2180"/>
                          <a:pt x="13883" y="2287"/>
                          <a:pt x="13764" y="2394"/>
                        </a:cubicBezTo>
                        <a:lnTo>
                          <a:pt x="13717" y="2442"/>
                        </a:lnTo>
                        <a:cubicBezTo>
                          <a:pt x="13598" y="2549"/>
                          <a:pt x="13467" y="2644"/>
                          <a:pt x="13324" y="2739"/>
                        </a:cubicBezTo>
                        <a:lnTo>
                          <a:pt x="13264" y="2787"/>
                        </a:lnTo>
                        <a:cubicBezTo>
                          <a:pt x="13121" y="2882"/>
                          <a:pt x="12967" y="2989"/>
                          <a:pt x="12800" y="3084"/>
                        </a:cubicBezTo>
                        <a:cubicBezTo>
                          <a:pt x="12621" y="3168"/>
                          <a:pt x="12466" y="3263"/>
                          <a:pt x="12288" y="3346"/>
                        </a:cubicBezTo>
                        <a:lnTo>
                          <a:pt x="12157" y="3406"/>
                        </a:lnTo>
                        <a:cubicBezTo>
                          <a:pt x="12002" y="3477"/>
                          <a:pt x="11835" y="3549"/>
                          <a:pt x="11669" y="3608"/>
                        </a:cubicBezTo>
                        <a:cubicBezTo>
                          <a:pt x="11657" y="3620"/>
                          <a:pt x="11633" y="3632"/>
                          <a:pt x="11609" y="3644"/>
                        </a:cubicBezTo>
                        <a:cubicBezTo>
                          <a:pt x="11431" y="3704"/>
                          <a:pt x="11252" y="3763"/>
                          <a:pt x="11073" y="3823"/>
                        </a:cubicBezTo>
                        <a:cubicBezTo>
                          <a:pt x="10942" y="3858"/>
                          <a:pt x="10812" y="3894"/>
                          <a:pt x="10681" y="3930"/>
                        </a:cubicBezTo>
                        <a:cubicBezTo>
                          <a:pt x="10585" y="3965"/>
                          <a:pt x="10490" y="3989"/>
                          <a:pt x="10383" y="4013"/>
                        </a:cubicBezTo>
                        <a:cubicBezTo>
                          <a:pt x="10252" y="4049"/>
                          <a:pt x="10109" y="4073"/>
                          <a:pt x="9978" y="4096"/>
                        </a:cubicBezTo>
                        <a:cubicBezTo>
                          <a:pt x="9871" y="4120"/>
                          <a:pt x="9776" y="4144"/>
                          <a:pt x="9680" y="4168"/>
                        </a:cubicBezTo>
                        <a:lnTo>
                          <a:pt x="9549" y="4180"/>
                        </a:lnTo>
                        <a:cubicBezTo>
                          <a:pt x="9383" y="4216"/>
                          <a:pt x="9204" y="4239"/>
                          <a:pt x="9037" y="4251"/>
                        </a:cubicBezTo>
                        <a:lnTo>
                          <a:pt x="8883" y="4275"/>
                        </a:lnTo>
                        <a:cubicBezTo>
                          <a:pt x="8787" y="4287"/>
                          <a:pt x="8680" y="4287"/>
                          <a:pt x="8585" y="4299"/>
                        </a:cubicBezTo>
                        <a:cubicBezTo>
                          <a:pt x="8418" y="4311"/>
                          <a:pt x="8252" y="4323"/>
                          <a:pt x="8085" y="4335"/>
                        </a:cubicBezTo>
                        <a:cubicBezTo>
                          <a:pt x="7978" y="4335"/>
                          <a:pt x="7859" y="4335"/>
                          <a:pt x="7752" y="4346"/>
                        </a:cubicBezTo>
                        <a:lnTo>
                          <a:pt x="7347" y="4346"/>
                        </a:lnTo>
                        <a:cubicBezTo>
                          <a:pt x="7228" y="4346"/>
                          <a:pt x="7121" y="4346"/>
                          <a:pt x="7002" y="4335"/>
                        </a:cubicBezTo>
                        <a:cubicBezTo>
                          <a:pt x="6894" y="4323"/>
                          <a:pt x="6751" y="4323"/>
                          <a:pt x="6621" y="4311"/>
                        </a:cubicBezTo>
                        <a:cubicBezTo>
                          <a:pt x="6501" y="4299"/>
                          <a:pt x="6394" y="4299"/>
                          <a:pt x="6275" y="4287"/>
                        </a:cubicBezTo>
                        <a:cubicBezTo>
                          <a:pt x="6168" y="4275"/>
                          <a:pt x="6025" y="4251"/>
                          <a:pt x="5906" y="4239"/>
                        </a:cubicBezTo>
                        <a:cubicBezTo>
                          <a:pt x="5787" y="4227"/>
                          <a:pt x="5680" y="4216"/>
                          <a:pt x="5573" y="4192"/>
                        </a:cubicBezTo>
                        <a:cubicBezTo>
                          <a:pt x="5454" y="4180"/>
                          <a:pt x="5311" y="4144"/>
                          <a:pt x="5180" y="4120"/>
                        </a:cubicBezTo>
                        <a:cubicBezTo>
                          <a:pt x="5073" y="4108"/>
                          <a:pt x="4966" y="4085"/>
                          <a:pt x="4858" y="4061"/>
                        </a:cubicBezTo>
                        <a:cubicBezTo>
                          <a:pt x="4716" y="4025"/>
                          <a:pt x="4549" y="3989"/>
                          <a:pt x="4394" y="3942"/>
                        </a:cubicBezTo>
                        <a:cubicBezTo>
                          <a:pt x="4299" y="3918"/>
                          <a:pt x="4204" y="3894"/>
                          <a:pt x="4096" y="3870"/>
                        </a:cubicBezTo>
                        <a:lnTo>
                          <a:pt x="3942" y="3823"/>
                        </a:lnTo>
                        <a:cubicBezTo>
                          <a:pt x="3799" y="3775"/>
                          <a:pt x="3644" y="3715"/>
                          <a:pt x="3489" y="3668"/>
                        </a:cubicBezTo>
                        <a:cubicBezTo>
                          <a:pt x="3442" y="3656"/>
                          <a:pt x="3406" y="3644"/>
                          <a:pt x="3358" y="3620"/>
                        </a:cubicBezTo>
                        <a:cubicBezTo>
                          <a:pt x="3227" y="3573"/>
                          <a:pt x="3096" y="3513"/>
                          <a:pt x="2965" y="3454"/>
                        </a:cubicBezTo>
                        <a:cubicBezTo>
                          <a:pt x="2894" y="3430"/>
                          <a:pt x="2834" y="3394"/>
                          <a:pt x="2763" y="3370"/>
                        </a:cubicBezTo>
                        <a:cubicBezTo>
                          <a:pt x="2584" y="3275"/>
                          <a:pt x="2394" y="3180"/>
                          <a:pt x="2215" y="3084"/>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9"/>
                  <p:cNvSpPr/>
                  <p:nvPr/>
                </p:nvSpPr>
                <p:spPr>
                  <a:xfrm>
                    <a:off x="1150275" y="3749938"/>
                    <a:ext cx="410800" cy="237875"/>
                  </a:xfrm>
                  <a:custGeom>
                    <a:avLst/>
                    <a:gdLst/>
                    <a:ahLst/>
                    <a:cxnLst/>
                    <a:rect l="l" t="t" r="r" b="b"/>
                    <a:pathLst>
                      <a:path w="16432" h="9515" extrusionOk="0">
                        <a:moveTo>
                          <a:pt x="13478" y="1704"/>
                        </a:moveTo>
                        <a:cubicBezTo>
                          <a:pt x="16419" y="3394"/>
                          <a:pt x="16431" y="6133"/>
                          <a:pt x="13526" y="7823"/>
                        </a:cubicBezTo>
                        <a:cubicBezTo>
                          <a:pt x="10609" y="9514"/>
                          <a:pt x="5870" y="9514"/>
                          <a:pt x="2941" y="7823"/>
                        </a:cubicBezTo>
                        <a:cubicBezTo>
                          <a:pt x="0" y="6133"/>
                          <a:pt x="0" y="3394"/>
                          <a:pt x="2906" y="1704"/>
                        </a:cubicBezTo>
                        <a:cubicBezTo>
                          <a:pt x="5823" y="1"/>
                          <a:pt x="10549" y="1"/>
                          <a:pt x="13478" y="1704"/>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9"/>
                  <p:cNvSpPr/>
                  <p:nvPr/>
                </p:nvSpPr>
                <p:spPr>
                  <a:xfrm>
                    <a:off x="1248800" y="3807088"/>
                    <a:ext cx="213450" cy="123575"/>
                  </a:xfrm>
                  <a:custGeom>
                    <a:avLst/>
                    <a:gdLst/>
                    <a:ahLst/>
                    <a:cxnLst/>
                    <a:rect l="l" t="t" r="r" b="b"/>
                    <a:pathLst>
                      <a:path w="8538" h="4943" extrusionOk="0">
                        <a:moveTo>
                          <a:pt x="7001" y="882"/>
                        </a:moveTo>
                        <a:cubicBezTo>
                          <a:pt x="8525" y="1763"/>
                          <a:pt x="8537" y="3180"/>
                          <a:pt x="7025" y="4061"/>
                        </a:cubicBezTo>
                        <a:cubicBezTo>
                          <a:pt x="5513" y="4942"/>
                          <a:pt x="3060" y="4942"/>
                          <a:pt x="1536" y="4061"/>
                        </a:cubicBezTo>
                        <a:cubicBezTo>
                          <a:pt x="12" y="3180"/>
                          <a:pt x="0" y="1763"/>
                          <a:pt x="1513" y="882"/>
                        </a:cubicBezTo>
                        <a:cubicBezTo>
                          <a:pt x="3025" y="1"/>
                          <a:pt x="5489" y="13"/>
                          <a:pt x="7001" y="882"/>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9"/>
                  <p:cNvSpPr/>
                  <p:nvPr/>
                </p:nvSpPr>
                <p:spPr>
                  <a:xfrm>
                    <a:off x="1273500" y="3825638"/>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88"/>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9"/>
                  <p:cNvSpPr/>
                  <p:nvPr/>
                </p:nvSpPr>
                <p:spPr>
                  <a:xfrm>
                    <a:off x="1133000" y="3847588"/>
                    <a:ext cx="445325" cy="274750"/>
                  </a:xfrm>
                  <a:custGeom>
                    <a:avLst/>
                    <a:gdLst/>
                    <a:ahLst/>
                    <a:cxnLst/>
                    <a:rect l="l" t="t" r="r" b="b"/>
                    <a:pathLst>
                      <a:path w="17813" h="10990" extrusionOk="0">
                        <a:moveTo>
                          <a:pt x="17801" y="72"/>
                        </a:moveTo>
                        <a:lnTo>
                          <a:pt x="17800" y="374"/>
                        </a:lnTo>
                        <a:lnTo>
                          <a:pt x="17800" y="374"/>
                        </a:lnTo>
                        <a:cubicBezTo>
                          <a:pt x="17800" y="373"/>
                          <a:pt x="17801" y="371"/>
                          <a:pt x="17801" y="369"/>
                        </a:cubicBezTo>
                        <a:lnTo>
                          <a:pt x="17801" y="298"/>
                        </a:lnTo>
                        <a:cubicBezTo>
                          <a:pt x="17813" y="215"/>
                          <a:pt x="17813" y="131"/>
                          <a:pt x="17801" y="72"/>
                        </a:cubicBezTo>
                        <a:close/>
                        <a:moveTo>
                          <a:pt x="25" y="0"/>
                        </a:moveTo>
                        <a:lnTo>
                          <a:pt x="1" y="5810"/>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0"/>
                        </a:lnTo>
                        <a:cubicBezTo>
                          <a:pt x="4037" y="10144"/>
                          <a:pt x="4097" y="10156"/>
                          <a:pt x="4144" y="10180"/>
                        </a:cubicBezTo>
                        <a:cubicBezTo>
                          <a:pt x="4323" y="10240"/>
                          <a:pt x="4501" y="10311"/>
                          <a:pt x="4680" y="10359"/>
                        </a:cubicBezTo>
                        <a:lnTo>
                          <a:pt x="4871" y="10418"/>
                        </a:lnTo>
                        <a:lnTo>
                          <a:pt x="4990" y="10466"/>
                        </a:lnTo>
                        <a:cubicBezTo>
                          <a:pt x="5073" y="10478"/>
                          <a:pt x="5144" y="10501"/>
                          <a:pt x="5228" y="10513"/>
                        </a:cubicBezTo>
                        <a:cubicBezTo>
                          <a:pt x="5406" y="10561"/>
                          <a:pt x="5585" y="10609"/>
                          <a:pt x="5775" y="10656"/>
                        </a:cubicBezTo>
                        <a:cubicBezTo>
                          <a:pt x="5823" y="10668"/>
                          <a:pt x="5871" y="10680"/>
                          <a:pt x="5930" y="10692"/>
                        </a:cubicBezTo>
                        <a:cubicBezTo>
                          <a:pt x="6002" y="10704"/>
                          <a:pt x="6073" y="10716"/>
                          <a:pt x="6145" y="10728"/>
                        </a:cubicBezTo>
                        <a:cubicBezTo>
                          <a:pt x="6299" y="10763"/>
                          <a:pt x="6454" y="10787"/>
                          <a:pt x="6621" y="10811"/>
                        </a:cubicBezTo>
                        <a:cubicBezTo>
                          <a:pt x="6680" y="10823"/>
                          <a:pt x="6740" y="10835"/>
                          <a:pt x="6811" y="10847"/>
                        </a:cubicBezTo>
                        <a:lnTo>
                          <a:pt x="7014" y="10871"/>
                        </a:lnTo>
                        <a:cubicBezTo>
                          <a:pt x="7168" y="10882"/>
                          <a:pt x="7311" y="10906"/>
                          <a:pt x="7466" y="10918"/>
                        </a:cubicBezTo>
                        <a:cubicBezTo>
                          <a:pt x="7538" y="10918"/>
                          <a:pt x="7609" y="10930"/>
                          <a:pt x="7680" y="10942"/>
                        </a:cubicBezTo>
                        <a:lnTo>
                          <a:pt x="7871" y="10954"/>
                        </a:ln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30"/>
                        </a:cubicBezTo>
                        <a:cubicBezTo>
                          <a:pt x="10288" y="10930"/>
                          <a:pt x="10371" y="10930"/>
                          <a:pt x="10443" y="10918"/>
                        </a:cubicBezTo>
                        <a:lnTo>
                          <a:pt x="10562" y="10906"/>
                        </a:lnTo>
                        <a:cubicBezTo>
                          <a:pt x="10621" y="10906"/>
                          <a:pt x="10681" y="10894"/>
                          <a:pt x="10740" y="10882"/>
                        </a:cubicBezTo>
                        <a:cubicBezTo>
                          <a:pt x="10955" y="10859"/>
                          <a:pt x="11157" y="10823"/>
                          <a:pt x="11359" y="10799"/>
                        </a:cubicBezTo>
                        <a:lnTo>
                          <a:pt x="11514" y="10775"/>
                        </a:lnTo>
                        <a:lnTo>
                          <a:pt x="11586" y="10763"/>
                        </a:lnTo>
                        <a:cubicBezTo>
                          <a:pt x="11681" y="10740"/>
                          <a:pt x="11776" y="10716"/>
                          <a:pt x="11871" y="10704"/>
                        </a:cubicBezTo>
                        <a:cubicBezTo>
                          <a:pt x="12038" y="10668"/>
                          <a:pt x="12205" y="10632"/>
                          <a:pt x="12360" y="10597"/>
                        </a:cubicBezTo>
                        <a:cubicBezTo>
                          <a:pt x="12479" y="10561"/>
                          <a:pt x="12598" y="10525"/>
                          <a:pt x="12717" y="10501"/>
                        </a:cubicBezTo>
                        <a:cubicBezTo>
                          <a:pt x="12860" y="10454"/>
                          <a:pt x="13014" y="10418"/>
                          <a:pt x="13169" y="10371"/>
                        </a:cubicBezTo>
                        <a:cubicBezTo>
                          <a:pt x="13205" y="10359"/>
                          <a:pt x="13241" y="10347"/>
                          <a:pt x="13264" y="10347"/>
                        </a:cubicBezTo>
                        <a:cubicBezTo>
                          <a:pt x="13455" y="10287"/>
                          <a:pt x="13634" y="10216"/>
                          <a:pt x="13812" y="10144"/>
                        </a:cubicBezTo>
                        <a:lnTo>
                          <a:pt x="13884" y="10120"/>
                        </a:lnTo>
                        <a:cubicBezTo>
                          <a:pt x="14086" y="10037"/>
                          <a:pt x="14276" y="9966"/>
                          <a:pt x="14455" y="9870"/>
                        </a:cubicBezTo>
                        <a:lnTo>
                          <a:pt x="14622" y="9799"/>
                        </a:lnTo>
                        <a:cubicBezTo>
                          <a:pt x="14824" y="9704"/>
                          <a:pt x="15027" y="9597"/>
                          <a:pt x="15217" y="9478"/>
                        </a:cubicBezTo>
                        <a:lnTo>
                          <a:pt x="15324" y="9418"/>
                        </a:lnTo>
                        <a:cubicBezTo>
                          <a:pt x="15491" y="9323"/>
                          <a:pt x="15634" y="9216"/>
                          <a:pt x="15777" y="9120"/>
                        </a:cubicBezTo>
                        <a:lnTo>
                          <a:pt x="15848" y="9073"/>
                        </a:lnTo>
                        <a:cubicBezTo>
                          <a:pt x="16015" y="8954"/>
                          <a:pt x="16170" y="8835"/>
                          <a:pt x="16312" y="8704"/>
                        </a:cubicBezTo>
                        <a:lnTo>
                          <a:pt x="16372" y="8644"/>
                        </a:lnTo>
                        <a:lnTo>
                          <a:pt x="16455" y="8585"/>
                        </a:lnTo>
                        <a:cubicBezTo>
                          <a:pt x="16562" y="8477"/>
                          <a:pt x="16670" y="8370"/>
                          <a:pt x="16777" y="8263"/>
                        </a:cubicBezTo>
                        <a:cubicBezTo>
                          <a:pt x="16789" y="8239"/>
                          <a:pt x="16813" y="8215"/>
                          <a:pt x="16836" y="8192"/>
                        </a:cubicBezTo>
                        <a:cubicBezTo>
                          <a:pt x="16896" y="8120"/>
                          <a:pt x="16955" y="8061"/>
                          <a:pt x="17003" y="7989"/>
                        </a:cubicBezTo>
                        <a:cubicBezTo>
                          <a:pt x="17134" y="7823"/>
                          <a:pt x="17253" y="7644"/>
                          <a:pt x="17360" y="7465"/>
                        </a:cubicBezTo>
                        <a:cubicBezTo>
                          <a:pt x="17444" y="7299"/>
                          <a:pt x="17527" y="7132"/>
                          <a:pt x="17586" y="6965"/>
                        </a:cubicBezTo>
                        <a:cubicBezTo>
                          <a:pt x="17658" y="6799"/>
                          <a:pt x="17705" y="6632"/>
                          <a:pt x="17741" y="6453"/>
                        </a:cubicBezTo>
                        <a:cubicBezTo>
                          <a:pt x="17741" y="6441"/>
                          <a:pt x="17741" y="6430"/>
                          <a:pt x="17753" y="6418"/>
                        </a:cubicBezTo>
                        <a:cubicBezTo>
                          <a:pt x="17741" y="6406"/>
                          <a:pt x="17741" y="6406"/>
                          <a:pt x="17753" y="6406"/>
                        </a:cubicBezTo>
                        <a:cubicBezTo>
                          <a:pt x="17765" y="6322"/>
                          <a:pt x="17777" y="6239"/>
                          <a:pt x="17777" y="6168"/>
                        </a:cubicBezTo>
                        <a:lnTo>
                          <a:pt x="17777" y="6060"/>
                        </a:lnTo>
                        <a:cubicBezTo>
                          <a:pt x="17777" y="6037"/>
                          <a:pt x="17777" y="5989"/>
                          <a:pt x="17789" y="5953"/>
                        </a:cubicBezTo>
                        <a:cubicBezTo>
                          <a:pt x="17801" y="5906"/>
                          <a:pt x="17789" y="5894"/>
                          <a:pt x="17789" y="5870"/>
                        </a:cubicBezTo>
                        <a:lnTo>
                          <a:pt x="17800" y="374"/>
                        </a:lnTo>
                        <a:lnTo>
                          <a:pt x="17800" y="374"/>
                        </a:lnTo>
                        <a:cubicBezTo>
                          <a:pt x="17776" y="563"/>
                          <a:pt x="17741" y="752"/>
                          <a:pt x="17682" y="941"/>
                        </a:cubicBezTo>
                        <a:lnTo>
                          <a:pt x="17670" y="977"/>
                        </a:lnTo>
                        <a:cubicBezTo>
                          <a:pt x="17646" y="1060"/>
                          <a:pt x="17610" y="1143"/>
                          <a:pt x="17575" y="1238"/>
                        </a:cubicBezTo>
                        <a:lnTo>
                          <a:pt x="17563" y="1262"/>
                        </a:lnTo>
                        <a:cubicBezTo>
                          <a:pt x="17384" y="1679"/>
                          <a:pt x="17146" y="2048"/>
                          <a:pt x="16848" y="2381"/>
                        </a:cubicBezTo>
                        <a:cubicBezTo>
                          <a:pt x="16824" y="2405"/>
                          <a:pt x="16813" y="2429"/>
                          <a:pt x="16789" y="2453"/>
                        </a:cubicBezTo>
                        <a:cubicBezTo>
                          <a:pt x="16658" y="2596"/>
                          <a:pt x="16527" y="2727"/>
                          <a:pt x="16384" y="2846"/>
                        </a:cubicBezTo>
                        <a:lnTo>
                          <a:pt x="16324" y="2905"/>
                        </a:lnTo>
                        <a:cubicBezTo>
                          <a:pt x="16181" y="3024"/>
                          <a:pt x="16027" y="3143"/>
                          <a:pt x="15860" y="3263"/>
                        </a:cubicBezTo>
                        <a:lnTo>
                          <a:pt x="15789" y="3310"/>
                        </a:lnTo>
                        <a:cubicBezTo>
                          <a:pt x="15622" y="3441"/>
                          <a:pt x="15431" y="3560"/>
                          <a:pt x="15229" y="3679"/>
                        </a:cubicBezTo>
                        <a:cubicBezTo>
                          <a:pt x="15027" y="3798"/>
                          <a:pt x="14836" y="3894"/>
                          <a:pt x="14634" y="3989"/>
                        </a:cubicBezTo>
                        <a:lnTo>
                          <a:pt x="14467" y="4072"/>
                        </a:lnTo>
                        <a:cubicBezTo>
                          <a:pt x="14288" y="4155"/>
                          <a:pt x="14098" y="4239"/>
                          <a:pt x="13895" y="4310"/>
                        </a:cubicBezTo>
                        <a:lnTo>
                          <a:pt x="13824" y="4346"/>
                        </a:lnTo>
                        <a:cubicBezTo>
                          <a:pt x="13622" y="4429"/>
                          <a:pt x="13407" y="4489"/>
                          <a:pt x="13181" y="4560"/>
                        </a:cubicBezTo>
                        <a:cubicBezTo>
                          <a:pt x="13038" y="4608"/>
                          <a:pt x="12883" y="4656"/>
                          <a:pt x="12729" y="4691"/>
                        </a:cubicBezTo>
                        <a:cubicBezTo>
                          <a:pt x="12610" y="4727"/>
                          <a:pt x="12491" y="4763"/>
                          <a:pt x="12371" y="4786"/>
                        </a:cubicBezTo>
                        <a:cubicBezTo>
                          <a:pt x="12217" y="4834"/>
                          <a:pt x="12050" y="4858"/>
                          <a:pt x="11883" y="4894"/>
                        </a:cubicBezTo>
                        <a:cubicBezTo>
                          <a:pt x="11764" y="4917"/>
                          <a:pt x="11645" y="4953"/>
                          <a:pt x="11526" y="4965"/>
                        </a:cubicBezTo>
                        <a:lnTo>
                          <a:pt x="11371" y="4989"/>
                        </a:lnTo>
                        <a:cubicBezTo>
                          <a:pt x="11169" y="5025"/>
                          <a:pt x="10967" y="5060"/>
                          <a:pt x="10752" y="5084"/>
                        </a:cubicBezTo>
                        <a:lnTo>
                          <a:pt x="10574" y="5096"/>
                        </a:lnTo>
                        <a:cubicBezTo>
                          <a:pt x="10455" y="5120"/>
                          <a:pt x="10336" y="5120"/>
                          <a:pt x="10216" y="5132"/>
                        </a:cubicBezTo>
                        <a:cubicBezTo>
                          <a:pt x="10014" y="5144"/>
                          <a:pt x="9812" y="5167"/>
                          <a:pt x="9621" y="5167"/>
                        </a:cubicBezTo>
                        <a:cubicBezTo>
                          <a:pt x="9490" y="5167"/>
                          <a:pt x="9359" y="5179"/>
                          <a:pt x="9240" y="5179"/>
                        </a:cubicBezTo>
                        <a:lnTo>
                          <a:pt x="8752" y="5179"/>
                        </a:lnTo>
                        <a:cubicBezTo>
                          <a:pt x="8609" y="5179"/>
                          <a:pt x="8478" y="5179"/>
                          <a:pt x="8335" y="5167"/>
                        </a:cubicBezTo>
                        <a:cubicBezTo>
                          <a:pt x="8204" y="5156"/>
                          <a:pt x="8038" y="5156"/>
                          <a:pt x="7895" y="5144"/>
                        </a:cubicBezTo>
                        <a:cubicBezTo>
                          <a:pt x="7740" y="5132"/>
                          <a:pt x="7621" y="5120"/>
                          <a:pt x="7478" y="5108"/>
                        </a:cubicBezTo>
                        <a:cubicBezTo>
                          <a:pt x="7347" y="5096"/>
                          <a:pt x="7180" y="5084"/>
                          <a:pt x="7037" y="5060"/>
                        </a:cubicBezTo>
                        <a:cubicBezTo>
                          <a:pt x="6883" y="5048"/>
                          <a:pt x="6764" y="5025"/>
                          <a:pt x="6633" y="5001"/>
                        </a:cubicBezTo>
                        <a:cubicBezTo>
                          <a:pt x="6478" y="4977"/>
                          <a:pt x="6323" y="4953"/>
                          <a:pt x="6168" y="4929"/>
                        </a:cubicBezTo>
                        <a:cubicBezTo>
                          <a:pt x="6037" y="4906"/>
                          <a:pt x="5918" y="4870"/>
                          <a:pt x="5799" y="4846"/>
                        </a:cubicBezTo>
                        <a:cubicBezTo>
                          <a:pt x="5609" y="4810"/>
                          <a:pt x="5418" y="4763"/>
                          <a:pt x="5240" y="4715"/>
                        </a:cubicBezTo>
                        <a:cubicBezTo>
                          <a:pt x="5121" y="4679"/>
                          <a:pt x="5002" y="4656"/>
                          <a:pt x="4882" y="4620"/>
                        </a:cubicBezTo>
                        <a:cubicBezTo>
                          <a:pt x="4823" y="4596"/>
                          <a:pt x="4763" y="4584"/>
                          <a:pt x="4692" y="4560"/>
                        </a:cubicBezTo>
                        <a:cubicBezTo>
                          <a:pt x="4513" y="4501"/>
                          <a:pt x="4335" y="4441"/>
                          <a:pt x="4156" y="4370"/>
                        </a:cubicBezTo>
                        <a:lnTo>
                          <a:pt x="4001" y="4322"/>
                        </a:lnTo>
                        <a:cubicBezTo>
                          <a:pt x="3847" y="4251"/>
                          <a:pt x="3692" y="4191"/>
                          <a:pt x="3537" y="4120"/>
                        </a:cubicBezTo>
                        <a:cubicBezTo>
                          <a:pt x="3454" y="4084"/>
                          <a:pt x="3382" y="4048"/>
                          <a:pt x="3299" y="4013"/>
                        </a:cubicBezTo>
                        <a:cubicBezTo>
                          <a:pt x="3073" y="3905"/>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9"/>
                  <p:cNvSpPr/>
                  <p:nvPr/>
                </p:nvSpPr>
                <p:spPr>
                  <a:xfrm>
                    <a:off x="1110975" y="3706788"/>
                    <a:ext cx="489375" cy="283100"/>
                  </a:xfrm>
                  <a:custGeom>
                    <a:avLst/>
                    <a:gdLst/>
                    <a:ahLst/>
                    <a:cxnLst/>
                    <a:rect l="l" t="t" r="r" b="b"/>
                    <a:pathLst>
                      <a:path w="19575" h="11324" extrusionOk="0">
                        <a:moveTo>
                          <a:pt x="16062" y="2013"/>
                        </a:moveTo>
                        <a:cubicBezTo>
                          <a:pt x="19563" y="4025"/>
                          <a:pt x="19575" y="7299"/>
                          <a:pt x="16110" y="9299"/>
                        </a:cubicBezTo>
                        <a:cubicBezTo>
                          <a:pt x="12633" y="11311"/>
                          <a:pt x="7002" y="11323"/>
                          <a:pt x="3501" y="9299"/>
                        </a:cubicBezTo>
                        <a:cubicBezTo>
                          <a:pt x="13" y="7287"/>
                          <a:pt x="1" y="4025"/>
                          <a:pt x="3466" y="2013"/>
                        </a:cubicBezTo>
                        <a:cubicBezTo>
                          <a:pt x="6930" y="1"/>
                          <a:pt x="12586" y="1"/>
                          <a:pt x="16062" y="2013"/>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9"/>
                  <p:cNvSpPr/>
                  <p:nvPr/>
                </p:nvSpPr>
                <p:spPr>
                  <a:xfrm>
                    <a:off x="1267850" y="3797563"/>
                    <a:ext cx="175650" cy="101525"/>
                  </a:xfrm>
                  <a:custGeom>
                    <a:avLst/>
                    <a:gdLst/>
                    <a:ahLst/>
                    <a:cxnLst/>
                    <a:rect l="l" t="t" r="r" b="b"/>
                    <a:pathLst>
                      <a:path w="7026" h="4061" extrusionOk="0">
                        <a:moveTo>
                          <a:pt x="5763" y="715"/>
                        </a:moveTo>
                        <a:cubicBezTo>
                          <a:pt x="7025" y="1442"/>
                          <a:pt x="7025" y="2620"/>
                          <a:pt x="5775" y="3335"/>
                        </a:cubicBezTo>
                        <a:cubicBezTo>
                          <a:pt x="4537" y="4061"/>
                          <a:pt x="2501" y="4061"/>
                          <a:pt x="1251" y="3335"/>
                        </a:cubicBezTo>
                        <a:cubicBezTo>
                          <a:pt x="0" y="2620"/>
                          <a:pt x="0" y="1442"/>
                          <a:pt x="1239" y="715"/>
                        </a:cubicBezTo>
                        <a:cubicBezTo>
                          <a:pt x="2489" y="1"/>
                          <a:pt x="4525" y="1"/>
                          <a:pt x="5763" y="715"/>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9"/>
                  <p:cNvSpPr/>
                  <p:nvPr/>
                </p:nvSpPr>
                <p:spPr>
                  <a:xfrm>
                    <a:off x="1168725" y="3663338"/>
                    <a:ext cx="373875" cy="230700"/>
                  </a:xfrm>
                  <a:custGeom>
                    <a:avLst/>
                    <a:gdLst/>
                    <a:ahLst/>
                    <a:cxnLst/>
                    <a:rect l="l" t="t" r="r" b="b"/>
                    <a:pathLst>
                      <a:path w="14955" h="9228" extrusionOk="0">
                        <a:moveTo>
                          <a:pt x="14955" y="72"/>
                        </a:moveTo>
                        <a:lnTo>
                          <a:pt x="14955" y="91"/>
                        </a:lnTo>
                        <a:lnTo>
                          <a:pt x="14955" y="91"/>
                        </a:lnTo>
                        <a:cubicBezTo>
                          <a:pt x="14955" y="84"/>
                          <a:pt x="14955" y="77"/>
                          <a:pt x="14955" y="72"/>
                        </a:cubicBezTo>
                        <a:close/>
                        <a:moveTo>
                          <a:pt x="13" y="0"/>
                        </a:moveTo>
                        <a:lnTo>
                          <a:pt x="1" y="4882"/>
                        </a:lnTo>
                        <a:cubicBezTo>
                          <a:pt x="1" y="6001"/>
                          <a:pt x="727" y="7120"/>
                          <a:pt x="2203" y="7966"/>
                        </a:cubicBezTo>
                        <a:cubicBezTo>
                          <a:pt x="2382" y="8073"/>
                          <a:pt x="2560" y="8168"/>
                          <a:pt x="2751" y="8251"/>
                        </a:cubicBezTo>
                        <a:cubicBezTo>
                          <a:pt x="2822" y="8287"/>
                          <a:pt x="2882" y="8311"/>
                          <a:pt x="2941" y="8335"/>
                        </a:cubicBezTo>
                        <a:cubicBezTo>
                          <a:pt x="3061" y="8394"/>
                          <a:pt x="3168" y="8442"/>
                          <a:pt x="3287" y="8489"/>
                        </a:cubicBezTo>
                        <a:lnTo>
                          <a:pt x="3346" y="8513"/>
                        </a:lnTo>
                        <a:lnTo>
                          <a:pt x="3477" y="8561"/>
                        </a:lnTo>
                        <a:cubicBezTo>
                          <a:pt x="3620" y="8608"/>
                          <a:pt x="3775" y="8668"/>
                          <a:pt x="3930" y="8704"/>
                        </a:cubicBezTo>
                        <a:lnTo>
                          <a:pt x="4084" y="8751"/>
                        </a:lnTo>
                        <a:lnTo>
                          <a:pt x="4192" y="8787"/>
                        </a:lnTo>
                        <a:cubicBezTo>
                          <a:pt x="4251" y="8811"/>
                          <a:pt x="4323" y="8823"/>
                          <a:pt x="4382" y="8835"/>
                        </a:cubicBezTo>
                        <a:cubicBezTo>
                          <a:pt x="4537" y="8870"/>
                          <a:pt x="4692" y="8918"/>
                          <a:pt x="4846" y="8954"/>
                        </a:cubicBezTo>
                        <a:cubicBezTo>
                          <a:pt x="4894" y="8954"/>
                          <a:pt x="4930" y="8966"/>
                          <a:pt x="4977" y="8978"/>
                        </a:cubicBezTo>
                        <a:lnTo>
                          <a:pt x="5156" y="9013"/>
                        </a:lnTo>
                        <a:cubicBezTo>
                          <a:pt x="5287" y="9037"/>
                          <a:pt x="5418" y="9061"/>
                          <a:pt x="5561" y="9085"/>
                        </a:cubicBezTo>
                        <a:cubicBezTo>
                          <a:pt x="5608" y="9085"/>
                          <a:pt x="5656" y="9097"/>
                          <a:pt x="5716" y="9109"/>
                        </a:cubicBezTo>
                        <a:cubicBezTo>
                          <a:pt x="5775" y="9120"/>
                          <a:pt x="5835" y="9120"/>
                          <a:pt x="5894" y="9132"/>
                        </a:cubicBezTo>
                        <a:cubicBezTo>
                          <a:pt x="6013" y="9144"/>
                          <a:pt x="6144" y="9156"/>
                          <a:pt x="6263" y="9168"/>
                        </a:cubicBezTo>
                        <a:cubicBezTo>
                          <a:pt x="6323" y="9168"/>
                          <a:pt x="6382" y="9192"/>
                          <a:pt x="6442" y="9192"/>
                        </a:cubicBezTo>
                        <a:lnTo>
                          <a:pt x="6609" y="9204"/>
                        </a:lnTo>
                        <a:cubicBezTo>
                          <a:pt x="6740" y="9204"/>
                          <a:pt x="6859" y="9216"/>
                          <a:pt x="6990" y="9216"/>
                        </a:cubicBezTo>
                        <a:lnTo>
                          <a:pt x="7180" y="9228"/>
                        </a:lnTo>
                        <a:lnTo>
                          <a:pt x="8061" y="9228"/>
                        </a:lnTo>
                        <a:cubicBezTo>
                          <a:pt x="8228" y="9228"/>
                          <a:pt x="8395" y="9204"/>
                          <a:pt x="8561" y="9192"/>
                        </a:cubicBezTo>
                        <a:cubicBezTo>
                          <a:pt x="8633" y="9192"/>
                          <a:pt x="8704" y="9192"/>
                          <a:pt x="8776" y="9180"/>
                        </a:cubicBezTo>
                        <a:lnTo>
                          <a:pt x="8871" y="9168"/>
                        </a:lnTo>
                        <a:lnTo>
                          <a:pt x="9014" y="9156"/>
                        </a:lnTo>
                        <a:cubicBezTo>
                          <a:pt x="9192" y="9132"/>
                          <a:pt x="9359" y="9109"/>
                          <a:pt x="9538" y="9073"/>
                        </a:cubicBezTo>
                        <a:lnTo>
                          <a:pt x="9657" y="9061"/>
                        </a:lnTo>
                        <a:lnTo>
                          <a:pt x="9728" y="9049"/>
                        </a:lnTo>
                        <a:cubicBezTo>
                          <a:pt x="9799" y="9037"/>
                          <a:pt x="9883" y="9013"/>
                          <a:pt x="9966" y="9001"/>
                        </a:cubicBezTo>
                        <a:cubicBezTo>
                          <a:pt x="10097" y="8966"/>
                          <a:pt x="10240" y="8942"/>
                          <a:pt x="10383" y="8906"/>
                        </a:cubicBezTo>
                        <a:cubicBezTo>
                          <a:pt x="10478" y="8882"/>
                          <a:pt x="10573" y="8858"/>
                          <a:pt x="10681" y="8823"/>
                        </a:cubicBezTo>
                        <a:cubicBezTo>
                          <a:pt x="10800" y="8799"/>
                          <a:pt x="10931" y="8763"/>
                          <a:pt x="11062" y="8716"/>
                        </a:cubicBezTo>
                        <a:lnTo>
                          <a:pt x="11145" y="8692"/>
                        </a:lnTo>
                        <a:cubicBezTo>
                          <a:pt x="11300" y="8644"/>
                          <a:pt x="11454" y="8597"/>
                          <a:pt x="11597" y="8537"/>
                        </a:cubicBezTo>
                        <a:cubicBezTo>
                          <a:pt x="11621" y="8525"/>
                          <a:pt x="11645" y="8513"/>
                          <a:pt x="11669" y="8513"/>
                        </a:cubicBezTo>
                        <a:cubicBezTo>
                          <a:pt x="11824" y="8442"/>
                          <a:pt x="11990" y="8370"/>
                          <a:pt x="12145" y="8299"/>
                        </a:cubicBezTo>
                        <a:lnTo>
                          <a:pt x="12276" y="8239"/>
                        </a:lnTo>
                        <a:cubicBezTo>
                          <a:pt x="12455" y="8156"/>
                          <a:pt x="12621" y="8073"/>
                          <a:pt x="12788" y="7977"/>
                        </a:cubicBezTo>
                        <a:lnTo>
                          <a:pt x="12871" y="7918"/>
                        </a:lnTo>
                        <a:cubicBezTo>
                          <a:pt x="13014" y="7835"/>
                          <a:pt x="13133" y="7751"/>
                          <a:pt x="13252" y="7668"/>
                        </a:cubicBezTo>
                        <a:lnTo>
                          <a:pt x="13312" y="7632"/>
                        </a:lnTo>
                        <a:cubicBezTo>
                          <a:pt x="13455" y="7525"/>
                          <a:pt x="13586" y="7430"/>
                          <a:pt x="13705" y="7334"/>
                        </a:cubicBezTo>
                        <a:lnTo>
                          <a:pt x="13752" y="7287"/>
                        </a:lnTo>
                        <a:cubicBezTo>
                          <a:pt x="13776" y="7263"/>
                          <a:pt x="13800" y="7239"/>
                          <a:pt x="13824" y="7227"/>
                        </a:cubicBezTo>
                        <a:cubicBezTo>
                          <a:pt x="13919" y="7132"/>
                          <a:pt x="14002" y="7049"/>
                          <a:pt x="14086" y="6953"/>
                        </a:cubicBezTo>
                        <a:lnTo>
                          <a:pt x="14145" y="6894"/>
                        </a:lnTo>
                        <a:cubicBezTo>
                          <a:pt x="14193" y="6834"/>
                          <a:pt x="14241" y="6787"/>
                          <a:pt x="14288" y="6727"/>
                        </a:cubicBezTo>
                        <a:cubicBezTo>
                          <a:pt x="14395" y="6584"/>
                          <a:pt x="14502" y="6442"/>
                          <a:pt x="14586" y="6275"/>
                        </a:cubicBezTo>
                        <a:cubicBezTo>
                          <a:pt x="14669" y="6144"/>
                          <a:pt x="14729" y="6001"/>
                          <a:pt x="14788" y="5858"/>
                        </a:cubicBezTo>
                        <a:cubicBezTo>
                          <a:pt x="14836" y="5715"/>
                          <a:pt x="14872" y="5572"/>
                          <a:pt x="14907" y="5429"/>
                        </a:cubicBezTo>
                        <a:cubicBezTo>
                          <a:pt x="14907" y="5418"/>
                          <a:pt x="14907" y="5406"/>
                          <a:pt x="14907" y="5394"/>
                        </a:cubicBezTo>
                        <a:cubicBezTo>
                          <a:pt x="14919" y="5322"/>
                          <a:pt x="14931" y="5263"/>
                          <a:pt x="14931" y="5191"/>
                        </a:cubicBezTo>
                        <a:lnTo>
                          <a:pt x="14931" y="5108"/>
                        </a:lnTo>
                        <a:cubicBezTo>
                          <a:pt x="14931" y="5084"/>
                          <a:pt x="14931" y="5048"/>
                          <a:pt x="14943" y="5013"/>
                        </a:cubicBezTo>
                        <a:cubicBezTo>
                          <a:pt x="14943" y="4977"/>
                          <a:pt x="14943" y="4965"/>
                          <a:pt x="14943" y="4941"/>
                        </a:cubicBezTo>
                        <a:lnTo>
                          <a:pt x="14955" y="91"/>
                        </a:lnTo>
                        <a:lnTo>
                          <a:pt x="14955" y="91"/>
                        </a:lnTo>
                        <a:cubicBezTo>
                          <a:pt x="14955" y="130"/>
                          <a:pt x="14953" y="190"/>
                          <a:pt x="14943" y="250"/>
                        </a:cubicBezTo>
                        <a:lnTo>
                          <a:pt x="14943" y="310"/>
                        </a:lnTo>
                        <a:cubicBezTo>
                          <a:pt x="14931" y="476"/>
                          <a:pt x="14895" y="643"/>
                          <a:pt x="14848" y="798"/>
                        </a:cubicBezTo>
                        <a:cubicBezTo>
                          <a:pt x="14848" y="798"/>
                          <a:pt x="14848" y="810"/>
                          <a:pt x="14848" y="822"/>
                        </a:cubicBezTo>
                        <a:cubicBezTo>
                          <a:pt x="14824" y="893"/>
                          <a:pt x="14800" y="965"/>
                          <a:pt x="14764" y="1036"/>
                        </a:cubicBezTo>
                        <a:lnTo>
                          <a:pt x="14752" y="1060"/>
                        </a:lnTo>
                        <a:cubicBezTo>
                          <a:pt x="14610" y="1405"/>
                          <a:pt x="14395" y="1727"/>
                          <a:pt x="14145" y="2012"/>
                        </a:cubicBezTo>
                        <a:cubicBezTo>
                          <a:pt x="14133" y="2024"/>
                          <a:pt x="14121" y="2048"/>
                          <a:pt x="14098" y="2060"/>
                        </a:cubicBezTo>
                        <a:cubicBezTo>
                          <a:pt x="13990" y="2179"/>
                          <a:pt x="13883" y="2286"/>
                          <a:pt x="13764" y="2393"/>
                        </a:cubicBezTo>
                        <a:lnTo>
                          <a:pt x="13717" y="2441"/>
                        </a:lnTo>
                        <a:cubicBezTo>
                          <a:pt x="13598" y="2548"/>
                          <a:pt x="13467" y="2643"/>
                          <a:pt x="13324" y="2739"/>
                        </a:cubicBezTo>
                        <a:lnTo>
                          <a:pt x="13264" y="2786"/>
                        </a:lnTo>
                        <a:cubicBezTo>
                          <a:pt x="13121" y="2893"/>
                          <a:pt x="12967" y="2989"/>
                          <a:pt x="12800" y="3084"/>
                        </a:cubicBezTo>
                        <a:cubicBezTo>
                          <a:pt x="12621" y="3179"/>
                          <a:pt x="12466" y="3263"/>
                          <a:pt x="12288" y="3346"/>
                        </a:cubicBezTo>
                        <a:lnTo>
                          <a:pt x="12157" y="3417"/>
                        </a:lnTo>
                        <a:cubicBezTo>
                          <a:pt x="11990" y="3489"/>
                          <a:pt x="11835" y="3560"/>
                          <a:pt x="11669" y="3620"/>
                        </a:cubicBezTo>
                        <a:lnTo>
                          <a:pt x="11609" y="3644"/>
                        </a:lnTo>
                        <a:cubicBezTo>
                          <a:pt x="11431" y="3715"/>
                          <a:pt x="11252" y="3775"/>
                          <a:pt x="11073" y="3822"/>
                        </a:cubicBezTo>
                        <a:cubicBezTo>
                          <a:pt x="10942" y="3870"/>
                          <a:pt x="10812" y="3905"/>
                          <a:pt x="10681" y="3941"/>
                        </a:cubicBezTo>
                        <a:cubicBezTo>
                          <a:pt x="10585" y="3965"/>
                          <a:pt x="10490" y="3989"/>
                          <a:pt x="10383" y="4013"/>
                        </a:cubicBezTo>
                        <a:cubicBezTo>
                          <a:pt x="10252" y="4048"/>
                          <a:pt x="10109" y="4072"/>
                          <a:pt x="9978" y="4108"/>
                        </a:cubicBezTo>
                        <a:cubicBezTo>
                          <a:pt x="9871" y="4132"/>
                          <a:pt x="9776" y="4144"/>
                          <a:pt x="9680" y="4167"/>
                        </a:cubicBezTo>
                        <a:lnTo>
                          <a:pt x="9549" y="4191"/>
                        </a:lnTo>
                        <a:cubicBezTo>
                          <a:pt x="9383" y="4215"/>
                          <a:pt x="9204" y="4239"/>
                          <a:pt x="9037" y="4263"/>
                        </a:cubicBezTo>
                        <a:lnTo>
                          <a:pt x="8883" y="4275"/>
                        </a:lnTo>
                        <a:cubicBezTo>
                          <a:pt x="8787" y="4286"/>
                          <a:pt x="8680" y="4298"/>
                          <a:pt x="8585" y="4298"/>
                        </a:cubicBezTo>
                        <a:cubicBezTo>
                          <a:pt x="8418" y="4322"/>
                          <a:pt x="8252" y="4334"/>
                          <a:pt x="8085" y="4334"/>
                        </a:cubicBezTo>
                        <a:cubicBezTo>
                          <a:pt x="7978" y="4334"/>
                          <a:pt x="7859" y="4334"/>
                          <a:pt x="7752" y="4346"/>
                        </a:cubicBezTo>
                        <a:lnTo>
                          <a:pt x="7347" y="4346"/>
                        </a:lnTo>
                        <a:cubicBezTo>
                          <a:pt x="7228" y="4346"/>
                          <a:pt x="7121" y="4346"/>
                          <a:pt x="7002" y="4334"/>
                        </a:cubicBezTo>
                        <a:cubicBezTo>
                          <a:pt x="6894" y="4322"/>
                          <a:pt x="6751" y="4322"/>
                          <a:pt x="6621" y="4322"/>
                        </a:cubicBezTo>
                        <a:cubicBezTo>
                          <a:pt x="6501" y="4310"/>
                          <a:pt x="6394" y="4298"/>
                          <a:pt x="6275" y="4286"/>
                        </a:cubicBezTo>
                        <a:cubicBezTo>
                          <a:pt x="6168" y="4275"/>
                          <a:pt x="6025" y="4263"/>
                          <a:pt x="5906" y="4251"/>
                        </a:cubicBezTo>
                        <a:cubicBezTo>
                          <a:pt x="5787" y="4227"/>
                          <a:pt x="5680" y="4215"/>
                          <a:pt x="5573" y="4203"/>
                        </a:cubicBezTo>
                        <a:cubicBezTo>
                          <a:pt x="5454" y="4179"/>
                          <a:pt x="5311" y="4156"/>
                          <a:pt x="5180" y="4132"/>
                        </a:cubicBezTo>
                        <a:cubicBezTo>
                          <a:pt x="5073" y="4108"/>
                          <a:pt x="4966" y="4084"/>
                          <a:pt x="4858" y="4072"/>
                        </a:cubicBezTo>
                        <a:cubicBezTo>
                          <a:pt x="4716" y="4036"/>
                          <a:pt x="4549" y="3989"/>
                          <a:pt x="4394" y="3953"/>
                        </a:cubicBezTo>
                        <a:cubicBezTo>
                          <a:pt x="4299" y="3929"/>
                          <a:pt x="4204" y="3905"/>
                          <a:pt x="4096" y="3870"/>
                        </a:cubicBezTo>
                        <a:lnTo>
                          <a:pt x="3942" y="3822"/>
                        </a:lnTo>
                        <a:cubicBezTo>
                          <a:pt x="3799" y="3775"/>
                          <a:pt x="3644" y="3727"/>
                          <a:pt x="3489" y="3679"/>
                        </a:cubicBezTo>
                        <a:lnTo>
                          <a:pt x="3358" y="3632"/>
                        </a:lnTo>
                        <a:cubicBezTo>
                          <a:pt x="3227" y="3572"/>
                          <a:pt x="3096" y="3513"/>
                          <a:pt x="2965" y="3465"/>
                        </a:cubicBezTo>
                        <a:cubicBezTo>
                          <a:pt x="2894" y="3429"/>
                          <a:pt x="2834" y="3405"/>
                          <a:pt x="2763" y="3382"/>
                        </a:cubicBezTo>
                        <a:cubicBezTo>
                          <a:pt x="2584" y="3286"/>
                          <a:pt x="2394" y="3191"/>
                          <a:pt x="2215" y="3096"/>
                        </a:cubicBezTo>
                        <a:cubicBezTo>
                          <a:pt x="1298" y="2560"/>
                          <a:pt x="667" y="1917"/>
                          <a:pt x="322" y="1250"/>
                        </a:cubicBezTo>
                        <a:cubicBezTo>
                          <a:pt x="120" y="869"/>
                          <a:pt x="13" y="441"/>
                          <a:pt x="13"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9"/>
                  <p:cNvSpPr/>
                  <p:nvPr/>
                </p:nvSpPr>
                <p:spPr>
                  <a:xfrm>
                    <a:off x="1150275" y="3544863"/>
                    <a:ext cx="410800" cy="237850"/>
                  </a:xfrm>
                  <a:custGeom>
                    <a:avLst/>
                    <a:gdLst/>
                    <a:ahLst/>
                    <a:cxnLst/>
                    <a:rect l="l" t="t" r="r" b="b"/>
                    <a:pathLst>
                      <a:path w="16432" h="9514" extrusionOk="0">
                        <a:moveTo>
                          <a:pt x="13478" y="1703"/>
                        </a:moveTo>
                        <a:cubicBezTo>
                          <a:pt x="16419" y="3394"/>
                          <a:pt x="16431" y="6132"/>
                          <a:pt x="13526" y="7823"/>
                        </a:cubicBezTo>
                        <a:cubicBezTo>
                          <a:pt x="10609" y="9514"/>
                          <a:pt x="5870" y="9514"/>
                          <a:pt x="2941" y="7823"/>
                        </a:cubicBezTo>
                        <a:cubicBezTo>
                          <a:pt x="0" y="6132"/>
                          <a:pt x="0" y="3394"/>
                          <a:pt x="2906" y="1703"/>
                        </a:cubicBezTo>
                        <a:cubicBezTo>
                          <a:pt x="5823" y="1"/>
                          <a:pt x="10549" y="1"/>
                          <a:pt x="13478" y="1703"/>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9"/>
                  <p:cNvSpPr/>
                  <p:nvPr/>
                </p:nvSpPr>
                <p:spPr>
                  <a:xfrm>
                    <a:off x="1248800" y="3602313"/>
                    <a:ext cx="213450" cy="123250"/>
                  </a:xfrm>
                  <a:custGeom>
                    <a:avLst/>
                    <a:gdLst/>
                    <a:ahLst/>
                    <a:cxnLst/>
                    <a:rect l="l" t="t" r="r" b="b"/>
                    <a:pathLst>
                      <a:path w="8538" h="4930" extrusionOk="0">
                        <a:moveTo>
                          <a:pt x="7001" y="870"/>
                        </a:moveTo>
                        <a:cubicBezTo>
                          <a:pt x="8525" y="1751"/>
                          <a:pt x="8537" y="3179"/>
                          <a:pt x="7025" y="4049"/>
                        </a:cubicBezTo>
                        <a:cubicBezTo>
                          <a:pt x="5513" y="4930"/>
                          <a:pt x="3060" y="4930"/>
                          <a:pt x="1536" y="4049"/>
                        </a:cubicBezTo>
                        <a:cubicBezTo>
                          <a:pt x="12" y="3179"/>
                          <a:pt x="0" y="1751"/>
                          <a:pt x="1513" y="870"/>
                        </a:cubicBezTo>
                        <a:cubicBezTo>
                          <a:pt x="3025" y="0"/>
                          <a:pt x="5489" y="0"/>
                          <a:pt x="7001" y="870"/>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9"/>
                  <p:cNvSpPr/>
                  <p:nvPr/>
                </p:nvSpPr>
                <p:spPr>
                  <a:xfrm>
                    <a:off x="1273500" y="3620538"/>
                    <a:ext cx="164025" cy="86575"/>
                  </a:xfrm>
                  <a:custGeom>
                    <a:avLst/>
                    <a:gdLst/>
                    <a:ahLst/>
                    <a:cxnLst/>
                    <a:rect l="l" t="t" r="r" b="b"/>
                    <a:pathLst>
                      <a:path w="6561" h="3463" extrusionOk="0">
                        <a:moveTo>
                          <a:pt x="3275" y="1"/>
                        </a:moveTo>
                        <a:cubicBezTo>
                          <a:pt x="2513" y="1"/>
                          <a:pt x="1751" y="170"/>
                          <a:pt x="1167" y="510"/>
                        </a:cubicBezTo>
                        <a:cubicBezTo>
                          <a:pt x="1" y="1188"/>
                          <a:pt x="13" y="2284"/>
                          <a:pt x="1179" y="2962"/>
                        </a:cubicBezTo>
                        <a:cubicBezTo>
                          <a:pt x="1763" y="3296"/>
                          <a:pt x="2528" y="3462"/>
                          <a:pt x="3291" y="3462"/>
                        </a:cubicBezTo>
                        <a:cubicBezTo>
                          <a:pt x="4055" y="3462"/>
                          <a:pt x="4817" y="3296"/>
                          <a:pt x="5394" y="2962"/>
                        </a:cubicBezTo>
                        <a:cubicBezTo>
                          <a:pt x="6561" y="2284"/>
                          <a:pt x="6561" y="1188"/>
                          <a:pt x="5382" y="510"/>
                        </a:cubicBezTo>
                        <a:cubicBezTo>
                          <a:pt x="4799" y="170"/>
                          <a:pt x="4037" y="1"/>
                          <a:pt x="3275"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9"/>
                  <p:cNvSpPr/>
                  <p:nvPr/>
                </p:nvSpPr>
                <p:spPr>
                  <a:xfrm>
                    <a:off x="1133000" y="3642788"/>
                    <a:ext cx="445325" cy="274775"/>
                  </a:xfrm>
                  <a:custGeom>
                    <a:avLst/>
                    <a:gdLst/>
                    <a:ahLst/>
                    <a:cxnLst/>
                    <a:rect l="l" t="t" r="r" b="b"/>
                    <a:pathLst>
                      <a:path w="17813" h="10991" extrusionOk="0">
                        <a:moveTo>
                          <a:pt x="17813" y="60"/>
                        </a:moveTo>
                        <a:lnTo>
                          <a:pt x="17813" y="102"/>
                        </a:lnTo>
                        <a:lnTo>
                          <a:pt x="17813" y="102"/>
                        </a:lnTo>
                        <a:cubicBezTo>
                          <a:pt x="17813" y="88"/>
                          <a:pt x="17813" y="74"/>
                          <a:pt x="17813" y="60"/>
                        </a:cubicBezTo>
                        <a:close/>
                        <a:moveTo>
                          <a:pt x="25" y="1"/>
                        </a:moveTo>
                        <a:lnTo>
                          <a:pt x="1" y="5811"/>
                        </a:lnTo>
                        <a:cubicBezTo>
                          <a:pt x="1" y="7133"/>
                          <a:pt x="870" y="8466"/>
                          <a:pt x="2632" y="9478"/>
                        </a:cubicBezTo>
                        <a:cubicBezTo>
                          <a:pt x="2846" y="9597"/>
                          <a:pt x="3061" y="9716"/>
                          <a:pt x="3287" y="9823"/>
                        </a:cubicBezTo>
                        <a:cubicBezTo>
                          <a:pt x="3358" y="9859"/>
                          <a:pt x="3430" y="9895"/>
                          <a:pt x="3513" y="9919"/>
                        </a:cubicBezTo>
                        <a:cubicBezTo>
                          <a:pt x="3644" y="9978"/>
                          <a:pt x="3775" y="10050"/>
                          <a:pt x="3918" y="10097"/>
                        </a:cubicBezTo>
                        <a:lnTo>
                          <a:pt x="3989" y="10121"/>
                        </a:lnTo>
                        <a:lnTo>
                          <a:pt x="4144" y="10181"/>
                        </a:lnTo>
                        <a:cubicBezTo>
                          <a:pt x="4323" y="10252"/>
                          <a:pt x="4501" y="10312"/>
                          <a:pt x="4680" y="10371"/>
                        </a:cubicBezTo>
                        <a:lnTo>
                          <a:pt x="4871" y="10419"/>
                        </a:lnTo>
                        <a:lnTo>
                          <a:pt x="4990" y="10466"/>
                        </a:lnTo>
                        <a:cubicBezTo>
                          <a:pt x="5073" y="10478"/>
                          <a:pt x="5144" y="10502"/>
                          <a:pt x="5228" y="10514"/>
                        </a:cubicBezTo>
                        <a:cubicBezTo>
                          <a:pt x="5406" y="10573"/>
                          <a:pt x="5585" y="10609"/>
                          <a:pt x="5775" y="10657"/>
                        </a:cubicBezTo>
                        <a:cubicBezTo>
                          <a:pt x="5823" y="10669"/>
                          <a:pt x="5871" y="10681"/>
                          <a:pt x="5930" y="10693"/>
                        </a:cubicBezTo>
                        <a:cubicBezTo>
                          <a:pt x="6002" y="10704"/>
                          <a:pt x="6073" y="10716"/>
                          <a:pt x="6145" y="10728"/>
                        </a:cubicBezTo>
                        <a:cubicBezTo>
                          <a:pt x="6299" y="10764"/>
                          <a:pt x="6454" y="10788"/>
                          <a:pt x="6621" y="10812"/>
                        </a:cubicBezTo>
                        <a:cubicBezTo>
                          <a:pt x="6680" y="10823"/>
                          <a:pt x="6740" y="10835"/>
                          <a:pt x="6811" y="10847"/>
                        </a:cubicBezTo>
                        <a:cubicBezTo>
                          <a:pt x="6871" y="10847"/>
                          <a:pt x="6942" y="10859"/>
                          <a:pt x="7014" y="10871"/>
                        </a:cubicBezTo>
                        <a:cubicBezTo>
                          <a:pt x="7168" y="10883"/>
                          <a:pt x="7311" y="10907"/>
                          <a:pt x="7466" y="10919"/>
                        </a:cubicBezTo>
                        <a:cubicBezTo>
                          <a:pt x="7538" y="10919"/>
                          <a:pt x="7609" y="10931"/>
                          <a:pt x="7680" y="10943"/>
                        </a:cubicBezTo>
                        <a:cubicBezTo>
                          <a:pt x="7752" y="10943"/>
                          <a:pt x="7811" y="10943"/>
                          <a:pt x="7871" y="10954"/>
                        </a:cubicBezTo>
                        <a:cubicBezTo>
                          <a:pt x="8026" y="10966"/>
                          <a:pt x="8169" y="10966"/>
                          <a:pt x="8323" y="10978"/>
                        </a:cubicBezTo>
                        <a:cubicBezTo>
                          <a:pt x="8395" y="10978"/>
                          <a:pt x="8466" y="10990"/>
                          <a:pt x="8550" y="10990"/>
                        </a:cubicBezTo>
                        <a:lnTo>
                          <a:pt x="9454" y="10990"/>
                        </a:lnTo>
                        <a:cubicBezTo>
                          <a:pt x="9502" y="10990"/>
                          <a:pt x="9550" y="10978"/>
                          <a:pt x="9609" y="10978"/>
                        </a:cubicBezTo>
                        <a:cubicBezTo>
                          <a:pt x="9812" y="10966"/>
                          <a:pt x="10014" y="10954"/>
                          <a:pt x="10205" y="10943"/>
                        </a:cubicBezTo>
                        <a:cubicBezTo>
                          <a:pt x="10288" y="10943"/>
                          <a:pt x="10371" y="10943"/>
                          <a:pt x="10443" y="10919"/>
                        </a:cubicBezTo>
                        <a:lnTo>
                          <a:pt x="10562" y="10907"/>
                        </a:lnTo>
                        <a:lnTo>
                          <a:pt x="10740" y="10883"/>
                        </a:lnTo>
                        <a:cubicBezTo>
                          <a:pt x="10955" y="10859"/>
                          <a:pt x="11157" y="10835"/>
                          <a:pt x="11359" y="10800"/>
                        </a:cubicBezTo>
                        <a:lnTo>
                          <a:pt x="11514" y="10776"/>
                        </a:lnTo>
                        <a:lnTo>
                          <a:pt x="11586" y="10764"/>
                        </a:lnTo>
                        <a:cubicBezTo>
                          <a:pt x="11681" y="10740"/>
                          <a:pt x="11776" y="10716"/>
                          <a:pt x="11871" y="10704"/>
                        </a:cubicBezTo>
                        <a:cubicBezTo>
                          <a:pt x="12038" y="10669"/>
                          <a:pt x="12205" y="10633"/>
                          <a:pt x="12360" y="10597"/>
                        </a:cubicBezTo>
                        <a:cubicBezTo>
                          <a:pt x="12479" y="10573"/>
                          <a:pt x="12598" y="10538"/>
                          <a:pt x="12717" y="10502"/>
                        </a:cubicBezTo>
                        <a:cubicBezTo>
                          <a:pt x="12860" y="10466"/>
                          <a:pt x="13014" y="10419"/>
                          <a:pt x="13169" y="10371"/>
                        </a:cubicBezTo>
                        <a:lnTo>
                          <a:pt x="13264" y="10347"/>
                        </a:lnTo>
                        <a:cubicBezTo>
                          <a:pt x="13455" y="10288"/>
                          <a:pt x="13634" y="10216"/>
                          <a:pt x="13812" y="10157"/>
                        </a:cubicBezTo>
                        <a:lnTo>
                          <a:pt x="13884" y="10121"/>
                        </a:lnTo>
                        <a:cubicBezTo>
                          <a:pt x="14086" y="10050"/>
                          <a:pt x="14276" y="9966"/>
                          <a:pt x="14455" y="9883"/>
                        </a:cubicBezTo>
                        <a:lnTo>
                          <a:pt x="14622" y="9800"/>
                        </a:lnTo>
                        <a:cubicBezTo>
                          <a:pt x="14824" y="9704"/>
                          <a:pt x="15027" y="9597"/>
                          <a:pt x="15217" y="9490"/>
                        </a:cubicBezTo>
                        <a:lnTo>
                          <a:pt x="15324" y="9419"/>
                        </a:lnTo>
                        <a:cubicBezTo>
                          <a:pt x="15491" y="9323"/>
                          <a:pt x="15634" y="9228"/>
                          <a:pt x="15777" y="9121"/>
                        </a:cubicBezTo>
                        <a:lnTo>
                          <a:pt x="15848" y="9073"/>
                        </a:lnTo>
                        <a:cubicBezTo>
                          <a:pt x="16015" y="8954"/>
                          <a:pt x="16170" y="8835"/>
                          <a:pt x="16312" y="8704"/>
                        </a:cubicBezTo>
                        <a:lnTo>
                          <a:pt x="16372" y="8657"/>
                        </a:lnTo>
                        <a:cubicBezTo>
                          <a:pt x="16396" y="8633"/>
                          <a:pt x="16432" y="8609"/>
                          <a:pt x="16455" y="8585"/>
                        </a:cubicBezTo>
                        <a:cubicBezTo>
                          <a:pt x="16562" y="8478"/>
                          <a:pt x="16670" y="8371"/>
                          <a:pt x="16777" y="8264"/>
                        </a:cubicBezTo>
                        <a:cubicBezTo>
                          <a:pt x="16789" y="8240"/>
                          <a:pt x="16813" y="8216"/>
                          <a:pt x="16836" y="8192"/>
                        </a:cubicBezTo>
                        <a:cubicBezTo>
                          <a:pt x="16896" y="8121"/>
                          <a:pt x="16955" y="8061"/>
                          <a:pt x="17003" y="7990"/>
                        </a:cubicBezTo>
                        <a:cubicBezTo>
                          <a:pt x="17134" y="7823"/>
                          <a:pt x="17253" y="7645"/>
                          <a:pt x="17360" y="7454"/>
                        </a:cubicBezTo>
                        <a:cubicBezTo>
                          <a:pt x="17455" y="7299"/>
                          <a:pt x="17539" y="7133"/>
                          <a:pt x="17598" y="6954"/>
                        </a:cubicBezTo>
                        <a:cubicBezTo>
                          <a:pt x="17670" y="6787"/>
                          <a:pt x="17717" y="6621"/>
                          <a:pt x="17753" y="6454"/>
                        </a:cubicBezTo>
                        <a:cubicBezTo>
                          <a:pt x="17753" y="6430"/>
                          <a:pt x="17753" y="6418"/>
                          <a:pt x="17753" y="6406"/>
                        </a:cubicBezTo>
                        <a:cubicBezTo>
                          <a:pt x="17753" y="6406"/>
                          <a:pt x="17753" y="6394"/>
                          <a:pt x="17753" y="6394"/>
                        </a:cubicBezTo>
                        <a:cubicBezTo>
                          <a:pt x="17777" y="6311"/>
                          <a:pt x="17789" y="6240"/>
                          <a:pt x="17789" y="6156"/>
                        </a:cubicBezTo>
                        <a:lnTo>
                          <a:pt x="17789" y="6061"/>
                        </a:lnTo>
                        <a:cubicBezTo>
                          <a:pt x="17789" y="6025"/>
                          <a:pt x="17789" y="5978"/>
                          <a:pt x="17801" y="5942"/>
                        </a:cubicBezTo>
                        <a:cubicBezTo>
                          <a:pt x="17813" y="5906"/>
                          <a:pt x="17801" y="5882"/>
                          <a:pt x="17801" y="5859"/>
                        </a:cubicBezTo>
                        <a:lnTo>
                          <a:pt x="17813" y="102"/>
                        </a:lnTo>
                        <a:lnTo>
                          <a:pt x="17813" y="102"/>
                        </a:lnTo>
                        <a:cubicBezTo>
                          <a:pt x="17812" y="160"/>
                          <a:pt x="17810" y="219"/>
                          <a:pt x="17801" y="286"/>
                        </a:cubicBezTo>
                        <a:lnTo>
                          <a:pt x="17801" y="358"/>
                        </a:lnTo>
                        <a:cubicBezTo>
                          <a:pt x="17777" y="560"/>
                          <a:pt x="17741" y="751"/>
                          <a:pt x="17682" y="941"/>
                        </a:cubicBezTo>
                        <a:lnTo>
                          <a:pt x="17670" y="965"/>
                        </a:lnTo>
                        <a:cubicBezTo>
                          <a:pt x="17646" y="1048"/>
                          <a:pt x="17610" y="1144"/>
                          <a:pt x="17575" y="1227"/>
                        </a:cubicBezTo>
                        <a:lnTo>
                          <a:pt x="17563" y="1251"/>
                        </a:lnTo>
                        <a:cubicBezTo>
                          <a:pt x="17384" y="1668"/>
                          <a:pt x="17146" y="2049"/>
                          <a:pt x="16848" y="2382"/>
                        </a:cubicBezTo>
                        <a:lnTo>
                          <a:pt x="16789" y="2453"/>
                        </a:lnTo>
                        <a:cubicBezTo>
                          <a:pt x="16658" y="2584"/>
                          <a:pt x="16527" y="2715"/>
                          <a:pt x="16384" y="2846"/>
                        </a:cubicBezTo>
                        <a:lnTo>
                          <a:pt x="16324" y="2894"/>
                        </a:lnTo>
                        <a:cubicBezTo>
                          <a:pt x="16181" y="3025"/>
                          <a:pt x="16027" y="3144"/>
                          <a:pt x="15860" y="3263"/>
                        </a:cubicBezTo>
                        <a:lnTo>
                          <a:pt x="15789" y="3311"/>
                        </a:lnTo>
                        <a:cubicBezTo>
                          <a:pt x="15622" y="3430"/>
                          <a:pt x="15431" y="3561"/>
                          <a:pt x="15229" y="3668"/>
                        </a:cubicBezTo>
                        <a:cubicBezTo>
                          <a:pt x="15027" y="3787"/>
                          <a:pt x="14836" y="3882"/>
                          <a:pt x="14634" y="3989"/>
                        </a:cubicBezTo>
                        <a:lnTo>
                          <a:pt x="14467" y="4061"/>
                        </a:lnTo>
                        <a:cubicBezTo>
                          <a:pt x="14288" y="4144"/>
                          <a:pt x="14098" y="4227"/>
                          <a:pt x="13895" y="4311"/>
                        </a:cubicBezTo>
                        <a:lnTo>
                          <a:pt x="13824" y="4335"/>
                        </a:lnTo>
                        <a:cubicBezTo>
                          <a:pt x="13622" y="4418"/>
                          <a:pt x="13407" y="4489"/>
                          <a:pt x="13181" y="4561"/>
                        </a:cubicBezTo>
                        <a:cubicBezTo>
                          <a:pt x="13038" y="4608"/>
                          <a:pt x="12883" y="4644"/>
                          <a:pt x="12729" y="4692"/>
                        </a:cubicBezTo>
                        <a:cubicBezTo>
                          <a:pt x="12610" y="4716"/>
                          <a:pt x="12491" y="4751"/>
                          <a:pt x="12371" y="4787"/>
                        </a:cubicBezTo>
                        <a:cubicBezTo>
                          <a:pt x="12217" y="4823"/>
                          <a:pt x="12050" y="4858"/>
                          <a:pt x="11883" y="4894"/>
                        </a:cubicBezTo>
                        <a:cubicBezTo>
                          <a:pt x="11764" y="4918"/>
                          <a:pt x="11645" y="4942"/>
                          <a:pt x="11526" y="4966"/>
                        </a:cubicBezTo>
                        <a:lnTo>
                          <a:pt x="11371" y="4989"/>
                        </a:lnTo>
                        <a:cubicBezTo>
                          <a:pt x="11169" y="5025"/>
                          <a:pt x="10967" y="5049"/>
                          <a:pt x="10752" y="5073"/>
                        </a:cubicBezTo>
                        <a:lnTo>
                          <a:pt x="10574" y="5097"/>
                        </a:lnTo>
                        <a:cubicBezTo>
                          <a:pt x="10455" y="5108"/>
                          <a:pt x="10336" y="5120"/>
                          <a:pt x="10216" y="5120"/>
                        </a:cubicBezTo>
                        <a:cubicBezTo>
                          <a:pt x="10014" y="5144"/>
                          <a:pt x="9812" y="5156"/>
                          <a:pt x="9621" y="5168"/>
                        </a:cubicBezTo>
                        <a:cubicBezTo>
                          <a:pt x="9490" y="5168"/>
                          <a:pt x="9359" y="5168"/>
                          <a:pt x="9240" y="5180"/>
                        </a:cubicBezTo>
                        <a:lnTo>
                          <a:pt x="8752" y="5180"/>
                        </a:lnTo>
                        <a:cubicBezTo>
                          <a:pt x="8609" y="5180"/>
                          <a:pt x="8478" y="5180"/>
                          <a:pt x="8335" y="5168"/>
                        </a:cubicBezTo>
                        <a:cubicBezTo>
                          <a:pt x="8204" y="5156"/>
                          <a:pt x="8038" y="5156"/>
                          <a:pt x="7895" y="5144"/>
                        </a:cubicBezTo>
                        <a:cubicBezTo>
                          <a:pt x="7740" y="5132"/>
                          <a:pt x="7621" y="5120"/>
                          <a:pt x="7478" y="5108"/>
                        </a:cubicBezTo>
                        <a:cubicBezTo>
                          <a:pt x="7347" y="5097"/>
                          <a:pt x="7180" y="5073"/>
                          <a:pt x="7037" y="5061"/>
                        </a:cubicBezTo>
                        <a:cubicBezTo>
                          <a:pt x="6883" y="5037"/>
                          <a:pt x="6764" y="5025"/>
                          <a:pt x="6633" y="5001"/>
                        </a:cubicBezTo>
                        <a:cubicBezTo>
                          <a:pt x="6478" y="4978"/>
                          <a:pt x="6323" y="4954"/>
                          <a:pt x="6168" y="4918"/>
                        </a:cubicBezTo>
                        <a:cubicBezTo>
                          <a:pt x="6037" y="4894"/>
                          <a:pt x="5918" y="4870"/>
                          <a:pt x="5799" y="4847"/>
                        </a:cubicBezTo>
                        <a:cubicBezTo>
                          <a:pt x="5609" y="4799"/>
                          <a:pt x="5418" y="4751"/>
                          <a:pt x="5240" y="4704"/>
                        </a:cubicBezTo>
                        <a:cubicBezTo>
                          <a:pt x="5121" y="4680"/>
                          <a:pt x="5002" y="4644"/>
                          <a:pt x="4882" y="4608"/>
                        </a:cubicBezTo>
                        <a:lnTo>
                          <a:pt x="4692" y="4549"/>
                        </a:lnTo>
                        <a:cubicBezTo>
                          <a:pt x="4513" y="4501"/>
                          <a:pt x="4335" y="4430"/>
                          <a:pt x="4156" y="4370"/>
                        </a:cubicBezTo>
                        <a:lnTo>
                          <a:pt x="4001" y="4311"/>
                        </a:lnTo>
                        <a:cubicBezTo>
                          <a:pt x="3847" y="4251"/>
                          <a:pt x="3692" y="4180"/>
                          <a:pt x="3537" y="4108"/>
                        </a:cubicBezTo>
                        <a:cubicBezTo>
                          <a:pt x="3454" y="4073"/>
                          <a:pt x="3382" y="4049"/>
                          <a:pt x="3299" y="4013"/>
                        </a:cubicBezTo>
                        <a:cubicBezTo>
                          <a:pt x="3073" y="3906"/>
                          <a:pt x="2858" y="3787"/>
                          <a:pt x="2644" y="3668"/>
                        </a:cubicBezTo>
                        <a:cubicBezTo>
                          <a:pt x="1549" y="3037"/>
                          <a:pt x="799" y="2275"/>
                          <a:pt x="382" y="1477"/>
                        </a:cubicBezTo>
                        <a:cubicBezTo>
                          <a:pt x="144" y="1013"/>
                          <a:pt x="25" y="513"/>
                          <a:pt x="25"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9"/>
                  <p:cNvSpPr/>
                  <p:nvPr/>
                </p:nvSpPr>
                <p:spPr>
                  <a:xfrm>
                    <a:off x="1110975" y="3501713"/>
                    <a:ext cx="489375" cy="283375"/>
                  </a:xfrm>
                  <a:custGeom>
                    <a:avLst/>
                    <a:gdLst/>
                    <a:ahLst/>
                    <a:cxnLst/>
                    <a:rect l="l" t="t" r="r" b="b"/>
                    <a:pathLst>
                      <a:path w="19575" h="11335" extrusionOk="0">
                        <a:moveTo>
                          <a:pt x="16062" y="2012"/>
                        </a:moveTo>
                        <a:cubicBezTo>
                          <a:pt x="19563" y="4036"/>
                          <a:pt x="19575" y="7299"/>
                          <a:pt x="16110" y="9311"/>
                        </a:cubicBezTo>
                        <a:cubicBezTo>
                          <a:pt x="12633" y="11335"/>
                          <a:pt x="7002" y="11335"/>
                          <a:pt x="3501" y="9311"/>
                        </a:cubicBezTo>
                        <a:cubicBezTo>
                          <a:pt x="13" y="7299"/>
                          <a:pt x="1" y="4024"/>
                          <a:pt x="3466" y="2012"/>
                        </a:cubicBezTo>
                        <a:cubicBezTo>
                          <a:pt x="6930" y="0"/>
                          <a:pt x="12586" y="0"/>
                          <a:pt x="16062" y="2012"/>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9"/>
                  <p:cNvSpPr/>
                  <p:nvPr/>
                </p:nvSpPr>
                <p:spPr>
                  <a:xfrm>
                    <a:off x="1267850" y="3592488"/>
                    <a:ext cx="175650" cy="101825"/>
                  </a:xfrm>
                  <a:custGeom>
                    <a:avLst/>
                    <a:gdLst/>
                    <a:ahLst/>
                    <a:cxnLst/>
                    <a:rect l="l" t="t" r="r" b="b"/>
                    <a:pathLst>
                      <a:path w="7026" h="4073" extrusionOk="0">
                        <a:moveTo>
                          <a:pt x="5763" y="727"/>
                        </a:moveTo>
                        <a:cubicBezTo>
                          <a:pt x="7025" y="1453"/>
                          <a:pt x="7025" y="2620"/>
                          <a:pt x="5775" y="3346"/>
                        </a:cubicBezTo>
                        <a:cubicBezTo>
                          <a:pt x="4537" y="4072"/>
                          <a:pt x="2501" y="4072"/>
                          <a:pt x="1251" y="3346"/>
                        </a:cubicBezTo>
                        <a:cubicBezTo>
                          <a:pt x="0" y="2620"/>
                          <a:pt x="0" y="1453"/>
                          <a:pt x="1239" y="727"/>
                        </a:cubicBezTo>
                        <a:cubicBezTo>
                          <a:pt x="2489" y="1"/>
                          <a:pt x="4525" y="1"/>
                          <a:pt x="5763" y="727"/>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9"/>
                  <p:cNvSpPr/>
                  <p:nvPr/>
                </p:nvSpPr>
                <p:spPr>
                  <a:xfrm>
                    <a:off x="1168725" y="3458238"/>
                    <a:ext cx="373875" cy="230725"/>
                  </a:xfrm>
                  <a:custGeom>
                    <a:avLst/>
                    <a:gdLst/>
                    <a:ahLst/>
                    <a:cxnLst/>
                    <a:rect l="l" t="t" r="r" b="b"/>
                    <a:pathLst>
                      <a:path w="14955" h="9229" extrusionOk="0">
                        <a:moveTo>
                          <a:pt x="14955" y="60"/>
                        </a:moveTo>
                        <a:lnTo>
                          <a:pt x="14955" y="95"/>
                        </a:lnTo>
                        <a:lnTo>
                          <a:pt x="14955" y="95"/>
                        </a:lnTo>
                        <a:cubicBezTo>
                          <a:pt x="14955" y="83"/>
                          <a:pt x="14955" y="72"/>
                          <a:pt x="14955" y="60"/>
                        </a:cubicBezTo>
                        <a:close/>
                        <a:moveTo>
                          <a:pt x="13" y="1"/>
                        </a:moveTo>
                        <a:lnTo>
                          <a:pt x="1" y="4882"/>
                        </a:lnTo>
                        <a:cubicBezTo>
                          <a:pt x="1" y="5990"/>
                          <a:pt x="727" y="7109"/>
                          <a:pt x="2203" y="7966"/>
                        </a:cubicBezTo>
                        <a:cubicBezTo>
                          <a:pt x="2382" y="8061"/>
                          <a:pt x="2560" y="8157"/>
                          <a:pt x="2751" y="8252"/>
                        </a:cubicBezTo>
                        <a:cubicBezTo>
                          <a:pt x="2822" y="8276"/>
                          <a:pt x="2882" y="8299"/>
                          <a:pt x="2941" y="8335"/>
                        </a:cubicBezTo>
                        <a:cubicBezTo>
                          <a:pt x="3061" y="8383"/>
                          <a:pt x="3168" y="8430"/>
                          <a:pt x="3287" y="8478"/>
                        </a:cubicBezTo>
                        <a:lnTo>
                          <a:pt x="3346" y="8502"/>
                        </a:lnTo>
                        <a:lnTo>
                          <a:pt x="3477" y="8550"/>
                        </a:lnTo>
                        <a:cubicBezTo>
                          <a:pt x="3620" y="8609"/>
                          <a:pt x="3775" y="8657"/>
                          <a:pt x="3930" y="8704"/>
                        </a:cubicBezTo>
                        <a:cubicBezTo>
                          <a:pt x="3977" y="8716"/>
                          <a:pt x="4037" y="8728"/>
                          <a:pt x="4084" y="8752"/>
                        </a:cubicBezTo>
                        <a:lnTo>
                          <a:pt x="4192" y="8788"/>
                        </a:lnTo>
                        <a:cubicBezTo>
                          <a:pt x="4251" y="8800"/>
                          <a:pt x="4323" y="8811"/>
                          <a:pt x="4382" y="8835"/>
                        </a:cubicBezTo>
                        <a:cubicBezTo>
                          <a:pt x="4537" y="8871"/>
                          <a:pt x="4692" y="8907"/>
                          <a:pt x="4846" y="8942"/>
                        </a:cubicBezTo>
                        <a:cubicBezTo>
                          <a:pt x="4894" y="8954"/>
                          <a:pt x="4930" y="8966"/>
                          <a:pt x="4977" y="8978"/>
                        </a:cubicBezTo>
                        <a:lnTo>
                          <a:pt x="5156" y="9002"/>
                        </a:lnTo>
                        <a:cubicBezTo>
                          <a:pt x="5287" y="9026"/>
                          <a:pt x="5418" y="9050"/>
                          <a:pt x="5561" y="9073"/>
                        </a:cubicBezTo>
                        <a:cubicBezTo>
                          <a:pt x="5608" y="9073"/>
                          <a:pt x="5656" y="9097"/>
                          <a:pt x="5716" y="9097"/>
                        </a:cubicBezTo>
                        <a:cubicBezTo>
                          <a:pt x="5775" y="9109"/>
                          <a:pt x="5835" y="9121"/>
                          <a:pt x="5894" y="9121"/>
                        </a:cubicBezTo>
                        <a:cubicBezTo>
                          <a:pt x="6013" y="9133"/>
                          <a:pt x="6144" y="9157"/>
                          <a:pt x="6263" y="9169"/>
                        </a:cubicBezTo>
                        <a:cubicBezTo>
                          <a:pt x="6323" y="9169"/>
                          <a:pt x="6382" y="9181"/>
                          <a:pt x="6442" y="9181"/>
                        </a:cubicBezTo>
                        <a:lnTo>
                          <a:pt x="6609" y="9192"/>
                        </a:lnTo>
                        <a:cubicBezTo>
                          <a:pt x="6740" y="9204"/>
                          <a:pt x="6859" y="9204"/>
                          <a:pt x="6990" y="9216"/>
                        </a:cubicBezTo>
                        <a:cubicBezTo>
                          <a:pt x="7049" y="9216"/>
                          <a:pt x="7121" y="9216"/>
                          <a:pt x="7180" y="9228"/>
                        </a:cubicBezTo>
                        <a:lnTo>
                          <a:pt x="7942" y="9228"/>
                        </a:lnTo>
                        <a:lnTo>
                          <a:pt x="8061" y="9216"/>
                        </a:lnTo>
                        <a:cubicBezTo>
                          <a:pt x="8228" y="9216"/>
                          <a:pt x="8395" y="9192"/>
                          <a:pt x="8561" y="9181"/>
                        </a:cubicBezTo>
                        <a:cubicBezTo>
                          <a:pt x="8633" y="9181"/>
                          <a:pt x="8704" y="9181"/>
                          <a:pt x="8776" y="9169"/>
                        </a:cubicBezTo>
                        <a:lnTo>
                          <a:pt x="8871" y="9157"/>
                        </a:lnTo>
                        <a:lnTo>
                          <a:pt x="9014" y="9133"/>
                        </a:lnTo>
                        <a:cubicBezTo>
                          <a:pt x="9192" y="9121"/>
                          <a:pt x="9359" y="9097"/>
                          <a:pt x="9538" y="9061"/>
                        </a:cubicBezTo>
                        <a:lnTo>
                          <a:pt x="9657" y="9050"/>
                        </a:lnTo>
                        <a:lnTo>
                          <a:pt x="9728" y="9038"/>
                        </a:lnTo>
                        <a:cubicBezTo>
                          <a:pt x="9799" y="9026"/>
                          <a:pt x="9883" y="9002"/>
                          <a:pt x="9966" y="8990"/>
                        </a:cubicBezTo>
                        <a:cubicBezTo>
                          <a:pt x="10097" y="8954"/>
                          <a:pt x="10240" y="8931"/>
                          <a:pt x="10383" y="8895"/>
                        </a:cubicBezTo>
                        <a:cubicBezTo>
                          <a:pt x="10478" y="8871"/>
                          <a:pt x="10573" y="8847"/>
                          <a:pt x="10681" y="8823"/>
                        </a:cubicBezTo>
                        <a:cubicBezTo>
                          <a:pt x="10800" y="8788"/>
                          <a:pt x="10931" y="8740"/>
                          <a:pt x="11062" y="8704"/>
                        </a:cubicBezTo>
                        <a:lnTo>
                          <a:pt x="11145" y="8680"/>
                        </a:lnTo>
                        <a:cubicBezTo>
                          <a:pt x="11300" y="8633"/>
                          <a:pt x="11454" y="8585"/>
                          <a:pt x="11597" y="8526"/>
                        </a:cubicBezTo>
                        <a:lnTo>
                          <a:pt x="11669" y="8502"/>
                        </a:lnTo>
                        <a:cubicBezTo>
                          <a:pt x="11824" y="8430"/>
                          <a:pt x="11990" y="8359"/>
                          <a:pt x="12145" y="8288"/>
                        </a:cubicBezTo>
                        <a:lnTo>
                          <a:pt x="12276" y="8228"/>
                        </a:lnTo>
                        <a:cubicBezTo>
                          <a:pt x="12455" y="8145"/>
                          <a:pt x="12621" y="8061"/>
                          <a:pt x="12788" y="7966"/>
                        </a:cubicBezTo>
                        <a:lnTo>
                          <a:pt x="12871" y="7907"/>
                        </a:lnTo>
                        <a:cubicBezTo>
                          <a:pt x="13014" y="7823"/>
                          <a:pt x="13133" y="7740"/>
                          <a:pt x="13252" y="7657"/>
                        </a:cubicBezTo>
                        <a:lnTo>
                          <a:pt x="13312" y="7621"/>
                        </a:lnTo>
                        <a:cubicBezTo>
                          <a:pt x="13455" y="7514"/>
                          <a:pt x="13586" y="7418"/>
                          <a:pt x="13705" y="7323"/>
                        </a:cubicBezTo>
                        <a:lnTo>
                          <a:pt x="13752" y="7276"/>
                        </a:lnTo>
                        <a:cubicBezTo>
                          <a:pt x="13776" y="7252"/>
                          <a:pt x="13800" y="7228"/>
                          <a:pt x="13824" y="7216"/>
                        </a:cubicBezTo>
                        <a:cubicBezTo>
                          <a:pt x="13919" y="7121"/>
                          <a:pt x="14002" y="7037"/>
                          <a:pt x="14086" y="6942"/>
                        </a:cubicBezTo>
                        <a:cubicBezTo>
                          <a:pt x="14110" y="6918"/>
                          <a:pt x="14121" y="6906"/>
                          <a:pt x="14145" y="6883"/>
                        </a:cubicBezTo>
                        <a:cubicBezTo>
                          <a:pt x="14193" y="6823"/>
                          <a:pt x="14241" y="6775"/>
                          <a:pt x="14288" y="6716"/>
                        </a:cubicBezTo>
                        <a:cubicBezTo>
                          <a:pt x="14395" y="6573"/>
                          <a:pt x="14502" y="6418"/>
                          <a:pt x="14586" y="6264"/>
                        </a:cubicBezTo>
                        <a:cubicBezTo>
                          <a:pt x="14657" y="6133"/>
                          <a:pt x="14729" y="5990"/>
                          <a:pt x="14788" y="5847"/>
                        </a:cubicBezTo>
                        <a:cubicBezTo>
                          <a:pt x="14836" y="5704"/>
                          <a:pt x="14872" y="5561"/>
                          <a:pt x="14907" y="5418"/>
                        </a:cubicBezTo>
                        <a:lnTo>
                          <a:pt x="14907" y="5382"/>
                        </a:lnTo>
                        <a:cubicBezTo>
                          <a:pt x="14919" y="5311"/>
                          <a:pt x="14931" y="5251"/>
                          <a:pt x="14931" y="5180"/>
                        </a:cubicBezTo>
                        <a:lnTo>
                          <a:pt x="14931" y="5097"/>
                        </a:lnTo>
                        <a:cubicBezTo>
                          <a:pt x="14931" y="5073"/>
                          <a:pt x="14931" y="5037"/>
                          <a:pt x="14943" y="5001"/>
                        </a:cubicBezTo>
                        <a:cubicBezTo>
                          <a:pt x="14943" y="4966"/>
                          <a:pt x="14943" y="4954"/>
                          <a:pt x="14943" y="4930"/>
                        </a:cubicBezTo>
                        <a:lnTo>
                          <a:pt x="14955" y="95"/>
                        </a:lnTo>
                        <a:lnTo>
                          <a:pt x="14955" y="95"/>
                        </a:lnTo>
                        <a:cubicBezTo>
                          <a:pt x="14954" y="143"/>
                          <a:pt x="14953" y="193"/>
                          <a:pt x="14943" y="251"/>
                        </a:cubicBezTo>
                        <a:lnTo>
                          <a:pt x="14943" y="310"/>
                        </a:lnTo>
                        <a:cubicBezTo>
                          <a:pt x="14931" y="477"/>
                          <a:pt x="14895" y="644"/>
                          <a:pt x="14848" y="799"/>
                        </a:cubicBezTo>
                        <a:cubicBezTo>
                          <a:pt x="14848" y="799"/>
                          <a:pt x="14848" y="810"/>
                          <a:pt x="14848" y="822"/>
                        </a:cubicBezTo>
                        <a:cubicBezTo>
                          <a:pt x="14824" y="894"/>
                          <a:pt x="14800" y="965"/>
                          <a:pt x="14764" y="1037"/>
                        </a:cubicBezTo>
                        <a:lnTo>
                          <a:pt x="14752" y="1061"/>
                        </a:lnTo>
                        <a:cubicBezTo>
                          <a:pt x="14610" y="1406"/>
                          <a:pt x="14407" y="1727"/>
                          <a:pt x="14145" y="2013"/>
                        </a:cubicBezTo>
                        <a:cubicBezTo>
                          <a:pt x="14133" y="2025"/>
                          <a:pt x="14121" y="2049"/>
                          <a:pt x="14098" y="2061"/>
                        </a:cubicBezTo>
                        <a:cubicBezTo>
                          <a:pt x="13990" y="2180"/>
                          <a:pt x="13883" y="2287"/>
                          <a:pt x="13764" y="2394"/>
                        </a:cubicBezTo>
                        <a:lnTo>
                          <a:pt x="13717" y="2442"/>
                        </a:lnTo>
                        <a:cubicBezTo>
                          <a:pt x="13598" y="2549"/>
                          <a:pt x="13467" y="2644"/>
                          <a:pt x="13324" y="2739"/>
                        </a:cubicBezTo>
                        <a:lnTo>
                          <a:pt x="13264" y="2787"/>
                        </a:lnTo>
                        <a:cubicBezTo>
                          <a:pt x="13121" y="2882"/>
                          <a:pt x="12967" y="2989"/>
                          <a:pt x="12800" y="3085"/>
                        </a:cubicBezTo>
                        <a:cubicBezTo>
                          <a:pt x="12621" y="3168"/>
                          <a:pt x="12466" y="3263"/>
                          <a:pt x="12288" y="3347"/>
                        </a:cubicBezTo>
                        <a:lnTo>
                          <a:pt x="12157" y="3406"/>
                        </a:lnTo>
                        <a:cubicBezTo>
                          <a:pt x="12002" y="3477"/>
                          <a:pt x="11835" y="3549"/>
                          <a:pt x="11669" y="3608"/>
                        </a:cubicBezTo>
                        <a:lnTo>
                          <a:pt x="11609" y="3644"/>
                        </a:lnTo>
                        <a:cubicBezTo>
                          <a:pt x="11431" y="3704"/>
                          <a:pt x="11252" y="3763"/>
                          <a:pt x="11073" y="3823"/>
                        </a:cubicBezTo>
                        <a:cubicBezTo>
                          <a:pt x="10942" y="3858"/>
                          <a:pt x="10812" y="3894"/>
                          <a:pt x="10681" y="3930"/>
                        </a:cubicBezTo>
                        <a:cubicBezTo>
                          <a:pt x="10585" y="3966"/>
                          <a:pt x="10490" y="3989"/>
                          <a:pt x="10383" y="4013"/>
                        </a:cubicBezTo>
                        <a:cubicBezTo>
                          <a:pt x="10252" y="4049"/>
                          <a:pt x="10109" y="4073"/>
                          <a:pt x="9978" y="4097"/>
                        </a:cubicBezTo>
                        <a:cubicBezTo>
                          <a:pt x="9871" y="4120"/>
                          <a:pt x="9776" y="4144"/>
                          <a:pt x="9680" y="4168"/>
                        </a:cubicBezTo>
                        <a:lnTo>
                          <a:pt x="9549" y="4180"/>
                        </a:lnTo>
                        <a:cubicBezTo>
                          <a:pt x="9383" y="4204"/>
                          <a:pt x="9204" y="4239"/>
                          <a:pt x="9037" y="4251"/>
                        </a:cubicBezTo>
                        <a:lnTo>
                          <a:pt x="8883" y="4275"/>
                        </a:lnTo>
                        <a:cubicBezTo>
                          <a:pt x="8787" y="4287"/>
                          <a:pt x="8680" y="4287"/>
                          <a:pt x="8585" y="4299"/>
                        </a:cubicBezTo>
                        <a:cubicBezTo>
                          <a:pt x="8418" y="4311"/>
                          <a:pt x="8252" y="4323"/>
                          <a:pt x="8085" y="4335"/>
                        </a:cubicBezTo>
                        <a:cubicBezTo>
                          <a:pt x="7978" y="4335"/>
                          <a:pt x="7859" y="4335"/>
                          <a:pt x="7752" y="4347"/>
                        </a:cubicBezTo>
                        <a:lnTo>
                          <a:pt x="7347" y="4347"/>
                        </a:lnTo>
                        <a:cubicBezTo>
                          <a:pt x="7228" y="4347"/>
                          <a:pt x="7121" y="4347"/>
                          <a:pt x="7002" y="4335"/>
                        </a:cubicBezTo>
                        <a:cubicBezTo>
                          <a:pt x="6894" y="4323"/>
                          <a:pt x="6751" y="4323"/>
                          <a:pt x="6621" y="4311"/>
                        </a:cubicBezTo>
                        <a:cubicBezTo>
                          <a:pt x="6501" y="4299"/>
                          <a:pt x="6394" y="4299"/>
                          <a:pt x="6275" y="4287"/>
                        </a:cubicBezTo>
                        <a:lnTo>
                          <a:pt x="5906" y="4239"/>
                        </a:lnTo>
                        <a:lnTo>
                          <a:pt x="5573" y="4192"/>
                        </a:lnTo>
                        <a:cubicBezTo>
                          <a:pt x="5442" y="4168"/>
                          <a:pt x="5311" y="4156"/>
                          <a:pt x="5180" y="4120"/>
                        </a:cubicBezTo>
                        <a:cubicBezTo>
                          <a:pt x="5073" y="4109"/>
                          <a:pt x="4966" y="4085"/>
                          <a:pt x="4858" y="4061"/>
                        </a:cubicBezTo>
                        <a:cubicBezTo>
                          <a:pt x="4716" y="4025"/>
                          <a:pt x="4549" y="3989"/>
                          <a:pt x="4394" y="3954"/>
                        </a:cubicBezTo>
                        <a:cubicBezTo>
                          <a:pt x="4299" y="3918"/>
                          <a:pt x="4204" y="3894"/>
                          <a:pt x="4096" y="3870"/>
                        </a:cubicBezTo>
                        <a:lnTo>
                          <a:pt x="3942" y="3823"/>
                        </a:lnTo>
                        <a:cubicBezTo>
                          <a:pt x="3799" y="3775"/>
                          <a:pt x="3644" y="3716"/>
                          <a:pt x="3489" y="3668"/>
                        </a:cubicBezTo>
                        <a:lnTo>
                          <a:pt x="3358" y="3620"/>
                        </a:lnTo>
                        <a:cubicBezTo>
                          <a:pt x="3227" y="3573"/>
                          <a:pt x="3096" y="3513"/>
                          <a:pt x="2965" y="3454"/>
                        </a:cubicBezTo>
                        <a:cubicBezTo>
                          <a:pt x="2894" y="3430"/>
                          <a:pt x="2834" y="3394"/>
                          <a:pt x="2763" y="3370"/>
                        </a:cubicBezTo>
                        <a:cubicBezTo>
                          <a:pt x="2584" y="3275"/>
                          <a:pt x="2394" y="3180"/>
                          <a:pt x="2215" y="3085"/>
                        </a:cubicBezTo>
                        <a:cubicBezTo>
                          <a:pt x="1298" y="2549"/>
                          <a:pt x="667" y="1918"/>
                          <a:pt x="322" y="1239"/>
                        </a:cubicBezTo>
                        <a:cubicBezTo>
                          <a:pt x="120" y="858"/>
                          <a:pt x="13" y="429"/>
                          <a:pt x="13" y="1"/>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9"/>
                  <p:cNvSpPr/>
                  <p:nvPr/>
                </p:nvSpPr>
                <p:spPr>
                  <a:xfrm>
                    <a:off x="1150275" y="3340088"/>
                    <a:ext cx="410800" cy="237850"/>
                  </a:xfrm>
                  <a:custGeom>
                    <a:avLst/>
                    <a:gdLst/>
                    <a:ahLst/>
                    <a:cxnLst/>
                    <a:rect l="l" t="t" r="r" b="b"/>
                    <a:pathLst>
                      <a:path w="16432" h="9514" extrusionOk="0">
                        <a:moveTo>
                          <a:pt x="13478" y="1691"/>
                        </a:moveTo>
                        <a:cubicBezTo>
                          <a:pt x="16419" y="3381"/>
                          <a:pt x="16431" y="6120"/>
                          <a:pt x="13526" y="7811"/>
                        </a:cubicBezTo>
                        <a:cubicBezTo>
                          <a:pt x="10609" y="9513"/>
                          <a:pt x="5870" y="9513"/>
                          <a:pt x="2941" y="7811"/>
                        </a:cubicBezTo>
                        <a:cubicBezTo>
                          <a:pt x="0" y="6120"/>
                          <a:pt x="0" y="3381"/>
                          <a:pt x="2906" y="1691"/>
                        </a:cubicBezTo>
                        <a:cubicBezTo>
                          <a:pt x="5823" y="0"/>
                          <a:pt x="10549" y="0"/>
                          <a:pt x="13478" y="169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9"/>
                  <p:cNvSpPr/>
                  <p:nvPr/>
                </p:nvSpPr>
                <p:spPr>
                  <a:xfrm>
                    <a:off x="1248800" y="3397238"/>
                    <a:ext cx="213450" cy="123550"/>
                  </a:xfrm>
                  <a:custGeom>
                    <a:avLst/>
                    <a:gdLst/>
                    <a:ahLst/>
                    <a:cxnLst/>
                    <a:rect l="l" t="t" r="r" b="b"/>
                    <a:pathLst>
                      <a:path w="8538" h="4942" extrusionOk="0">
                        <a:moveTo>
                          <a:pt x="7001" y="881"/>
                        </a:moveTo>
                        <a:cubicBezTo>
                          <a:pt x="8525" y="1762"/>
                          <a:pt x="8537" y="3179"/>
                          <a:pt x="7025" y="4060"/>
                        </a:cubicBezTo>
                        <a:cubicBezTo>
                          <a:pt x="5513" y="4941"/>
                          <a:pt x="3060" y="4941"/>
                          <a:pt x="1536" y="4060"/>
                        </a:cubicBezTo>
                        <a:cubicBezTo>
                          <a:pt x="12" y="3179"/>
                          <a:pt x="0" y="1750"/>
                          <a:pt x="1513" y="881"/>
                        </a:cubicBezTo>
                        <a:cubicBezTo>
                          <a:pt x="3025" y="0"/>
                          <a:pt x="5489" y="0"/>
                          <a:pt x="7001" y="881"/>
                        </a:cubicBezTo>
                        <a:close/>
                      </a:path>
                    </a:pathLst>
                  </a:custGeom>
                  <a:solidFill>
                    <a:srgbClr val="456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9"/>
                  <p:cNvSpPr/>
                  <p:nvPr/>
                </p:nvSpPr>
                <p:spPr>
                  <a:xfrm>
                    <a:off x="1273500" y="3415763"/>
                    <a:ext cx="164025" cy="86475"/>
                  </a:xfrm>
                  <a:custGeom>
                    <a:avLst/>
                    <a:gdLst/>
                    <a:ahLst/>
                    <a:cxnLst/>
                    <a:rect l="l" t="t" r="r" b="b"/>
                    <a:pathLst>
                      <a:path w="6561" h="3459" extrusionOk="0">
                        <a:moveTo>
                          <a:pt x="3275" y="0"/>
                        </a:moveTo>
                        <a:cubicBezTo>
                          <a:pt x="2513" y="0"/>
                          <a:pt x="1751" y="170"/>
                          <a:pt x="1167" y="509"/>
                        </a:cubicBezTo>
                        <a:cubicBezTo>
                          <a:pt x="1" y="1176"/>
                          <a:pt x="13" y="2271"/>
                          <a:pt x="1179" y="2950"/>
                        </a:cubicBezTo>
                        <a:cubicBezTo>
                          <a:pt x="1763" y="3289"/>
                          <a:pt x="2528" y="3459"/>
                          <a:pt x="3291" y="3459"/>
                        </a:cubicBezTo>
                        <a:cubicBezTo>
                          <a:pt x="4055" y="3459"/>
                          <a:pt x="4817" y="3289"/>
                          <a:pt x="5394" y="2950"/>
                        </a:cubicBezTo>
                        <a:cubicBezTo>
                          <a:pt x="6561" y="2271"/>
                          <a:pt x="6561" y="1176"/>
                          <a:pt x="5382" y="509"/>
                        </a:cubicBezTo>
                        <a:cubicBezTo>
                          <a:pt x="4799" y="170"/>
                          <a:pt x="4037" y="0"/>
                          <a:pt x="3275" y="0"/>
                        </a:cubicBezTo>
                        <a:close/>
                      </a:path>
                    </a:pathLst>
                  </a:custGeom>
                  <a:solidFill>
                    <a:srgbClr val="A0FD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9"/>
                  <p:cNvSpPr/>
                  <p:nvPr/>
                </p:nvSpPr>
                <p:spPr>
                  <a:xfrm>
                    <a:off x="1133000" y="3437713"/>
                    <a:ext cx="445325" cy="274750"/>
                  </a:xfrm>
                  <a:custGeom>
                    <a:avLst/>
                    <a:gdLst/>
                    <a:ahLst/>
                    <a:cxnLst/>
                    <a:rect l="l" t="t" r="r" b="b"/>
                    <a:pathLst>
                      <a:path w="17813" h="10990" extrusionOk="0">
                        <a:moveTo>
                          <a:pt x="17813" y="48"/>
                        </a:moveTo>
                        <a:lnTo>
                          <a:pt x="17813" y="100"/>
                        </a:lnTo>
                        <a:lnTo>
                          <a:pt x="17813" y="100"/>
                        </a:lnTo>
                        <a:cubicBezTo>
                          <a:pt x="17813" y="83"/>
                          <a:pt x="17813" y="65"/>
                          <a:pt x="17813" y="48"/>
                        </a:cubicBezTo>
                        <a:close/>
                        <a:moveTo>
                          <a:pt x="25" y="0"/>
                        </a:moveTo>
                        <a:lnTo>
                          <a:pt x="1" y="5811"/>
                        </a:lnTo>
                        <a:cubicBezTo>
                          <a:pt x="1" y="7132"/>
                          <a:pt x="870" y="8466"/>
                          <a:pt x="2632" y="9478"/>
                        </a:cubicBezTo>
                        <a:cubicBezTo>
                          <a:pt x="2846" y="9597"/>
                          <a:pt x="3061" y="9716"/>
                          <a:pt x="3287" y="9823"/>
                        </a:cubicBezTo>
                        <a:cubicBezTo>
                          <a:pt x="3358" y="9859"/>
                          <a:pt x="3430" y="9882"/>
                          <a:pt x="3513" y="9918"/>
                        </a:cubicBezTo>
                        <a:cubicBezTo>
                          <a:pt x="3644" y="9978"/>
                          <a:pt x="3775" y="10037"/>
                          <a:pt x="3918" y="10097"/>
                        </a:cubicBezTo>
                        <a:lnTo>
                          <a:pt x="3989" y="10121"/>
                        </a:lnTo>
                        <a:lnTo>
                          <a:pt x="4144" y="10180"/>
                        </a:lnTo>
                        <a:cubicBezTo>
                          <a:pt x="4323" y="10240"/>
                          <a:pt x="4501" y="10311"/>
                          <a:pt x="4680" y="10359"/>
                        </a:cubicBezTo>
                        <a:lnTo>
                          <a:pt x="4871" y="10418"/>
                        </a:lnTo>
                        <a:lnTo>
                          <a:pt x="4990" y="10466"/>
                        </a:lnTo>
                        <a:cubicBezTo>
                          <a:pt x="5073" y="10478"/>
                          <a:pt x="5144" y="10502"/>
                          <a:pt x="5228" y="10514"/>
                        </a:cubicBezTo>
                        <a:cubicBezTo>
                          <a:pt x="5406" y="10561"/>
                          <a:pt x="5585" y="10609"/>
                          <a:pt x="5775" y="10656"/>
                        </a:cubicBezTo>
                        <a:cubicBezTo>
                          <a:pt x="5823" y="10668"/>
                          <a:pt x="5871" y="10680"/>
                          <a:pt x="5930" y="10692"/>
                        </a:cubicBezTo>
                        <a:cubicBezTo>
                          <a:pt x="6002" y="10704"/>
                          <a:pt x="6073" y="10716"/>
                          <a:pt x="6145" y="10728"/>
                        </a:cubicBezTo>
                        <a:cubicBezTo>
                          <a:pt x="6299" y="10764"/>
                          <a:pt x="6454" y="10787"/>
                          <a:pt x="6621" y="10811"/>
                        </a:cubicBezTo>
                        <a:cubicBezTo>
                          <a:pt x="6680" y="10823"/>
                          <a:pt x="6740" y="10835"/>
                          <a:pt x="6811" y="10847"/>
                        </a:cubicBezTo>
                        <a:cubicBezTo>
                          <a:pt x="6871" y="10847"/>
                          <a:pt x="6942" y="10859"/>
                          <a:pt x="7014" y="10871"/>
                        </a:cubicBezTo>
                        <a:cubicBezTo>
                          <a:pt x="7168" y="10883"/>
                          <a:pt x="7311" y="10906"/>
                          <a:pt x="7466" y="10918"/>
                        </a:cubicBezTo>
                        <a:cubicBezTo>
                          <a:pt x="7538" y="10918"/>
                          <a:pt x="7609" y="10930"/>
                          <a:pt x="7680" y="10942"/>
                        </a:cubicBezTo>
                        <a:cubicBezTo>
                          <a:pt x="7752" y="10942"/>
                          <a:pt x="7811" y="10942"/>
                          <a:pt x="7871" y="10954"/>
                        </a:cubicBezTo>
                        <a:cubicBezTo>
                          <a:pt x="8026" y="10966"/>
                          <a:pt x="8169" y="10966"/>
                          <a:pt x="8323" y="10978"/>
                        </a:cubicBezTo>
                        <a:cubicBezTo>
                          <a:pt x="8395" y="10978"/>
                          <a:pt x="8466" y="10990"/>
                          <a:pt x="8550" y="10990"/>
                        </a:cubicBezTo>
                        <a:lnTo>
                          <a:pt x="9454" y="10990"/>
                        </a:lnTo>
                        <a:cubicBezTo>
                          <a:pt x="9502" y="10990"/>
                          <a:pt x="9550" y="10990"/>
                          <a:pt x="9609" y="10978"/>
                        </a:cubicBezTo>
                        <a:cubicBezTo>
                          <a:pt x="9812" y="10966"/>
                          <a:pt x="10014" y="10954"/>
                          <a:pt x="10205" y="10942"/>
                        </a:cubicBezTo>
                        <a:cubicBezTo>
                          <a:pt x="10288" y="10930"/>
                          <a:pt x="10371" y="10930"/>
                          <a:pt x="10443" y="10918"/>
                        </a:cubicBezTo>
                        <a:lnTo>
                          <a:pt x="10562" y="10906"/>
                        </a:lnTo>
                        <a:lnTo>
                          <a:pt x="10740" y="10883"/>
                        </a:lnTo>
                        <a:cubicBezTo>
                          <a:pt x="10955" y="10859"/>
                          <a:pt x="11157" y="10835"/>
                          <a:pt x="11359" y="10799"/>
                        </a:cubicBezTo>
                        <a:lnTo>
                          <a:pt x="11514" y="10775"/>
                        </a:lnTo>
                        <a:lnTo>
                          <a:pt x="11586" y="10764"/>
                        </a:lnTo>
                        <a:cubicBezTo>
                          <a:pt x="11681" y="10752"/>
                          <a:pt x="11776" y="10716"/>
                          <a:pt x="11871" y="10704"/>
                        </a:cubicBezTo>
                        <a:cubicBezTo>
                          <a:pt x="12038" y="10668"/>
                          <a:pt x="12205" y="10633"/>
                          <a:pt x="12360" y="10597"/>
                        </a:cubicBezTo>
                        <a:cubicBezTo>
                          <a:pt x="12479" y="10573"/>
                          <a:pt x="12598" y="10537"/>
                          <a:pt x="12717" y="10502"/>
                        </a:cubicBezTo>
                        <a:cubicBezTo>
                          <a:pt x="12860" y="10466"/>
                          <a:pt x="13014" y="10418"/>
                          <a:pt x="13169" y="10371"/>
                        </a:cubicBezTo>
                        <a:lnTo>
                          <a:pt x="13264" y="10347"/>
                        </a:lnTo>
                        <a:cubicBezTo>
                          <a:pt x="13455" y="10287"/>
                          <a:pt x="13634" y="10216"/>
                          <a:pt x="13812" y="10156"/>
                        </a:cubicBezTo>
                        <a:lnTo>
                          <a:pt x="13884" y="10121"/>
                        </a:lnTo>
                        <a:cubicBezTo>
                          <a:pt x="14086" y="10049"/>
                          <a:pt x="14276" y="9966"/>
                          <a:pt x="14455" y="9882"/>
                        </a:cubicBezTo>
                        <a:lnTo>
                          <a:pt x="14622" y="9799"/>
                        </a:lnTo>
                        <a:cubicBezTo>
                          <a:pt x="14824" y="9704"/>
                          <a:pt x="15027" y="9597"/>
                          <a:pt x="15217" y="9490"/>
                        </a:cubicBezTo>
                        <a:lnTo>
                          <a:pt x="15324" y="9418"/>
                        </a:lnTo>
                        <a:cubicBezTo>
                          <a:pt x="15491" y="9323"/>
                          <a:pt x="15634" y="9228"/>
                          <a:pt x="15777" y="9120"/>
                        </a:cubicBezTo>
                        <a:lnTo>
                          <a:pt x="15848" y="9073"/>
                        </a:lnTo>
                        <a:cubicBezTo>
                          <a:pt x="16015" y="8954"/>
                          <a:pt x="16170" y="8835"/>
                          <a:pt x="16312" y="8704"/>
                        </a:cubicBezTo>
                        <a:lnTo>
                          <a:pt x="16372" y="8656"/>
                        </a:lnTo>
                        <a:cubicBezTo>
                          <a:pt x="16396" y="8632"/>
                          <a:pt x="16432" y="8609"/>
                          <a:pt x="16455" y="8585"/>
                        </a:cubicBezTo>
                        <a:cubicBezTo>
                          <a:pt x="16562" y="8478"/>
                          <a:pt x="16670" y="8370"/>
                          <a:pt x="16777" y="8263"/>
                        </a:cubicBezTo>
                        <a:cubicBezTo>
                          <a:pt x="16789" y="8239"/>
                          <a:pt x="16813" y="8216"/>
                          <a:pt x="16836" y="8192"/>
                        </a:cubicBezTo>
                        <a:cubicBezTo>
                          <a:pt x="16896" y="8120"/>
                          <a:pt x="16955" y="8061"/>
                          <a:pt x="17003" y="7989"/>
                        </a:cubicBezTo>
                        <a:cubicBezTo>
                          <a:pt x="17134" y="7823"/>
                          <a:pt x="17253" y="7644"/>
                          <a:pt x="17360" y="7454"/>
                        </a:cubicBezTo>
                        <a:cubicBezTo>
                          <a:pt x="17455" y="7299"/>
                          <a:pt x="17539" y="7120"/>
                          <a:pt x="17598" y="6954"/>
                        </a:cubicBezTo>
                        <a:cubicBezTo>
                          <a:pt x="17670" y="6787"/>
                          <a:pt x="17717" y="6620"/>
                          <a:pt x="17753" y="6453"/>
                        </a:cubicBezTo>
                        <a:cubicBezTo>
                          <a:pt x="17753" y="6430"/>
                          <a:pt x="17753" y="6418"/>
                          <a:pt x="17753" y="6406"/>
                        </a:cubicBezTo>
                        <a:cubicBezTo>
                          <a:pt x="17753" y="6406"/>
                          <a:pt x="17753" y="6394"/>
                          <a:pt x="17753" y="6394"/>
                        </a:cubicBezTo>
                        <a:cubicBezTo>
                          <a:pt x="17777" y="6311"/>
                          <a:pt x="17789" y="6239"/>
                          <a:pt x="17789" y="6156"/>
                        </a:cubicBezTo>
                        <a:lnTo>
                          <a:pt x="17789" y="6061"/>
                        </a:lnTo>
                        <a:cubicBezTo>
                          <a:pt x="17789" y="6025"/>
                          <a:pt x="17789" y="5977"/>
                          <a:pt x="17801" y="5942"/>
                        </a:cubicBezTo>
                        <a:cubicBezTo>
                          <a:pt x="17813" y="5894"/>
                          <a:pt x="17801" y="5882"/>
                          <a:pt x="17801" y="5858"/>
                        </a:cubicBezTo>
                        <a:lnTo>
                          <a:pt x="17813" y="100"/>
                        </a:lnTo>
                        <a:lnTo>
                          <a:pt x="17813" y="100"/>
                        </a:lnTo>
                        <a:cubicBezTo>
                          <a:pt x="17812" y="166"/>
                          <a:pt x="17810" y="232"/>
                          <a:pt x="17801" y="298"/>
                        </a:cubicBezTo>
                        <a:lnTo>
                          <a:pt x="17801" y="369"/>
                        </a:lnTo>
                        <a:cubicBezTo>
                          <a:pt x="17777" y="560"/>
                          <a:pt x="17741" y="750"/>
                          <a:pt x="17682" y="941"/>
                        </a:cubicBezTo>
                        <a:lnTo>
                          <a:pt x="17670" y="965"/>
                        </a:lnTo>
                        <a:cubicBezTo>
                          <a:pt x="17646" y="1060"/>
                          <a:pt x="17610" y="1143"/>
                          <a:pt x="17575" y="1239"/>
                        </a:cubicBezTo>
                        <a:lnTo>
                          <a:pt x="17563" y="1262"/>
                        </a:lnTo>
                        <a:cubicBezTo>
                          <a:pt x="17384" y="1667"/>
                          <a:pt x="17146" y="2048"/>
                          <a:pt x="16848" y="2382"/>
                        </a:cubicBezTo>
                        <a:cubicBezTo>
                          <a:pt x="16824" y="2405"/>
                          <a:pt x="16813" y="2429"/>
                          <a:pt x="16789" y="2453"/>
                        </a:cubicBezTo>
                        <a:cubicBezTo>
                          <a:pt x="16658" y="2596"/>
                          <a:pt x="16527" y="2715"/>
                          <a:pt x="16384" y="2846"/>
                        </a:cubicBezTo>
                        <a:lnTo>
                          <a:pt x="16324" y="2905"/>
                        </a:lnTo>
                        <a:cubicBezTo>
                          <a:pt x="16181" y="3025"/>
                          <a:pt x="16027" y="3144"/>
                          <a:pt x="15860" y="3263"/>
                        </a:cubicBezTo>
                        <a:lnTo>
                          <a:pt x="15789" y="3310"/>
                        </a:lnTo>
                        <a:cubicBezTo>
                          <a:pt x="15622" y="3441"/>
                          <a:pt x="15431" y="3560"/>
                          <a:pt x="15229" y="3679"/>
                        </a:cubicBezTo>
                        <a:cubicBezTo>
                          <a:pt x="15027" y="3787"/>
                          <a:pt x="14836" y="3894"/>
                          <a:pt x="14634" y="3989"/>
                        </a:cubicBezTo>
                        <a:lnTo>
                          <a:pt x="14467" y="4072"/>
                        </a:lnTo>
                        <a:cubicBezTo>
                          <a:pt x="14288" y="4156"/>
                          <a:pt x="14098" y="4239"/>
                          <a:pt x="13895" y="4310"/>
                        </a:cubicBezTo>
                        <a:lnTo>
                          <a:pt x="13824" y="4346"/>
                        </a:lnTo>
                        <a:cubicBezTo>
                          <a:pt x="13622" y="4418"/>
                          <a:pt x="13407" y="4489"/>
                          <a:pt x="13181" y="4560"/>
                        </a:cubicBezTo>
                        <a:cubicBezTo>
                          <a:pt x="13038" y="4608"/>
                          <a:pt x="12883" y="4656"/>
                          <a:pt x="12729" y="4691"/>
                        </a:cubicBezTo>
                        <a:cubicBezTo>
                          <a:pt x="12610" y="4727"/>
                          <a:pt x="12491" y="4763"/>
                          <a:pt x="12371" y="4787"/>
                        </a:cubicBezTo>
                        <a:cubicBezTo>
                          <a:pt x="12217" y="4822"/>
                          <a:pt x="12050" y="4858"/>
                          <a:pt x="11883" y="4894"/>
                        </a:cubicBezTo>
                        <a:cubicBezTo>
                          <a:pt x="11764" y="4918"/>
                          <a:pt x="11645" y="4941"/>
                          <a:pt x="11526" y="4965"/>
                        </a:cubicBezTo>
                        <a:lnTo>
                          <a:pt x="11371" y="4989"/>
                        </a:lnTo>
                        <a:cubicBezTo>
                          <a:pt x="11169" y="5025"/>
                          <a:pt x="10967" y="5049"/>
                          <a:pt x="10752" y="5072"/>
                        </a:cubicBezTo>
                        <a:lnTo>
                          <a:pt x="10574" y="5096"/>
                        </a:lnTo>
                        <a:cubicBezTo>
                          <a:pt x="10455" y="5108"/>
                          <a:pt x="10336" y="5120"/>
                          <a:pt x="10216" y="5132"/>
                        </a:cubicBezTo>
                        <a:cubicBezTo>
                          <a:pt x="10014" y="5144"/>
                          <a:pt x="9812" y="5156"/>
                          <a:pt x="9621" y="5168"/>
                        </a:cubicBezTo>
                        <a:lnTo>
                          <a:pt x="9240" y="5180"/>
                        </a:lnTo>
                        <a:lnTo>
                          <a:pt x="8752" y="5180"/>
                        </a:lnTo>
                        <a:cubicBezTo>
                          <a:pt x="8609" y="5180"/>
                          <a:pt x="8478" y="5180"/>
                          <a:pt x="8335" y="5168"/>
                        </a:cubicBezTo>
                        <a:cubicBezTo>
                          <a:pt x="8204" y="5156"/>
                          <a:pt x="8038" y="5156"/>
                          <a:pt x="7895" y="5144"/>
                        </a:cubicBezTo>
                        <a:cubicBezTo>
                          <a:pt x="7740" y="5132"/>
                          <a:pt x="7621" y="5120"/>
                          <a:pt x="7478" y="5108"/>
                        </a:cubicBezTo>
                        <a:cubicBezTo>
                          <a:pt x="7347" y="5096"/>
                          <a:pt x="7180" y="5084"/>
                          <a:pt x="7037" y="5060"/>
                        </a:cubicBezTo>
                        <a:cubicBezTo>
                          <a:pt x="6883" y="5037"/>
                          <a:pt x="6764" y="5025"/>
                          <a:pt x="6633" y="5001"/>
                        </a:cubicBezTo>
                        <a:cubicBezTo>
                          <a:pt x="6478" y="4977"/>
                          <a:pt x="6323" y="4953"/>
                          <a:pt x="6168" y="4918"/>
                        </a:cubicBezTo>
                        <a:cubicBezTo>
                          <a:pt x="6037" y="4894"/>
                          <a:pt x="5918" y="4870"/>
                          <a:pt x="5799" y="4846"/>
                        </a:cubicBezTo>
                        <a:cubicBezTo>
                          <a:pt x="5609" y="4810"/>
                          <a:pt x="5418" y="4763"/>
                          <a:pt x="5240" y="4715"/>
                        </a:cubicBezTo>
                        <a:cubicBezTo>
                          <a:pt x="5121" y="4679"/>
                          <a:pt x="5002" y="4656"/>
                          <a:pt x="4882" y="4620"/>
                        </a:cubicBezTo>
                        <a:lnTo>
                          <a:pt x="4692" y="4560"/>
                        </a:lnTo>
                        <a:cubicBezTo>
                          <a:pt x="4513" y="4501"/>
                          <a:pt x="4335" y="4441"/>
                          <a:pt x="4156" y="4370"/>
                        </a:cubicBezTo>
                        <a:lnTo>
                          <a:pt x="4001" y="4322"/>
                        </a:lnTo>
                        <a:cubicBezTo>
                          <a:pt x="3847" y="4251"/>
                          <a:pt x="3692" y="4179"/>
                          <a:pt x="3537" y="4120"/>
                        </a:cubicBezTo>
                        <a:cubicBezTo>
                          <a:pt x="3454" y="4084"/>
                          <a:pt x="3382" y="4048"/>
                          <a:pt x="3299" y="4013"/>
                        </a:cubicBezTo>
                        <a:cubicBezTo>
                          <a:pt x="3073" y="3906"/>
                          <a:pt x="2858" y="3798"/>
                          <a:pt x="2644" y="3679"/>
                        </a:cubicBezTo>
                        <a:cubicBezTo>
                          <a:pt x="1549" y="3036"/>
                          <a:pt x="799" y="2286"/>
                          <a:pt x="382" y="1477"/>
                        </a:cubicBezTo>
                        <a:cubicBezTo>
                          <a:pt x="144" y="1024"/>
                          <a:pt x="25" y="512"/>
                          <a:pt x="25" y="0"/>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9"/>
                  <p:cNvSpPr/>
                  <p:nvPr/>
                </p:nvSpPr>
                <p:spPr>
                  <a:xfrm>
                    <a:off x="1110975" y="3296613"/>
                    <a:ext cx="489375" cy="283400"/>
                  </a:xfrm>
                  <a:custGeom>
                    <a:avLst/>
                    <a:gdLst/>
                    <a:ahLst/>
                    <a:cxnLst/>
                    <a:rect l="l" t="t" r="r" b="b"/>
                    <a:pathLst>
                      <a:path w="19575" h="11336" extrusionOk="0">
                        <a:moveTo>
                          <a:pt x="16062" y="2025"/>
                        </a:moveTo>
                        <a:cubicBezTo>
                          <a:pt x="19563" y="4037"/>
                          <a:pt x="19575" y="7299"/>
                          <a:pt x="16110" y="9311"/>
                        </a:cubicBezTo>
                        <a:cubicBezTo>
                          <a:pt x="12633" y="11324"/>
                          <a:pt x="7002" y="11336"/>
                          <a:pt x="3501" y="9311"/>
                        </a:cubicBezTo>
                        <a:cubicBezTo>
                          <a:pt x="13" y="7299"/>
                          <a:pt x="1" y="4025"/>
                          <a:pt x="3466" y="2025"/>
                        </a:cubicBezTo>
                        <a:cubicBezTo>
                          <a:pt x="6930" y="13"/>
                          <a:pt x="12586" y="1"/>
                          <a:pt x="16062" y="2025"/>
                        </a:cubicBezTo>
                        <a:close/>
                      </a:path>
                    </a:pathLst>
                  </a:custGeom>
                  <a:gradFill>
                    <a:gsLst>
                      <a:gs pos="0">
                        <a:schemeClr val="accent1"/>
                      </a:gs>
                      <a:gs pos="100000">
                        <a:schemeClr val="accen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9"/>
                  <p:cNvSpPr/>
                  <p:nvPr/>
                </p:nvSpPr>
                <p:spPr>
                  <a:xfrm>
                    <a:off x="1267850" y="3387413"/>
                    <a:ext cx="175650" cy="101825"/>
                  </a:xfrm>
                  <a:custGeom>
                    <a:avLst/>
                    <a:gdLst/>
                    <a:ahLst/>
                    <a:cxnLst/>
                    <a:rect l="l" t="t" r="r" b="b"/>
                    <a:pathLst>
                      <a:path w="7026" h="4073" extrusionOk="0">
                        <a:moveTo>
                          <a:pt x="5763" y="726"/>
                        </a:moveTo>
                        <a:cubicBezTo>
                          <a:pt x="7025" y="1453"/>
                          <a:pt x="7025" y="2620"/>
                          <a:pt x="5775" y="3346"/>
                        </a:cubicBezTo>
                        <a:cubicBezTo>
                          <a:pt x="4537" y="4072"/>
                          <a:pt x="2501" y="4072"/>
                          <a:pt x="1251" y="3346"/>
                        </a:cubicBezTo>
                        <a:cubicBezTo>
                          <a:pt x="0" y="2620"/>
                          <a:pt x="0" y="1453"/>
                          <a:pt x="1239" y="726"/>
                        </a:cubicBezTo>
                        <a:cubicBezTo>
                          <a:pt x="2489" y="0"/>
                          <a:pt x="4525" y="0"/>
                          <a:pt x="5763" y="726"/>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1293450" y="3400788"/>
                    <a:ext cx="124450" cy="76525"/>
                  </a:xfrm>
                  <a:custGeom>
                    <a:avLst/>
                    <a:gdLst/>
                    <a:ahLst/>
                    <a:cxnLst/>
                    <a:rect l="l" t="t" r="r" b="b"/>
                    <a:pathLst>
                      <a:path w="4978" h="3061" extrusionOk="0">
                        <a:moveTo>
                          <a:pt x="4965" y="37"/>
                        </a:moveTo>
                        <a:lnTo>
                          <a:pt x="4965" y="108"/>
                        </a:lnTo>
                        <a:cubicBezTo>
                          <a:pt x="4977" y="84"/>
                          <a:pt x="4977" y="60"/>
                          <a:pt x="4965" y="37"/>
                        </a:cubicBezTo>
                        <a:close/>
                        <a:moveTo>
                          <a:pt x="0" y="1"/>
                        </a:moveTo>
                        <a:lnTo>
                          <a:pt x="0" y="1632"/>
                        </a:lnTo>
                        <a:cubicBezTo>
                          <a:pt x="0" y="2001"/>
                          <a:pt x="250" y="2370"/>
                          <a:pt x="739" y="2656"/>
                        </a:cubicBezTo>
                        <a:cubicBezTo>
                          <a:pt x="798" y="2692"/>
                          <a:pt x="858" y="2716"/>
                          <a:pt x="917" y="2751"/>
                        </a:cubicBezTo>
                        <a:lnTo>
                          <a:pt x="989" y="2775"/>
                        </a:lnTo>
                        <a:cubicBezTo>
                          <a:pt x="1024" y="2799"/>
                          <a:pt x="1060" y="2811"/>
                          <a:pt x="1096" y="2823"/>
                        </a:cubicBezTo>
                        <a:lnTo>
                          <a:pt x="1120" y="2835"/>
                        </a:lnTo>
                        <a:lnTo>
                          <a:pt x="1167" y="2847"/>
                        </a:lnTo>
                        <a:cubicBezTo>
                          <a:pt x="1215" y="2870"/>
                          <a:pt x="1262" y="2882"/>
                          <a:pt x="1310" y="2906"/>
                        </a:cubicBezTo>
                        <a:lnTo>
                          <a:pt x="1358" y="2918"/>
                        </a:lnTo>
                        <a:lnTo>
                          <a:pt x="1393" y="2930"/>
                        </a:lnTo>
                        <a:lnTo>
                          <a:pt x="1465" y="2942"/>
                        </a:lnTo>
                        <a:lnTo>
                          <a:pt x="1608" y="2989"/>
                        </a:lnTo>
                        <a:lnTo>
                          <a:pt x="1655" y="2989"/>
                        </a:lnTo>
                        <a:lnTo>
                          <a:pt x="1715" y="3001"/>
                        </a:lnTo>
                        <a:cubicBezTo>
                          <a:pt x="1762" y="3001"/>
                          <a:pt x="1798" y="3025"/>
                          <a:pt x="1846" y="3025"/>
                        </a:cubicBezTo>
                        <a:lnTo>
                          <a:pt x="1905" y="3037"/>
                        </a:lnTo>
                        <a:lnTo>
                          <a:pt x="1953" y="3049"/>
                        </a:lnTo>
                        <a:lnTo>
                          <a:pt x="2084" y="3061"/>
                        </a:lnTo>
                        <a:lnTo>
                          <a:pt x="2679" y="3061"/>
                        </a:lnTo>
                        <a:lnTo>
                          <a:pt x="2846" y="3049"/>
                        </a:lnTo>
                        <a:lnTo>
                          <a:pt x="3001" y="3049"/>
                        </a:lnTo>
                        <a:lnTo>
                          <a:pt x="3179" y="3025"/>
                        </a:lnTo>
                        <a:lnTo>
                          <a:pt x="3239" y="3025"/>
                        </a:lnTo>
                        <a:lnTo>
                          <a:pt x="3322" y="3013"/>
                        </a:lnTo>
                        <a:cubicBezTo>
                          <a:pt x="3358" y="3001"/>
                          <a:pt x="3406" y="2989"/>
                          <a:pt x="3453" y="2978"/>
                        </a:cubicBezTo>
                        <a:cubicBezTo>
                          <a:pt x="3501" y="2966"/>
                          <a:pt x="3525" y="2966"/>
                          <a:pt x="3548" y="2954"/>
                        </a:cubicBezTo>
                        <a:cubicBezTo>
                          <a:pt x="3584" y="2942"/>
                          <a:pt x="3644" y="2930"/>
                          <a:pt x="3679" y="2918"/>
                        </a:cubicBezTo>
                        <a:lnTo>
                          <a:pt x="3703" y="2918"/>
                        </a:lnTo>
                        <a:lnTo>
                          <a:pt x="3858" y="2858"/>
                        </a:lnTo>
                        <a:lnTo>
                          <a:pt x="3882" y="2858"/>
                        </a:lnTo>
                        <a:lnTo>
                          <a:pt x="4037" y="2787"/>
                        </a:lnTo>
                        <a:lnTo>
                          <a:pt x="4084" y="2763"/>
                        </a:lnTo>
                        <a:cubicBezTo>
                          <a:pt x="4144" y="2739"/>
                          <a:pt x="4203" y="2704"/>
                          <a:pt x="4251" y="2680"/>
                        </a:cubicBezTo>
                        <a:lnTo>
                          <a:pt x="4287" y="2656"/>
                        </a:lnTo>
                        <a:cubicBezTo>
                          <a:pt x="4322" y="2632"/>
                          <a:pt x="4370" y="2608"/>
                          <a:pt x="4406" y="2573"/>
                        </a:cubicBezTo>
                        <a:lnTo>
                          <a:pt x="4429" y="2561"/>
                        </a:lnTo>
                        <a:cubicBezTo>
                          <a:pt x="4477" y="2525"/>
                          <a:pt x="4513" y="2489"/>
                          <a:pt x="4560" y="2454"/>
                        </a:cubicBezTo>
                        <a:lnTo>
                          <a:pt x="4572" y="2442"/>
                        </a:lnTo>
                        <a:lnTo>
                          <a:pt x="4596" y="2430"/>
                        </a:lnTo>
                        <a:cubicBezTo>
                          <a:pt x="4632" y="2394"/>
                          <a:pt x="4656" y="2370"/>
                          <a:pt x="4691" y="2335"/>
                        </a:cubicBezTo>
                        <a:lnTo>
                          <a:pt x="4703" y="2311"/>
                        </a:lnTo>
                        <a:cubicBezTo>
                          <a:pt x="4715" y="2299"/>
                          <a:pt x="4739" y="2275"/>
                          <a:pt x="4751" y="2263"/>
                        </a:cubicBezTo>
                        <a:cubicBezTo>
                          <a:pt x="4787" y="2216"/>
                          <a:pt x="4822" y="2156"/>
                          <a:pt x="4858" y="2108"/>
                        </a:cubicBezTo>
                        <a:cubicBezTo>
                          <a:pt x="4882" y="2061"/>
                          <a:pt x="4906" y="2013"/>
                          <a:pt x="4918" y="1965"/>
                        </a:cubicBezTo>
                        <a:cubicBezTo>
                          <a:pt x="4930" y="1918"/>
                          <a:pt x="4953" y="1870"/>
                          <a:pt x="4965" y="1823"/>
                        </a:cubicBezTo>
                        <a:lnTo>
                          <a:pt x="4965" y="1811"/>
                        </a:lnTo>
                        <a:cubicBezTo>
                          <a:pt x="4965" y="1787"/>
                          <a:pt x="4965" y="1763"/>
                          <a:pt x="4965" y="1739"/>
                        </a:cubicBezTo>
                        <a:cubicBezTo>
                          <a:pt x="4977" y="1715"/>
                          <a:pt x="4965" y="1727"/>
                          <a:pt x="4965" y="1715"/>
                        </a:cubicBezTo>
                        <a:cubicBezTo>
                          <a:pt x="4965" y="1704"/>
                          <a:pt x="4965" y="1692"/>
                          <a:pt x="4965" y="1680"/>
                        </a:cubicBezTo>
                        <a:lnTo>
                          <a:pt x="4965" y="1668"/>
                        </a:lnTo>
                        <a:lnTo>
                          <a:pt x="4965" y="120"/>
                        </a:lnTo>
                        <a:cubicBezTo>
                          <a:pt x="4965" y="180"/>
                          <a:pt x="4953" y="227"/>
                          <a:pt x="4941" y="287"/>
                        </a:cubicBezTo>
                        <a:cubicBezTo>
                          <a:pt x="4941" y="287"/>
                          <a:pt x="4941" y="287"/>
                          <a:pt x="4941" y="299"/>
                        </a:cubicBezTo>
                        <a:lnTo>
                          <a:pt x="4906" y="370"/>
                        </a:lnTo>
                        <a:cubicBezTo>
                          <a:pt x="4858" y="477"/>
                          <a:pt x="4787" y="584"/>
                          <a:pt x="4703" y="680"/>
                        </a:cubicBezTo>
                        <a:lnTo>
                          <a:pt x="4691" y="703"/>
                        </a:lnTo>
                        <a:cubicBezTo>
                          <a:pt x="4656" y="739"/>
                          <a:pt x="4620" y="775"/>
                          <a:pt x="4584" y="811"/>
                        </a:cubicBezTo>
                        <a:lnTo>
                          <a:pt x="4560" y="822"/>
                        </a:lnTo>
                        <a:cubicBezTo>
                          <a:pt x="4525" y="858"/>
                          <a:pt x="4477" y="894"/>
                          <a:pt x="4429" y="930"/>
                        </a:cubicBezTo>
                        <a:lnTo>
                          <a:pt x="4418" y="942"/>
                        </a:lnTo>
                        <a:cubicBezTo>
                          <a:pt x="4358" y="977"/>
                          <a:pt x="4310" y="1013"/>
                          <a:pt x="4251" y="1049"/>
                        </a:cubicBezTo>
                        <a:cubicBezTo>
                          <a:pt x="4203" y="1073"/>
                          <a:pt x="4144" y="1108"/>
                          <a:pt x="4084" y="1132"/>
                        </a:cubicBezTo>
                        <a:lnTo>
                          <a:pt x="4037" y="1156"/>
                        </a:lnTo>
                        <a:lnTo>
                          <a:pt x="3882" y="1227"/>
                        </a:lnTo>
                        <a:lnTo>
                          <a:pt x="3858" y="1227"/>
                        </a:lnTo>
                        <a:cubicBezTo>
                          <a:pt x="3798" y="1239"/>
                          <a:pt x="3739" y="1263"/>
                          <a:pt x="3679" y="1287"/>
                        </a:cubicBezTo>
                        <a:cubicBezTo>
                          <a:pt x="3644" y="1299"/>
                          <a:pt x="3596" y="1311"/>
                          <a:pt x="3548" y="1323"/>
                        </a:cubicBezTo>
                        <a:cubicBezTo>
                          <a:pt x="3513" y="1334"/>
                          <a:pt x="3489" y="1334"/>
                          <a:pt x="3453" y="1346"/>
                        </a:cubicBezTo>
                        <a:lnTo>
                          <a:pt x="3322" y="1382"/>
                        </a:lnTo>
                        <a:cubicBezTo>
                          <a:pt x="3286" y="1382"/>
                          <a:pt x="3251" y="1394"/>
                          <a:pt x="3215" y="1394"/>
                        </a:cubicBezTo>
                        <a:lnTo>
                          <a:pt x="3179" y="1394"/>
                        </a:lnTo>
                        <a:cubicBezTo>
                          <a:pt x="3120" y="1406"/>
                          <a:pt x="3060" y="1418"/>
                          <a:pt x="3001" y="1418"/>
                        </a:cubicBezTo>
                        <a:lnTo>
                          <a:pt x="2953" y="1418"/>
                        </a:lnTo>
                        <a:cubicBezTo>
                          <a:pt x="2917" y="1418"/>
                          <a:pt x="2882" y="1418"/>
                          <a:pt x="2846" y="1430"/>
                        </a:cubicBezTo>
                        <a:lnTo>
                          <a:pt x="2679" y="1442"/>
                        </a:lnTo>
                        <a:lnTo>
                          <a:pt x="2203" y="1442"/>
                        </a:lnTo>
                        <a:cubicBezTo>
                          <a:pt x="2155" y="1442"/>
                          <a:pt x="2120" y="1442"/>
                          <a:pt x="2084" y="1430"/>
                        </a:cubicBezTo>
                        <a:lnTo>
                          <a:pt x="1953" y="1418"/>
                        </a:lnTo>
                        <a:lnTo>
                          <a:pt x="1846" y="1406"/>
                        </a:lnTo>
                        <a:lnTo>
                          <a:pt x="1715" y="1382"/>
                        </a:lnTo>
                        <a:lnTo>
                          <a:pt x="1608" y="1358"/>
                        </a:lnTo>
                        <a:lnTo>
                          <a:pt x="1465" y="1323"/>
                        </a:lnTo>
                        <a:cubicBezTo>
                          <a:pt x="1429" y="1311"/>
                          <a:pt x="1393" y="1299"/>
                          <a:pt x="1358" y="1299"/>
                        </a:cubicBezTo>
                        <a:lnTo>
                          <a:pt x="1310" y="1275"/>
                        </a:lnTo>
                        <a:cubicBezTo>
                          <a:pt x="1262" y="1263"/>
                          <a:pt x="1203" y="1239"/>
                          <a:pt x="1167" y="1227"/>
                        </a:cubicBezTo>
                        <a:lnTo>
                          <a:pt x="1120" y="1215"/>
                        </a:lnTo>
                        <a:lnTo>
                          <a:pt x="989" y="1156"/>
                        </a:lnTo>
                        <a:lnTo>
                          <a:pt x="917" y="1120"/>
                        </a:lnTo>
                        <a:cubicBezTo>
                          <a:pt x="858" y="1096"/>
                          <a:pt x="798" y="1061"/>
                          <a:pt x="739" y="1025"/>
                        </a:cubicBezTo>
                        <a:cubicBezTo>
                          <a:pt x="477" y="894"/>
                          <a:pt x="250" y="680"/>
                          <a:pt x="108" y="418"/>
                        </a:cubicBezTo>
                        <a:cubicBezTo>
                          <a:pt x="36" y="287"/>
                          <a:pt x="0" y="144"/>
                          <a:pt x="0"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1287200" y="3361813"/>
                    <a:ext cx="136650" cy="79500"/>
                  </a:xfrm>
                  <a:custGeom>
                    <a:avLst/>
                    <a:gdLst/>
                    <a:ahLst/>
                    <a:cxnLst/>
                    <a:rect l="l" t="t" r="r" b="b"/>
                    <a:pathLst>
                      <a:path w="5466" h="3180" extrusionOk="0">
                        <a:moveTo>
                          <a:pt x="4489" y="572"/>
                        </a:moveTo>
                        <a:cubicBezTo>
                          <a:pt x="5465" y="1131"/>
                          <a:pt x="5465" y="2048"/>
                          <a:pt x="4501" y="2608"/>
                        </a:cubicBezTo>
                        <a:cubicBezTo>
                          <a:pt x="3536" y="3179"/>
                          <a:pt x="1953" y="3179"/>
                          <a:pt x="977" y="2608"/>
                        </a:cubicBezTo>
                        <a:cubicBezTo>
                          <a:pt x="0" y="2048"/>
                          <a:pt x="0" y="1131"/>
                          <a:pt x="965" y="572"/>
                        </a:cubicBezTo>
                        <a:cubicBezTo>
                          <a:pt x="1941" y="0"/>
                          <a:pt x="3513" y="0"/>
                          <a:pt x="4489" y="572"/>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1302075" y="3370438"/>
                    <a:ext cx="106875" cy="61925"/>
                  </a:xfrm>
                  <a:custGeom>
                    <a:avLst/>
                    <a:gdLst/>
                    <a:ahLst/>
                    <a:cxnLst/>
                    <a:rect l="l" t="t" r="r" b="b"/>
                    <a:pathLst>
                      <a:path w="4275" h="2477" extrusionOk="0">
                        <a:moveTo>
                          <a:pt x="3501" y="441"/>
                        </a:moveTo>
                        <a:cubicBezTo>
                          <a:pt x="4263" y="882"/>
                          <a:pt x="4275" y="1596"/>
                          <a:pt x="3513" y="2036"/>
                        </a:cubicBezTo>
                        <a:cubicBezTo>
                          <a:pt x="2751" y="2477"/>
                          <a:pt x="1525" y="2477"/>
                          <a:pt x="763" y="2036"/>
                        </a:cubicBezTo>
                        <a:cubicBezTo>
                          <a:pt x="1" y="1584"/>
                          <a:pt x="1" y="882"/>
                          <a:pt x="763" y="441"/>
                        </a:cubicBezTo>
                        <a:cubicBezTo>
                          <a:pt x="1525" y="1"/>
                          <a:pt x="2739" y="1"/>
                          <a:pt x="3501" y="441"/>
                        </a:cubicBezTo>
                        <a:close/>
                      </a:path>
                    </a:pathLst>
                  </a:custGeom>
                  <a:gradFill>
                    <a:gsLst>
                      <a:gs pos="0">
                        <a:schemeClr val="accent2"/>
                      </a:gs>
                      <a:gs pos="100000">
                        <a:schemeClr val="accent3"/>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1314275" y="3379663"/>
                    <a:ext cx="82475" cy="43400"/>
                  </a:xfrm>
                  <a:custGeom>
                    <a:avLst/>
                    <a:gdLst/>
                    <a:ahLst/>
                    <a:cxnLst/>
                    <a:rect l="l" t="t" r="r" b="b"/>
                    <a:pathLst>
                      <a:path w="3299" h="1736" extrusionOk="0">
                        <a:moveTo>
                          <a:pt x="1644" y="1"/>
                        </a:moveTo>
                        <a:cubicBezTo>
                          <a:pt x="1281" y="1"/>
                          <a:pt x="918" y="84"/>
                          <a:pt x="584" y="251"/>
                        </a:cubicBezTo>
                        <a:cubicBezTo>
                          <a:pt x="1" y="584"/>
                          <a:pt x="1" y="1144"/>
                          <a:pt x="584" y="1477"/>
                        </a:cubicBezTo>
                        <a:cubicBezTo>
                          <a:pt x="918" y="1650"/>
                          <a:pt x="1281" y="1736"/>
                          <a:pt x="1644" y="1736"/>
                        </a:cubicBezTo>
                        <a:cubicBezTo>
                          <a:pt x="2007" y="1736"/>
                          <a:pt x="2370" y="1650"/>
                          <a:pt x="2704" y="1477"/>
                        </a:cubicBezTo>
                        <a:cubicBezTo>
                          <a:pt x="3299" y="1144"/>
                          <a:pt x="3287" y="596"/>
                          <a:pt x="2704" y="251"/>
                        </a:cubicBezTo>
                        <a:cubicBezTo>
                          <a:pt x="2370" y="84"/>
                          <a:pt x="2007" y="1"/>
                          <a:pt x="1644" y="1"/>
                        </a:cubicBezTo>
                        <a:close/>
                      </a:path>
                    </a:pathLst>
                  </a:custGeom>
                  <a:gradFill>
                    <a:gsLst>
                      <a:gs pos="0">
                        <a:schemeClr val="accent3"/>
                      </a:gs>
                      <a:gs pos="100000">
                        <a:srgbClr val="F587E6"/>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1318150" y="2995388"/>
                    <a:ext cx="74750" cy="427450"/>
                  </a:xfrm>
                  <a:custGeom>
                    <a:avLst/>
                    <a:gdLst/>
                    <a:ahLst/>
                    <a:cxnLst/>
                    <a:rect l="l" t="t" r="r" b="b"/>
                    <a:pathLst>
                      <a:path w="2990" h="17098" extrusionOk="0">
                        <a:moveTo>
                          <a:pt x="2989" y="16229"/>
                        </a:moveTo>
                        <a:cubicBezTo>
                          <a:pt x="2918" y="16396"/>
                          <a:pt x="2822" y="17098"/>
                          <a:pt x="1441" y="17098"/>
                        </a:cubicBezTo>
                        <a:cubicBezTo>
                          <a:pt x="620" y="17098"/>
                          <a:pt x="36" y="16681"/>
                          <a:pt x="1" y="16181"/>
                        </a:cubicBezTo>
                        <a:lnTo>
                          <a:pt x="1" y="1"/>
                        </a:lnTo>
                        <a:lnTo>
                          <a:pt x="2989" y="1"/>
                        </a:lnTo>
                        <a:close/>
                      </a:path>
                    </a:pathLst>
                  </a:custGeom>
                  <a:gradFill>
                    <a:gsLst>
                      <a:gs pos="0">
                        <a:srgbClr val="A0FDF1">
                          <a:alpha val="41568"/>
                        </a:srgbClr>
                      </a:gs>
                      <a:gs pos="100000">
                        <a:srgbClr val="FFFFFF">
                          <a:alpha val="37254"/>
                        </a:srgbClr>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1335425" y="3082313"/>
                    <a:ext cx="14000" cy="11975"/>
                  </a:xfrm>
                  <a:custGeom>
                    <a:avLst/>
                    <a:gdLst/>
                    <a:ahLst/>
                    <a:cxnLst/>
                    <a:rect l="l" t="t" r="r" b="b"/>
                    <a:pathLst>
                      <a:path w="560" h="479" extrusionOk="0">
                        <a:moveTo>
                          <a:pt x="322" y="0"/>
                        </a:moveTo>
                        <a:cubicBezTo>
                          <a:pt x="107" y="0"/>
                          <a:pt x="0" y="250"/>
                          <a:pt x="155" y="405"/>
                        </a:cubicBezTo>
                        <a:cubicBezTo>
                          <a:pt x="206" y="456"/>
                          <a:pt x="266" y="478"/>
                          <a:pt x="325" y="478"/>
                        </a:cubicBezTo>
                        <a:cubicBezTo>
                          <a:pt x="446" y="478"/>
                          <a:pt x="560" y="383"/>
                          <a:pt x="560" y="238"/>
                        </a:cubicBezTo>
                        <a:cubicBezTo>
                          <a:pt x="560" y="107"/>
                          <a:pt x="453" y="0"/>
                          <a:pt x="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1" name="Google Shape;2031;p29"/>
                  <p:cNvGrpSpPr/>
                  <p:nvPr/>
                </p:nvGrpSpPr>
                <p:grpSpPr>
                  <a:xfrm>
                    <a:off x="1035675" y="2913538"/>
                    <a:ext cx="59550" cy="283100"/>
                    <a:chOff x="3291025" y="2708875"/>
                    <a:chExt cx="59550" cy="283100"/>
                  </a:xfrm>
                </p:grpSpPr>
                <p:sp>
                  <p:nvSpPr>
                    <p:cNvPr id="2032" name="Google Shape;2032;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9" name="Google Shape;2039;p29"/>
                  <p:cNvGrpSpPr/>
                  <p:nvPr/>
                </p:nvGrpSpPr>
                <p:grpSpPr>
                  <a:xfrm>
                    <a:off x="1326638" y="3099300"/>
                    <a:ext cx="59550" cy="283100"/>
                    <a:chOff x="3291025" y="2708875"/>
                    <a:chExt cx="59550" cy="283100"/>
                  </a:xfrm>
                </p:grpSpPr>
                <p:sp>
                  <p:nvSpPr>
                    <p:cNvPr id="2040" name="Google Shape;2040;p29"/>
                    <p:cNvSpPr/>
                    <p:nvPr/>
                  </p:nvSpPr>
                  <p:spPr>
                    <a:xfrm>
                      <a:off x="3291025" y="2952350"/>
                      <a:ext cx="11925" cy="12250"/>
                    </a:xfrm>
                    <a:custGeom>
                      <a:avLst/>
                      <a:gdLst/>
                      <a:ahLst/>
                      <a:cxnLst/>
                      <a:rect l="l" t="t" r="r" b="b"/>
                      <a:pathLst>
                        <a:path w="477" h="490" extrusionOk="0">
                          <a:moveTo>
                            <a:pt x="238" y="1"/>
                          </a:moveTo>
                          <a:cubicBezTo>
                            <a:pt x="107" y="1"/>
                            <a:pt x="0" y="108"/>
                            <a:pt x="0" y="239"/>
                          </a:cubicBezTo>
                          <a:cubicBezTo>
                            <a:pt x="0" y="382"/>
                            <a:pt x="107" y="489"/>
                            <a:pt x="238" y="489"/>
                          </a:cubicBezTo>
                          <a:cubicBezTo>
                            <a:pt x="369" y="489"/>
                            <a:pt x="477" y="382"/>
                            <a:pt x="477" y="239"/>
                          </a:cubicBezTo>
                          <a:cubicBezTo>
                            <a:pt x="477" y="108"/>
                            <a:pt x="369" y="1"/>
                            <a:pt x="2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3336550" y="2911275"/>
                      <a:ext cx="14025" cy="11975"/>
                    </a:xfrm>
                    <a:custGeom>
                      <a:avLst/>
                      <a:gdLst/>
                      <a:ahLst/>
                      <a:cxnLst/>
                      <a:rect l="l" t="t" r="r" b="b"/>
                      <a:pathLst>
                        <a:path w="561" h="479" extrusionOk="0">
                          <a:moveTo>
                            <a:pt x="322" y="1"/>
                          </a:moveTo>
                          <a:cubicBezTo>
                            <a:pt x="108" y="1"/>
                            <a:pt x="1" y="251"/>
                            <a:pt x="156" y="406"/>
                          </a:cubicBezTo>
                          <a:cubicBezTo>
                            <a:pt x="206" y="456"/>
                            <a:pt x="267" y="479"/>
                            <a:pt x="326" y="479"/>
                          </a:cubicBezTo>
                          <a:cubicBezTo>
                            <a:pt x="447" y="479"/>
                            <a:pt x="561" y="383"/>
                            <a:pt x="561" y="239"/>
                          </a:cubicBezTo>
                          <a:cubicBezTo>
                            <a:pt x="561" y="108"/>
                            <a:pt x="453"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3294900" y="2851150"/>
                      <a:ext cx="14300" cy="11975"/>
                    </a:xfrm>
                    <a:custGeom>
                      <a:avLst/>
                      <a:gdLst/>
                      <a:ahLst/>
                      <a:cxnLst/>
                      <a:rect l="l" t="t" r="r" b="b"/>
                      <a:pathLst>
                        <a:path w="572" h="479" extrusionOk="0">
                          <a:moveTo>
                            <a:pt x="322" y="1"/>
                          </a:moveTo>
                          <a:cubicBezTo>
                            <a:pt x="107" y="1"/>
                            <a:pt x="0" y="251"/>
                            <a:pt x="155" y="406"/>
                          </a:cubicBezTo>
                          <a:cubicBezTo>
                            <a:pt x="206" y="456"/>
                            <a:pt x="268" y="479"/>
                            <a:pt x="328" y="479"/>
                          </a:cubicBezTo>
                          <a:cubicBezTo>
                            <a:pt x="453" y="479"/>
                            <a:pt x="572" y="383"/>
                            <a:pt x="572" y="239"/>
                          </a:cubicBezTo>
                          <a:cubicBezTo>
                            <a:pt x="572" y="108"/>
                            <a:pt x="464" y="1"/>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3336550" y="2772575"/>
                      <a:ext cx="14025" cy="11975"/>
                    </a:xfrm>
                    <a:custGeom>
                      <a:avLst/>
                      <a:gdLst/>
                      <a:ahLst/>
                      <a:cxnLst/>
                      <a:rect l="l" t="t" r="r" b="b"/>
                      <a:pathLst>
                        <a:path w="561" h="479" extrusionOk="0">
                          <a:moveTo>
                            <a:pt x="322" y="0"/>
                          </a:moveTo>
                          <a:cubicBezTo>
                            <a:pt x="108" y="0"/>
                            <a:pt x="1" y="262"/>
                            <a:pt x="156" y="405"/>
                          </a:cubicBezTo>
                          <a:cubicBezTo>
                            <a:pt x="206" y="456"/>
                            <a:pt x="267" y="479"/>
                            <a:pt x="326" y="479"/>
                          </a:cubicBezTo>
                          <a:cubicBezTo>
                            <a:pt x="447" y="479"/>
                            <a:pt x="561" y="383"/>
                            <a:pt x="561" y="239"/>
                          </a:cubicBezTo>
                          <a:cubicBezTo>
                            <a:pt x="561" y="108"/>
                            <a:pt x="453"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3300850" y="2708875"/>
                      <a:ext cx="14300" cy="11975"/>
                    </a:xfrm>
                    <a:custGeom>
                      <a:avLst/>
                      <a:gdLst/>
                      <a:ahLst/>
                      <a:cxnLst/>
                      <a:rect l="l" t="t" r="r" b="b"/>
                      <a:pathLst>
                        <a:path w="572" h="479" extrusionOk="0">
                          <a:moveTo>
                            <a:pt x="334" y="1"/>
                          </a:moveTo>
                          <a:cubicBezTo>
                            <a:pt x="119" y="1"/>
                            <a:pt x="0" y="263"/>
                            <a:pt x="155" y="405"/>
                          </a:cubicBezTo>
                          <a:cubicBezTo>
                            <a:pt x="206" y="456"/>
                            <a:pt x="268" y="479"/>
                            <a:pt x="328" y="479"/>
                          </a:cubicBezTo>
                          <a:cubicBezTo>
                            <a:pt x="453" y="479"/>
                            <a:pt x="572" y="383"/>
                            <a:pt x="572" y="239"/>
                          </a:cubicBezTo>
                          <a:cubicBezTo>
                            <a:pt x="560" y="108"/>
                            <a:pt x="46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3294600" y="2772575"/>
                      <a:ext cx="12225" cy="11925"/>
                    </a:xfrm>
                    <a:custGeom>
                      <a:avLst/>
                      <a:gdLst/>
                      <a:ahLst/>
                      <a:cxnLst/>
                      <a:rect l="l" t="t" r="r" b="b"/>
                      <a:pathLst>
                        <a:path w="489" h="477" extrusionOk="0">
                          <a:moveTo>
                            <a:pt x="238" y="0"/>
                          </a:moveTo>
                          <a:cubicBezTo>
                            <a:pt x="107" y="0"/>
                            <a:pt x="0" y="108"/>
                            <a:pt x="0" y="239"/>
                          </a:cubicBezTo>
                          <a:cubicBezTo>
                            <a:pt x="0" y="370"/>
                            <a:pt x="107" y="477"/>
                            <a:pt x="238" y="477"/>
                          </a:cubicBezTo>
                          <a:cubicBezTo>
                            <a:pt x="369" y="477"/>
                            <a:pt x="488" y="370"/>
                            <a:pt x="488" y="239"/>
                          </a:cubicBezTo>
                          <a:cubicBezTo>
                            <a:pt x="488" y="108"/>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3326750" y="2980050"/>
                      <a:ext cx="11925" cy="11925"/>
                    </a:xfrm>
                    <a:custGeom>
                      <a:avLst/>
                      <a:gdLst/>
                      <a:ahLst/>
                      <a:cxnLst/>
                      <a:rect l="l" t="t" r="r" b="b"/>
                      <a:pathLst>
                        <a:path w="477" h="477" extrusionOk="0">
                          <a:moveTo>
                            <a:pt x="238" y="0"/>
                          </a:moveTo>
                          <a:cubicBezTo>
                            <a:pt x="107" y="0"/>
                            <a:pt x="0" y="107"/>
                            <a:pt x="0" y="238"/>
                          </a:cubicBezTo>
                          <a:cubicBezTo>
                            <a:pt x="0" y="369"/>
                            <a:pt x="107" y="476"/>
                            <a:pt x="238" y="476"/>
                          </a:cubicBezTo>
                          <a:cubicBezTo>
                            <a:pt x="369" y="476"/>
                            <a:pt x="476" y="369"/>
                            <a:pt x="476" y="238"/>
                          </a:cubicBezTo>
                          <a:cubicBezTo>
                            <a:pt x="476" y="107"/>
                            <a:pt x="369" y="0"/>
                            <a:pt x="2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pic>
        <p:nvPicPr>
          <p:cNvPr id="2" name="Imagen 1" descr="Logotipo&#10;&#10;Descripción generada automáticamente">
            <a:extLst>
              <a:ext uri="{FF2B5EF4-FFF2-40B4-BE49-F238E27FC236}">
                <a16:creationId xmlns:a16="http://schemas.microsoft.com/office/drawing/2014/main" id="{DFCF24BE-E382-DFBD-5286-DED6190B1976}"/>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E342F9B3-3F47-F92D-1C68-0A41F87AD2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4968" y="4412759"/>
            <a:ext cx="1219105" cy="685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88260A7-8A30-F700-0D99-D3125FD29BD9}"/>
              </a:ext>
            </a:extLst>
          </p:cNvPr>
          <p:cNvSpPr txBox="1"/>
          <p:nvPr/>
        </p:nvSpPr>
        <p:spPr>
          <a:xfrm>
            <a:off x="627203" y="1450622"/>
            <a:ext cx="2025001" cy="4247317"/>
          </a:xfrm>
          <a:prstGeom prst="rect">
            <a:avLst/>
          </a:prstGeom>
          <a:noFill/>
        </p:spPr>
        <p:txBody>
          <a:bodyPr wrap="square">
            <a:spAutoFit/>
          </a:bodyPr>
          <a:lstStyle/>
          <a:p>
            <a:pPr algn="l"/>
            <a:r>
              <a:rPr lang="es-ES" sz="1100" dirty="0"/>
              <a:t>La complejidad conectar la base de datos con java es un poco mayor a diferencia de otras como ápex. </a:t>
            </a:r>
          </a:p>
          <a:p>
            <a:pPr algn="l"/>
            <a:endParaRPr lang="es-ES" sz="1100" dirty="0"/>
          </a:p>
          <a:p>
            <a:pPr algn="l"/>
            <a:r>
              <a:rPr lang="es-ES" sz="1100" dirty="0"/>
              <a:t>Los costos de desarrollo e implementación podrían exceder el presupuesto inicial.</a:t>
            </a:r>
          </a:p>
          <a:p>
            <a:pPr algn="l"/>
            <a:endParaRPr lang="es-ES" sz="1100" dirty="0"/>
          </a:p>
          <a:p>
            <a:pPr algn="l"/>
            <a:r>
              <a:rPr lang="es-ES" sz="1100" dirty="0"/>
              <a:t>La curva de adopción por parte de los usuarios puede requerir tiempo, si los usuarios no están acostumbrados a un sistema así, puede requerir capacitaciones y generar resistencia al cambio.</a:t>
            </a:r>
          </a:p>
          <a:p>
            <a:pPr algn="l"/>
            <a:endParaRPr lang="es-ES" sz="1200" dirty="0"/>
          </a:p>
          <a:p>
            <a:pPr algn="l"/>
            <a:endParaRPr lang="es-ES" sz="1200" dirty="0"/>
          </a:p>
          <a:p>
            <a:pPr algn="l"/>
            <a:endParaRPr lang="es-ES" sz="1200" dirty="0"/>
          </a:p>
          <a:p>
            <a:pPr marL="171450" indent="-171450" algn="l">
              <a:buFont typeface="Arial" panose="020B0604020202020204" pitchFamily="34" charset="0"/>
              <a:buChar char="•"/>
            </a:pPr>
            <a:endParaRPr lang="es-ES" sz="1200" dirty="0"/>
          </a:p>
          <a:p>
            <a:pPr marL="171450" indent="-171450" algn="l">
              <a:buFont typeface="Arial" panose="020B0604020202020204" pitchFamily="34" charset="0"/>
              <a:buChar char="•"/>
            </a:pPr>
            <a:endParaRPr lang="es-ES" sz="1200" dirty="0"/>
          </a:p>
          <a:p>
            <a:pPr algn="l"/>
            <a:endParaRPr lang="es-CR" sz="1200" dirty="0"/>
          </a:p>
        </p:txBody>
      </p:sp>
      <p:sp>
        <p:nvSpPr>
          <p:cNvPr id="7" name="CuadroTexto 6">
            <a:extLst>
              <a:ext uri="{FF2B5EF4-FFF2-40B4-BE49-F238E27FC236}">
                <a16:creationId xmlns:a16="http://schemas.microsoft.com/office/drawing/2014/main" id="{CF231A65-CBB1-6F04-D820-9F2DEC357B8C}"/>
              </a:ext>
            </a:extLst>
          </p:cNvPr>
          <p:cNvSpPr txBox="1"/>
          <p:nvPr/>
        </p:nvSpPr>
        <p:spPr>
          <a:xfrm>
            <a:off x="6552622" y="1505597"/>
            <a:ext cx="2146053" cy="2985433"/>
          </a:xfrm>
          <a:prstGeom prst="rect">
            <a:avLst/>
          </a:prstGeom>
          <a:noFill/>
        </p:spPr>
        <p:txBody>
          <a:bodyPr wrap="square">
            <a:spAutoFit/>
          </a:bodyPr>
          <a:lstStyle/>
          <a:p>
            <a:r>
              <a:rPr lang="es-CR" sz="1100" dirty="0"/>
              <a:t>Si la empresa crece o se expande, el sistema se puede adaptar para nuevos usuarios.</a:t>
            </a:r>
          </a:p>
          <a:p>
            <a:endParaRPr lang="es-CR" sz="1100" dirty="0"/>
          </a:p>
          <a:p>
            <a:r>
              <a:rPr lang="es-ES" sz="1100" dirty="0"/>
              <a:t>El sistema se adapta 100% a las necesidades de la empresa, es decir, </a:t>
            </a:r>
          </a:p>
          <a:p>
            <a:r>
              <a:rPr lang="es-ES" sz="1100" dirty="0"/>
              <a:t>se pueden controlar flujos internos, métricas personalizadas y reportes específicos.</a:t>
            </a:r>
          </a:p>
          <a:p>
            <a:endParaRPr lang="es-ES" sz="1100" dirty="0"/>
          </a:p>
          <a:p>
            <a:r>
              <a:rPr lang="es-ES" sz="1100" dirty="0"/>
              <a:t>El sistema va a permitir tener una mejor organización sobre los proyectos que se trabajan en la empresa.</a:t>
            </a:r>
          </a:p>
          <a:p>
            <a:endParaRPr lang="es-CR"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514800" y="290000"/>
            <a:ext cx="8114400" cy="51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err="1"/>
              <a:t>Modelo</a:t>
            </a:r>
            <a:r>
              <a:rPr lang="en-GB" dirty="0"/>
              <a:t> </a:t>
            </a:r>
            <a:r>
              <a:rPr lang="en-GB" dirty="0" err="1"/>
              <a:t>Relacional</a:t>
            </a:r>
            <a:endParaRPr dirty="0"/>
          </a:p>
        </p:txBody>
      </p:sp>
      <p:pic>
        <p:nvPicPr>
          <p:cNvPr id="2" name="Imagen 1" descr="Logotipo&#10;&#10;Descripción generada automáticamente">
            <a:extLst>
              <a:ext uri="{FF2B5EF4-FFF2-40B4-BE49-F238E27FC236}">
                <a16:creationId xmlns:a16="http://schemas.microsoft.com/office/drawing/2014/main" id="{2ABE71F3-63C9-9F93-BD4B-454545B49715}"/>
              </a:ext>
            </a:extLst>
          </p:cNvPr>
          <p:cNvPicPr>
            <a:picLocks noChangeAspect="1"/>
          </p:cNvPicPr>
          <p:nvPr/>
        </p:nvPicPr>
        <p:blipFill>
          <a:blip r:embed="rId3"/>
          <a:stretch>
            <a:fillRect/>
          </a:stretch>
        </p:blipFill>
        <p:spPr>
          <a:xfrm>
            <a:off x="0" y="1"/>
            <a:ext cx="1580225" cy="702322"/>
          </a:xfrm>
          <a:prstGeom prst="rect">
            <a:avLst/>
          </a:prstGeom>
        </p:spPr>
      </p:pic>
      <p:pic>
        <p:nvPicPr>
          <p:cNvPr id="3" name="Picture 2" descr="Oracle Logo and symbol, meaning, history, PNG, brand">
            <a:extLst>
              <a:ext uri="{FF2B5EF4-FFF2-40B4-BE49-F238E27FC236}">
                <a16:creationId xmlns:a16="http://schemas.microsoft.com/office/drawing/2014/main" id="{4059266A-D70E-C706-B88C-373988453F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457753"/>
            <a:ext cx="1219105" cy="68574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74361C08-8D14-54BA-F1BE-36BEA7E75D23}"/>
              </a:ext>
            </a:extLst>
          </p:cNvPr>
          <p:cNvPicPr>
            <a:picLocks noChangeAspect="1"/>
          </p:cNvPicPr>
          <p:nvPr/>
        </p:nvPicPr>
        <p:blipFill>
          <a:blip r:embed="rId5"/>
          <a:stretch>
            <a:fillRect/>
          </a:stretch>
        </p:blipFill>
        <p:spPr>
          <a:xfrm>
            <a:off x="2269067" y="945195"/>
            <a:ext cx="4255911" cy="4013475"/>
          </a:xfrm>
          <a:prstGeom prst="rect">
            <a:avLst/>
          </a:prstGeom>
        </p:spPr>
      </p:pic>
    </p:spTree>
  </p:cSld>
  <p:clrMapOvr>
    <a:masterClrMapping/>
  </p:clrMapOvr>
</p:sld>
</file>

<file path=ppt/theme/theme1.xml><?xml version="1.0" encoding="utf-8"?>
<a:theme xmlns:a="http://schemas.openxmlformats.org/drawingml/2006/main"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4797</TotalTime>
  <Words>895</Words>
  <Application>Microsoft Office PowerPoint</Application>
  <PresentationFormat>Presentación en pantalla (16:9)</PresentationFormat>
  <Paragraphs>109</Paragraphs>
  <Slides>17</Slides>
  <Notes>14</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Play</vt:lpstr>
      <vt:lpstr>Arial</vt:lpstr>
      <vt:lpstr>Fira Sans Extra Condensed SemiBold</vt:lpstr>
      <vt:lpstr>Roboto</vt:lpstr>
      <vt:lpstr>Data Migration Process Infographics by Slidesgo</vt:lpstr>
      <vt:lpstr>Codingraph;</vt:lpstr>
      <vt:lpstr>Presentación del Grupo</vt:lpstr>
      <vt:lpstr>Introducción</vt:lpstr>
      <vt:lpstr>Contexto de la empresa o emprendimiento seleccionado. </vt:lpstr>
      <vt:lpstr>Objetivos GENERAL Y ESPECIFICOS</vt:lpstr>
      <vt:lpstr>Requerimientos</vt:lpstr>
      <vt:lpstr>CRONOGRAMA DE TRABAJO</vt:lpstr>
      <vt:lpstr>Pros y Contras</vt:lpstr>
      <vt:lpstr>Modelo Relacional</vt:lpstr>
      <vt:lpstr>Estructuras empleadas</vt:lpstr>
      <vt:lpstr>DICCIONARIO DE DATOS</vt:lpstr>
      <vt:lpstr>Costos</vt:lpstr>
      <vt:lpstr>Presentación  del sistema</vt:lpstr>
      <vt:lpstr>REPORTES BI</vt:lpstr>
      <vt:lpstr>Conclusiones</vt:lpstr>
      <vt:lpstr>RECOMENDACIONES</vt:lpstr>
      <vt:lpstr>¡Muchas 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Integrando una base de datos Oracle a un sistema Java para un restaurante</dc:title>
  <dc:creator>Anthony Araya Salas</dc:creator>
  <cp:lastModifiedBy>MOYA BRENES JASON JESUS</cp:lastModifiedBy>
  <cp:revision>16</cp:revision>
  <dcterms:modified xsi:type="dcterms:W3CDTF">2025-04-25T17:35:13Z</dcterms:modified>
</cp:coreProperties>
</file>