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EAD4-0A3C-4166-AB3F-0C0EC314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665C-4EC7-4058-95D4-51889B10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090B-61C4-4BD4-9A58-D0C92D8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FE16-D603-4D5D-B6CC-A547F71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A9F7-FF51-4596-8AE8-E349F4B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1FD-5E4C-4075-9F96-1C587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428A-E0C1-45FD-9992-B26810C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564D-A632-4610-99DB-E7C37643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6D3E-C0DE-4FA1-9D0A-81C0D08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609D-6E3F-4D83-B5A6-9C0BD13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61B1-4B35-4BC0-9115-6AA715DDE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67DF-9763-4A7E-910F-B2D50972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E4A9-AEB5-4D1A-B37D-C05E0271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46CD-71CA-438A-9673-F19209D2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BF40-381A-460D-BFAF-7294D30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E65D-C770-4D35-B4F0-C7198DBE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CEB-F602-41F5-92D2-67FA5685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33B-DFDD-4D5B-9F92-9185FD76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B7BA-D504-4C15-8E24-1ACE3A31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8879-51A8-4826-BEDE-26FDF207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783-DEC2-4FE5-914E-48BDD24F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2F6E-8A79-4511-A067-04FA0719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C59C-31AC-4942-B2B9-91E0980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93A3-069A-48E7-817F-2EEDE53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F4F7-7B91-4A9D-9440-47ACD2E9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91-3359-432D-8650-5BEC7E3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2E5A-EC07-424A-B400-9CC7914DF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F2005-C03C-4F16-9AC3-AB07E5A2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BD58-2589-4C0A-A435-2ED6B335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3E2E-CBD6-4A46-865F-D17AE3C8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694C-6CD5-4019-B58D-871BA5B2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818-9188-44F5-A0E4-E9949D99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0BF8-BC0D-44AB-8F31-30A68DE5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6CF2-6528-49BA-96B2-45A41614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702CE-FCA5-4480-ABFC-8F1AC1948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C2BE4-72C7-459B-BB1B-6CA40547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538BE-5492-42D8-AAFC-7F37168B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9FE7D-2812-4E70-ADD0-DBB547E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2D77-50A9-4598-9545-2BF0FD0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F1D2-E683-4E98-976B-0A96113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E8AB-9A95-48C1-89FD-8AA43C13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25F85-BFA5-48D8-9B1D-4C208595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F19-C9B7-4D3F-A6C9-C0B689CD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67919-10BF-445A-90DC-E50CCEB6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6B6B-2CD3-4187-9424-CF4719C9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13FA3-FF3B-424D-B14D-C82C704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7CC2-3BDC-4897-BF58-82613EC0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792F-D400-4217-99C1-FC9899A7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4D08-87AA-4ED1-92B2-46844BE9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2E1-0E83-484A-A9C7-AF38A4E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D0977-AAD1-4CC4-92DB-18553351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294D-7F09-466A-9611-594A6C0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3BF-7EFD-4520-A1B0-40666410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111F4-6125-4A31-808A-3E5392D2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D883-BC41-48A4-9C77-1A9E460A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CD55E-579C-48C0-AF7E-1E57DF4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147C-8D49-44DA-B4FD-9AD48045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BF06-E000-458E-9DAF-58DE0B32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DCC93-149A-495D-A7F6-8891AF9D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CE94-BEE5-4492-8FCD-6E2EC3E9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F0B6-3853-4F85-87F4-49395167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C90B-2ED0-42F4-B256-3169A6511D68}" type="datetimeFigureOut">
              <a:rPr lang="en-US" smtClean="0"/>
              <a:t>20-Nov-18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3B5D-868F-4C44-9DF5-C4FD8B945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5BFB-2874-4DB2-A582-3ED33459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0339DE-FE1E-486C-A9F3-BD59448D0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11"/>
            <a:ext cx="1390844" cy="6287377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97F505-BCF8-45D0-946C-7898AA427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07511"/>
            <a:ext cx="10680700" cy="20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2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Lifshitz</dc:creator>
  <cp:lastModifiedBy>Sharon Lifshitz</cp:lastModifiedBy>
  <cp:revision>5</cp:revision>
  <dcterms:created xsi:type="dcterms:W3CDTF">2018-02-14T08:49:05Z</dcterms:created>
  <dcterms:modified xsi:type="dcterms:W3CDTF">2018-11-20T09:26:21Z</dcterms:modified>
</cp:coreProperties>
</file>