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59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ABC26-5AC3-4D2E-8721-327B36D57FD4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575C6-27E2-4BB9-A1B4-653639D2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8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EAD4-0A3C-4166-AB3F-0C0EC314C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9665C-4EC7-4058-95D4-51889B102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C090B-61C4-4BD4-9A58-D0C92D83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3FE16-D603-4D5D-B6CC-A547F712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0A9F7-FF51-4596-8AE8-E349F4BC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7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91FD-5E4C-4075-9F96-1C587FDE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2428A-E0C1-45FD-9992-B26810CF5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5564D-A632-4610-99DB-E7C37643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A6D3E-C0DE-4FA1-9D0A-81C0D086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9609D-6E3F-4D83-B5A6-9C0BD13F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C61B1-4B35-4BC0-9115-6AA715DDE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067DF-9763-4A7E-910F-B2D50972B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4E4A9-AEB5-4D1A-B37D-C05E0271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D46CD-71CA-438A-9673-F19209D2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BF40-381A-460D-BFAF-7294D309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1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E65D-C770-4D35-B4F0-C7198DBE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26CEB-F602-41F5-92D2-67FA5685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0433B-DFDD-4D5B-9F92-9185FD76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5B7BA-D504-4C15-8E24-1ACE3A31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98879-51A8-4826-BEDE-26FDF207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2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D783-DEC2-4FE5-914E-48BDD24F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C2F6E-8A79-4511-A067-04FA07196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2C59C-31AC-4942-B2B9-91E09802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593A3-069A-48E7-817F-2EEDE53F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CF4F7-7B91-4A9D-9440-47ACD2E9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9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3D91-3359-432D-8650-5BEC7E3A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82E5A-EC07-424A-B400-9CC7914DF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F2005-C03C-4F16-9AC3-AB07E5A20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CBD58-2589-4C0A-A435-2ED6B335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3E2E-CBD6-4A46-865F-D17AE3C8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E694C-6CD5-4019-B58D-871BA5B2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9818-9188-44F5-A0E4-E9949D99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E0BF8-BC0D-44AB-8F31-30A68DE5B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96CF2-6528-49BA-96B2-45A41614D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702CE-FCA5-4480-ABFC-8F1AC1948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C2BE4-72C7-459B-BB1B-6CA405476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538BE-5492-42D8-AAFC-7F37168B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9FE7D-2812-4E70-ADD0-DBB547E7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A82D77-50A9-4598-9545-2BF0FD02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5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F1D2-E683-4E98-976B-0A961136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9E8AB-9A95-48C1-89FD-8AA43C13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25F85-BFA5-48D8-9B1D-4C208595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9EF19-C9B7-4D3F-A6C9-C0B689CDD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6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67919-10BF-445A-90DC-E50CCEB6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66B6B-2CD3-4187-9424-CF4719C9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13FA3-FF3B-424D-B14D-C82C7042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3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7CC2-3BDC-4897-BF58-82613EC0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792F-D400-4217-99C1-FC9899A7D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44D08-87AA-4ED1-92B2-46844BE96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332E1-0E83-484A-A9C7-AF38A4E4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D0977-AAD1-4CC4-92DB-18553351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3294D-7F09-466A-9611-594A6C04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3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33BF-7EFD-4520-A1B0-40666410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E111F4-6125-4A31-808A-3E5392D2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2D883-BC41-48A4-9C77-1A9E460A3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CD55E-579C-48C0-AF7E-1E57DF4F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C147C-8D49-44DA-B4FD-9AD48045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5BF06-E000-458E-9DAF-58DE0B32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2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DCC93-149A-495D-A7F6-8891AF9D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7CE94-BEE5-4492-8FCD-6E2EC3E92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DF0B6-3853-4F85-87F4-493951678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3B5D-868F-4C44-9DF5-C4FD8B945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5BFB-2874-4DB2-A582-3ED33459C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8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89A810-6628-4F8C-9B6A-6DD819DE1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27" y="51619"/>
            <a:ext cx="5230571" cy="2621243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B7FBF7-E1EB-461C-A015-191719BA7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8186"/>
            <a:ext cx="6942798" cy="124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2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50DEAC-1633-40EF-99E9-F905C6350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357" y="728895"/>
            <a:ext cx="4182059" cy="209579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59426B-A641-47BE-B700-8A7954012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28" y="1023499"/>
            <a:ext cx="1657581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1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E664D8-FDCE-4F48-A432-84EBFA28C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61" y="455325"/>
            <a:ext cx="5099516" cy="250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72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Lifshitz</dc:creator>
  <cp:lastModifiedBy>Sharon Lifshitz</cp:lastModifiedBy>
  <cp:revision>9</cp:revision>
  <dcterms:created xsi:type="dcterms:W3CDTF">2019-11-13T14:41:32Z</dcterms:created>
  <dcterms:modified xsi:type="dcterms:W3CDTF">2019-11-13T20:28:22Z</dcterms:modified>
</cp:coreProperties>
</file>