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568EEB-E61A-4220-B5B0-67FD1F8A2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97" y="198137"/>
            <a:ext cx="4832963" cy="362169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34F523-A76C-4082-8F17-491F9A2B3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8137"/>
            <a:ext cx="7369654" cy="13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F47566-CD8C-4ACD-964D-6AB03EFB4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48" y="463607"/>
            <a:ext cx="6261110" cy="4691911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E5A42-AE84-493C-BA8F-E11BB888E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9" y="721769"/>
            <a:ext cx="3256828" cy="11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F6216-DDEB-4BAE-BDD8-2BA1261F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607241"/>
            <a:ext cx="5877498" cy="43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12</cp:revision>
  <dcterms:created xsi:type="dcterms:W3CDTF">2019-11-13T14:41:32Z</dcterms:created>
  <dcterms:modified xsi:type="dcterms:W3CDTF">2019-11-13T20:33:56Z</dcterms:modified>
</cp:coreProperties>
</file>