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AAB2C-A029-4B9F-BB09-1E64884EA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467"/>
            <a:ext cx="6796556" cy="164168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FD9EDB-0664-4DEA-BD8D-DAA04FAF2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41" y="0"/>
            <a:ext cx="5276759" cy="39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16</cp:revision>
  <dcterms:created xsi:type="dcterms:W3CDTF">2019-11-13T14:41:32Z</dcterms:created>
  <dcterms:modified xsi:type="dcterms:W3CDTF">2019-11-13T17:45:54Z</dcterms:modified>
</cp:coreProperties>
</file>