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ABC26-5AC3-4D2E-8721-327B36D57FD4}" type="datetimeFigureOut">
              <a:rPr lang="en-US" smtClean="0"/>
              <a:t>14-Feb-18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575C6-27E2-4BB9-A1B4-653639D21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8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EAD4-0A3C-4166-AB3F-0C0EC314C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9665C-4EC7-4058-95D4-51889B102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C090B-61C4-4BD4-9A58-D0C92D83A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14-Feb-18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3FE16-D603-4D5D-B6CC-A547F712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0A9F7-FF51-4596-8AE8-E349F4BC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75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91FD-5E4C-4075-9F96-1C587FDE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2428A-E0C1-45FD-9992-B26810CF5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5564D-A632-4610-99DB-E7C37643B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14-Feb-18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A6D3E-C0DE-4FA1-9D0A-81C0D086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9609D-6E3F-4D83-B5A6-9C0BD13F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EC61B1-4B35-4BC0-9115-6AA715DDE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067DF-9763-4A7E-910F-B2D50972B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4E4A9-AEB5-4D1A-B37D-C05E0271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14-Feb-18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D46CD-71CA-438A-9673-F19209D2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BF40-381A-460D-BFAF-7294D309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1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E65D-C770-4D35-B4F0-C7198DBE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26CEB-F602-41F5-92D2-67FA5685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0433B-DFDD-4D5B-9F92-9185FD76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14-Feb-18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5B7BA-D504-4C15-8E24-1ACE3A31E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98879-51A8-4826-BEDE-26FDF207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2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D783-DEC2-4FE5-914E-48BDD24F7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C2F6E-8A79-4511-A067-04FA07196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2C59C-31AC-4942-B2B9-91E09802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14-Feb-18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593A3-069A-48E7-817F-2EEDE53F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CF4F7-7B91-4A9D-9440-47ACD2E9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9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3D91-3359-432D-8650-5BEC7E3A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82E5A-EC07-424A-B400-9CC7914DF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F2005-C03C-4F16-9AC3-AB07E5A20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CBD58-2589-4C0A-A435-2ED6B335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14-Feb-18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3E2E-CBD6-4A46-865F-D17AE3C83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E694C-6CD5-4019-B58D-871BA5B2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9818-9188-44F5-A0E4-E9949D99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E0BF8-BC0D-44AB-8F31-30A68DE5B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96CF2-6528-49BA-96B2-45A41614D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702CE-FCA5-4480-ABFC-8F1AC1948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C2BE4-72C7-459B-BB1B-6CA405476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538BE-5492-42D8-AAFC-7F37168B7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14-Feb-18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9FE7D-2812-4E70-ADD0-DBB547E7E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A82D77-50A9-4598-9545-2BF0FD02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5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F1D2-E683-4E98-976B-0A961136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9E8AB-9A95-48C1-89FD-8AA43C13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14-Feb-18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25F85-BFA5-48D8-9B1D-4C208595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9EF19-C9B7-4D3F-A6C9-C0B689CDD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6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67919-10BF-445A-90DC-E50CCEB6B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14-Feb-18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66B6B-2CD3-4187-9424-CF4719C97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13FA3-FF3B-424D-B14D-C82C7042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3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7CC2-3BDC-4897-BF58-82613EC05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4792F-D400-4217-99C1-FC9899A7D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44D08-87AA-4ED1-92B2-46844BE96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332E1-0E83-484A-A9C7-AF38A4E4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14-Feb-18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D0977-AAD1-4CC4-92DB-18553351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3294D-7F09-466A-9611-594A6C044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3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33BF-7EFD-4520-A1B0-40666410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E111F4-6125-4A31-808A-3E5392D27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2D883-BC41-48A4-9C77-1A9E460A3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CD55E-579C-48C0-AF7E-1E57DF4F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14-Feb-18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C147C-8D49-44DA-B4FD-9AD48045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5BF06-E000-458E-9DAF-58DE0B32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2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9DCC93-149A-495D-A7F6-8891AF9D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7CE94-BEE5-4492-8FCD-6E2EC3E92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DF0B6-3853-4F85-87F4-493951678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4C90B-2ED0-42F4-B256-3169A6511D68}" type="datetimeFigureOut">
              <a:rPr lang="en-US" smtClean="0"/>
              <a:t>14-Feb-18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C3B5D-868F-4C44-9DF5-C4FD8B945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5BFB-2874-4DB2-A582-3ED33459C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8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קבוצה 74">
            <a:extLst>
              <a:ext uri="{FF2B5EF4-FFF2-40B4-BE49-F238E27FC236}">
                <a16:creationId xmlns:a16="http://schemas.microsoft.com/office/drawing/2014/main" id="{8E1062BD-92C6-4E26-8DF4-8869D7BB33D3}"/>
              </a:ext>
            </a:extLst>
          </p:cNvPr>
          <p:cNvGrpSpPr/>
          <p:nvPr/>
        </p:nvGrpSpPr>
        <p:grpSpPr>
          <a:xfrm rot="10800000">
            <a:off x="1850975" y="2804407"/>
            <a:ext cx="1074627" cy="1374007"/>
            <a:chOff x="1549986" y="2479628"/>
            <a:chExt cx="1074627" cy="1374007"/>
          </a:xfrm>
        </p:grpSpPr>
        <p:grpSp>
          <p:nvGrpSpPr>
            <p:cNvPr id="180" name="קבוצה 75">
              <a:extLst>
                <a:ext uri="{FF2B5EF4-FFF2-40B4-BE49-F238E27FC236}">
                  <a16:creationId xmlns:a16="http://schemas.microsoft.com/office/drawing/2014/main" id="{BE160FAE-CD19-4EF9-A0DB-EE431BA584FD}"/>
                </a:ext>
              </a:extLst>
            </p:cNvPr>
            <p:cNvGrpSpPr/>
            <p:nvPr/>
          </p:nvGrpSpPr>
          <p:grpSpPr>
            <a:xfrm>
              <a:off x="1549986" y="2479628"/>
              <a:ext cx="1061949" cy="962106"/>
              <a:chOff x="2267146" y="1305612"/>
              <a:chExt cx="3059784" cy="1676607"/>
            </a:xfrm>
          </p:grpSpPr>
          <p:sp>
            <p:nvSpPr>
              <p:cNvPr id="207" name="מלבן 102">
                <a:extLst>
                  <a:ext uri="{FF2B5EF4-FFF2-40B4-BE49-F238E27FC236}">
                    <a16:creationId xmlns:a16="http://schemas.microsoft.com/office/drawing/2014/main" id="{4C65CE77-D526-47DA-AAC8-D6B2E7C6B5AA}"/>
                  </a:ext>
                </a:extLst>
              </p:cNvPr>
              <p:cNvSpPr/>
              <p:nvPr/>
            </p:nvSpPr>
            <p:spPr>
              <a:xfrm>
                <a:off x="2267146" y="1305612"/>
                <a:ext cx="787139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8" name="מלבן 103">
                <a:extLst>
                  <a:ext uri="{FF2B5EF4-FFF2-40B4-BE49-F238E27FC236}">
                    <a16:creationId xmlns:a16="http://schemas.microsoft.com/office/drawing/2014/main" id="{68B3850C-4B08-47DA-B9CF-1354C5AA3B64}"/>
                  </a:ext>
                </a:extLst>
              </p:cNvPr>
              <p:cNvSpPr/>
              <p:nvPr/>
            </p:nvSpPr>
            <p:spPr>
              <a:xfrm>
                <a:off x="3138341" y="1305612"/>
                <a:ext cx="217602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9" name="מלבן 104">
                <a:extLst>
                  <a:ext uri="{FF2B5EF4-FFF2-40B4-BE49-F238E27FC236}">
                    <a16:creationId xmlns:a16="http://schemas.microsoft.com/office/drawing/2014/main" id="{991F0E80-7C0D-4F90-821E-417AE2799701}"/>
                  </a:ext>
                </a:extLst>
              </p:cNvPr>
              <p:cNvSpPr/>
              <p:nvPr/>
            </p:nvSpPr>
            <p:spPr>
              <a:xfrm>
                <a:off x="3439999" y="1305612"/>
                <a:ext cx="787139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0" name="מלבן 105">
                <a:extLst>
                  <a:ext uri="{FF2B5EF4-FFF2-40B4-BE49-F238E27FC236}">
                    <a16:creationId xmlns:a16="http://schemas.microsoft.com/office/drawing/2014/main" id="{956875FF-ACB9-451A-899B-89F2BCA97F52}"/>
                  </a:ext>
                </a:extLst>
              </p:cNvPr>
              <p:cNvSpPr/>
              <p:nvPr/>
            </p:nvSpPr>
            <p:spPr>
              <a:xfrm>
                <a:off x="4311194" y="1305612"/>
                <a:ext cx="915969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1" name="מלבן 106">
                <a:extLst>
                  <a:ext uri="{FF2B5EF4-FFF2-40B4-BE49-F238E27FC236}">
                    <a16:creationId xmlns:a16="http://schemas.microsoft.com/office/drawing/2014/main" id="{5EB1ED21-7827-45CB-843D-9EAF77C3B2B9}"/>
                  </a:ext>
                </a:extLst>
              </p:cNvPr>
              <p:cNvSpPr/>
              <p:nvPr/>
            </p:nvSpPr>
            <p:spPr>
              <a:xfrm>
                <a:off x="2267146" y="1665401"/>
                <a:ext cx="339365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2" name="מלבן 107">
                <a:extLst>
                  <a:ext uri="{FF2B5EF4-FFF2-40B4-BE49-F238E27FC236}">
                    <a16:creationId xmlns:a16="http://schemas.microsoft.com/office/drawing/2014/main" id="{972F54D4-D5ED-4F5E-9A78-E51B3958D8A7}"/>
                  </a:ext>
                </a:extLst>
              </p:cNvPr>
              <p:cNvSpPr/>
              <p:nvPr/>
            </p:nvSpPr>
            <p:spPr>
              <a:xfrm>
                <a:off x="2696852" y="1665401"/>
                <a:ext cx="217602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3" name="מלבן 108">
                <a:extLst>
                  <a:ext uri="{FF2B5EF4-FFF2-40B4-BE49-F238E27FC236}">
                    <a16:creationId xmlns:a16="http://schemas.microsoft.com/office/drawing/2014/main" id="{1992E358-0B1E-4A7C-91B2-8D984F3EB7A8}"/>
                  </a:ext>
                </a:extLst>
              </p:cNvPr>
              <p:cNvSpPr/>
              <p:nvPr/>
            </p:nvSpPr>
            <p:spPr>
              <a:xfrm>
                <a:off x="2998510" y="1665401"/>
                <a:ext cx="787139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4" name="מלבן 109">
                <a:extLst>
                  <a:ext uri="{FF2B5EF4-FFF2-40B4-BE49-F238E27FC236}">
                    <a16:creationId xmlns:a16="http://schemas.microsoft.com/office/drawing/2014/main" id="{258EFC5F-BAF4-457D-B2FE-65E9D539B8D1}"/>
                  </a:ext>
                </a:extLst>
              </p:cNvPr>
              <p:cNvSpPr/>
              <p:nvPr/>
            </p:nvSpPr>
            <p:spPr>
              <a:xfrm>
                <a:off x="4171363" y="1665401"/>
                <a:ext cx="636307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5" name="מלבן 110">
                <a:extLst>
                  <a:ext uri="{FF2B5EF4-FFF2-40B4-BE49-F238E27FC236}">
                    <a16:creationId xmlns:a16="http://schemas.microsoft.com/office/drawing/2014/main" id="{785C2B78-2555-4453-BC8D-09DF6AA03280}"/>
                  </a:ext>
                </a:extLst>
              </p:cNvPr>
              <p:cNvSpPr/>
              <p:nvPr/>
            </p:nvSpPr>
            <p:spPr>
              <a:xfrm>
                <a:off x="4891726" y="1665401"/>
                <a:ext cx="217602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6" name="מלבן 111">
                <a:extLst>
                  <a:ext uri="{FF2B5EF4-FFF2-40B4-BE49-F238E27FC236}">
                    <a16:creationId xmlns:a16="http://schemas.microsoft.com/office/drawing/2014/main" id="{51FF85BF-4C45-47CC-BE7D-20CC0B9B753A}"/>
                  </a:ext>
                </a:extLst>
              </p:cNvPr>
              <p:cNvSpPr/>
              <p:nvPr/>
            </p:nvSpPr>
            <p:spPr>
              <a:xfrm>
                <a:off x="3869705" y="1665401"/>
                <a:ext cx="217602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7" name="מלבן 112">
                <a:extLst>
                  <a:ext uri="{FF2B5EF4-FFF2-40B4-BE49-F238E27FC236}">
                    <a16:creationId xmlns:a16="http://schemas.microsoft.com/office/drawing/2014/main" id="{557704C1-6EF3-4053-A6DA-A8D97957AD6A}"/>
                  </a:ext>
                </a:extLst>
              </p:cNvPr>
              <p:cNvSpPr/>
              <p:nvPr/>
            </p:nvSpPr>
            <p:spPr>
              <a:xfrm>
                <a:off x="2267146" y="2025190"/>
                <a:ext cx="1352747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8" name="מלבן 113">
                <a:extLst>
                  <a:ext uri="{FF2B5EF4-FFF2-40B4-BE49-F238E27FC236}">
                    <a16:creationId xmlns:a16="http://schemas.microsoft.com/office/drawing/2014/main" id="{E9227DF9-C3B3-4327-9AAE-C3893B26D51A}"/>
                  </a:ext>
                </a:extLst>
              </p:cNvPr>
              <p:cNvSpPr/>
              <p:nvPr/>
            </p:nvSpPr>
            <p:spPr>
              <a:xfrm>
                <a:off x="4014962" y="2023409"/>
                <a:ext cx="1018951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9" name="מלבן 114">
                <a:extLst>
                  <a:ext uri="{FF2B5EF4-FFF2-40B4-BE49-F238E27FC236}">
                    <a16:creationId xmlns:a16="http://schemas.microsoft.com/office/drawing/2014/main" id="{974B47AB-2CF3-48C0-8B8E-66FCEEE5390B}"/>
                  </a:ext>
                </a:extLst>
              </p:cNvPr>
              <p:cNvSpPr/>
              <p:nvPr/>
            </p:nvSpPr>
            <p:spPr>
              <a:xfrm>
                <a:off x="3703949" y="2023409"/>
                <a:ext cx="197820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0" name="מלבן 115">
                <a:extLst>
                  <a:ext uri="{FF2B5EF4-FFF2-40B4-BE49-F238E27FC236}">
                    <a16:creationId xmlns:a16="http://schemas.microsoft.com/office/drawing/2014/main" id="{79CF5C34-0E1B-4133-9BBA-815F8014C1F4}"/>
                  </a:ext>
                </a:extLst>
              </p:cNvPr>
              <p:cNvSpPr/>
              <p:nvPr/>
            </p:nvSpPr>
            <p:spPr>
              <a:xfrm>
                <a:off x="5109328" y="2023409"/>
                <a:ext cx="217602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1" name="מלבן 116">
                <a:extLst>
                  <a:ext uri="{FF2B5EF4-FFF2-40B4-BE49-F238E27FC236}">
                    <a16:creationId xmlns:a16="http://schemas.microsoft.com/office/drawing/2014/main" id="{29703F9B-D50A-40FE-9F54-E481AEAEBBA1}"/>
                  </a:ext>
                </a:extLst>
              </p:cNvPr>
              <p:cNvSpPr/>
              <p:nvPr/>
            </p:nvSpPr>
            <p:spPr>
              <a:xfrm>
                <a:off x="2267146" y="2384979"/>
                <a:ext cx="339365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2" name="מלבן 117">
                <a:extLst>
                  <a:ext uri="{FF2B5EF4-FFF2-40B4-BE49-F238E27FC236}">
                    <a16:creationId xmlns:a16="http://schemas.microsoft.com/office/drawing/2014/main" id="{33195766-2DDA-4BFB-953E-D5BB761E246C}"/>
                  </a:ext>
                </a:extLst>
              </p:cNvPr>
              <p:cNvSpPr/>
              <p:nvPr/>
            </p:nvSpPr>
            <p:spPr>
              <a:xfrm>
                <a:off x="2696852" y="2384979"/>
                <a:ext cx="217602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3" name="מלבן 118">
                <a:extLst>
                  <a:ext uri="{FF2B5EF4-FFF2-40B4-BE49-F238E27FC236}">
                    <a16:creationId xmlns:a16="http://schemas.microsoft.com/office/drawing/2014/main" id="{883501DD-179E-439B-8281-3262E9773A9C}"/>
                  </a:ext>
                </a:extLst>
              </p:cNvPr>
              <p:cNvSpPr/>
              <p:nvPr/>
            </p:nvSpPr>
            <p:spPr>
              <a:xfrm>
                <a:off x="2998510" y="2384979"/>
                <a:ext cx="787139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4" name="מלבן 119">
                <a:extLst>
                  <a:ext uri="{FF2B5EF4-FFF2-40B4-BE49-F238E27FC236}">
                    <a16:creationId xmlns:a16="http://schemas.microsoft.com/office/drawing/2014/main" id="{CC1E7690-D7C2-466F-95D7-05E0DF298705}"/>
                  </a:ext>
                </a:extLst>
              </p:cNvPr>
              <p:cNvSpPr/>
              <p:nvPr/>
            </p:nvSpPr>
            <p:spPr>
              <a:xfrm>
                <a:off x="4171363" y="2384979"/>
                <a:ext cx="636307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5" name="מלבן 120">
                <a:extLst>
                  <a:ext uri="{FF2B5EF4-FFF2-40B4-BE49-F238E27FC236}">
                    <a16:creationId xmlns:a16="http://schemas.microsoft.com/office/drawing/2014/main" id="{13026862-9B70-4BA8-BD67-EB7DBA9FD836}"/>
                  </a:ext>
                </a:extLst>
              </p:cNvPr>
              <p:cNvSpPr/>
              <p:nvPr/>
            </p:nvSpPr>
            <p:spPr>
              <a:xfrm>
                <a:off x="4891726" y="2384979"/>
                <a:ext cx="217602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6" name="מלבן 121">
                <a:extLst>
                  <a:ext uri="{FF2B5EF4-FFF2-40B4-BE49-F238E27FC236}">
                    <a16:creationId xmlns:a16="http://schemas.microsoft.com/office/drawing/2014/main" id="{54023A5F-083A-4B4A-B19A-B841C3B9C0D0}"/>
                  </a:ext>
                </a:extLst>
              </p:cNvPr>
              <p:cNvSpPr/>
              <p:nvPr/>
            </p:nvSpPr>
            <p:spPr>
              <a:xfrm>
                <a:off x="3869705" y="2384979"/>
                <a:ext cx="217602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7" name="מלבן 122">
                <a:extLst>
                  <a:ext uri="{FF2B5EF4-FFF2-40B4-BE49-F238E27FC236}">
                    <a16:creationId xmlns:a16="http://schemas.microsoft.com/office/drawing/2014/main" id="{9E7B4E56-0F3D-4CE2-97AA-9E3D00036D90}"/>
                  </a:ext>
                </a:extLst>
              </p:cNvPr>
              <p:cNvSpPr/>
              <p:nvPr/>
            </p:nvSpPr>
            <p:spPr>
              <a:xfrm>
                <a:off x="2267146" y="2746549"/>
                <a:ext cx="647308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8" name="מלבן 123">
                <a:extLst>
                  <a:ext uri="{FF2B5EF4-FFF2-40B4-BE49-F238E27FC236}">
                    <a16:creationId xmlns:a16="http://schemas.microsoft.com/office/drawing/2014/main" id="{06591860-65D8-4ADE-97F8-D50A1FE70DE3}"/>
                  </a:ext>
                </a:extLst>
              </p:cNvPr>
              <p:cNvSpPr/>
              <p:nvPr/>
            </p:nvSpPr>
            <p:spPr>
              <a:xfrm>
                <a:off x="2998511" y="2746549"/>
                <a:ext cx="498834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9" name="מלבן 124">
                <a:extLst>
                  <a:ext uri="{FF2B5EF4-FFF2-40B4-BE49-F238E27FC236}">
                    <a16:creationId xmlns:a16="http://schemas.microsoft.com/office/drawing/2014/main" id="{803EDAFB-680A-4A53-9B59-96EA8B4E09B4}"/>
                  </a:ext>
                </a:extLst>
              </p:cNvPr>
              <p:cNvSpPr/>
              <p:nvPr/>
            </p:nvSpPr>
            <p:spPr>
              <a:xfrm>
                <a:off x="4171363" y="2746549"/>
                <a:ext cx="527899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0" name="מלבן 125">
                <a:extLst>
                  <a:ext uri="{FF2B5EF4-FFF2-40B4-BE49-F238E27FC236}">
                    <a16:creationId xmlns:a16="http://schemas.microsoft.com/office/drawing/2014/main" id="{1136FB59-2DF1-4B98-AA0A-D1D587CB34EB}"/>
                  </a:ext>
                </a:extLst>
              </p:cNvPr>
              <p:cNvSpPr/>
              <p:nvPr/>
            </p:nvSpPr>
            <p:spPr>
              <a:xfrm>
                <a:off x="4783317" y="2746549"/>
                <a:ext cx="443845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1" name="מלבן 126">
                <a:extLst>
                  <a:ext uri="{FF2B5EF4-FFF2-40B4-BE49-F238E27FC236}">
                    <a16:creationId xmlns:a16="http://schemas.microsoft.com/office/drawing/2014/main" id="{4EF08636-1E2B-44CE-BC56-95E5DB0D0F0E}"/>
                  </a:ext>
                </a:extLst>
              </p:cNvPr>
              <p:cNvSpPr/>
              <p:nvPr/>
            </p:nvSpPr>
            <p:spPr>
              <a:xfrm>
                <a:off x="3581401" y="2746549"/>
                <a:ext cx="505906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81" name="קבוצה 76">
              <a:extLst>
                <a:ext uri="{FF2B5EF4-FFF2-40B4-BE49-F238E27FC236}">
                  <a16:creationId xmlns:a16="http://schemas.microsoft.com/office/drawing/2014/main" id="{D888554E-E954-414A-94F2-3171B347B68A}"/>
                </a:ext>
              </a:extLst>
            </p:cNvPr>
            <p:cNvGrpSpPr/>
            <p:nvPr/>
          </p:nvGrpSpPr>
          <p:grpSpPr>
            <a:xfrm>
              <a:off x="1562664" y="2891529"/>
              <a:ext cx="1061949" cy="962106"/>
              <a:chOff x="2267146" y="1305612"/>
              <a:chExt cx="3059784" cy="1676607"/>
            </a:xfrm>
          </p:grpSpPr>
          <p:sp>
            <p:nvSpPr>
              <p:cNvPr id="182" name="מלבן 77">
                <a:extLst>
                  <a:ext uri="{FF2B5EF4-FFF2-40B4-BE49-F238E27FC236}">
                    <a16:creationId xmlns:a16="http://schemas.microsoft.com/office/drawing/2014/main" id="{3E9F71D9-258F-4C9A-85F3-9BEF2665C981}"/>
                  </a:ext>
                </a:extLst>
              </p:cNvPr>
              <p:cNvSpPr/>
              <p:nvPr/>
            </p:nvSpPr>
            <p:spPr>
              <a:xfrm>
                <a:off x="2267146" y="1305612"/>
                <a:ext cx="787139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3" name="מלבן 78">
                <a:extLst>
                  <a:ext uri="{FF2B5EF4-FFF2-40B4-BE49-F238E27FC236}">
                    <a16:creationId xmlns:a16="http://schemas.microsoft.com/office/drawing/2014/main" id="{B3840E13-696E-4FC0-9B2C-51E391C210C9}"/>
                  </a:ext>
                </a:extLst>
              </p:cNvPr>
              <p:cNvSpPr/>
              <p:nvPr/>
            </p:nvSpPr>
            <p:spPr>
              <a:xfrm>
                <a:off x="3138341" y="1305612"/>
                <a:ext cx="217602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4" name="מלבן 79">
                <a:extLst>
                  <a:ext uri="{FF2B5EF4-FFF2-40B4-BE49-F238E27FC236}">
                    <a16:creationId xmlns:a16="http://schemas.microsoft.com/office/drawing/2014/main" id="{CFA824A2-915E-46C3-8EBA-EB0FF6ADEA74}"/>
                  </a:ext>
                </a:extLst>
              </p:cNvPr>
              <p:cNvSpPr/>
              <p:nvPr/>
            </p:nvSpPr>
            <p:spPr>
              <a:xfrm>
                <a:off x="3439999" y="1305612"/>
                <a:ext cx="787139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5" name="מלבן 80">
                <a:extLst>
                  <a:ext uri="{FF2B5EF4-FFF2-40B4-BE49-F238E27FC236}">
                    <a16:creationId xmlns:a16="http://schemas.microsoft.com/office/drawing/2014/main" id="{99F1E01F-762A-45CB-AD5F-255408757336}"/>
                  </a:ext>
                </a:extLst>
              </p:cNvPr>
              <p:cNvSpPr/>
              <p:nvPr/>
            </p:nvSpPr>
            <p:spPr>
              <a:xfrm>
                <a:off x="4311194" y="1305612"/>
                <a:ext cx="915969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6" name="מלבן 81">
                <a:extLst>
                  <a:ext uri="{FF2B5EF4-FFF2-40B4-BE49-F238E27FC236}">
                    <a16:creationId xmlns:a16="http://schemas.microsoft.com/office/drawing/2014/main" id="{B0723036-C118-4197-A053-AC0E07CC2410}"/>
                  </a:ext>
                </a:extLst>
              </p:cNvPr>
              <p:cNvSpPr/>
              <p:nvPr/>
            </p:nvSpPr>
            <p:spPr>
              <a:xfrm>
                <a:off x="2267146" y="1665401"/>
                <a:ext cx="339365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7" name="מלבן 82">
                <a:extLst>
                  <a:ext uri="{FF2B5EF4-FFF2-40B4-BE49-F238E27FC236}">
                    <a16:creationId xmlns:a16="http://schemas.microsoft.com/office/drawing/2014/main" id="{D8FB43BE-D781-42ED-AC22-DDCDBBE10BDA}"/>
                  </a:ext>
                </a:extLst>
              </p:cNvPr>
              <p:cNvSpPr/>
              <p:nvPr/>
            </p:nvSpPr>
            <p:spPr>
              <a:xfrm>
                <a:off x="2696852" y="1665401"/>
                <a:ext cx="217602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8" name="מלבן 83">
                <a:extLst>
                  <a:ext uri="{FF2B5EF4-FFF2-40B4-BE49-F238E27FC236}">
                    <a16:creationId xmlns:a16="http://schemas.microsoft.com/office/drawing/2014/main" id="{284F7E0D-3886-47E7-8D77-460D4E34FBA0}"/>
                  </a:ext>
                </a:extLst>
              </p:cNvPr>
              <p:cNvSpPr/>
              <p:nvPr/>
            </p:nvSpPr>
            <p:spPr>
              <a:xfrm>
                <a:off x="2998510" y="1665401"/>
                <a:ext cx="787139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9" name="מלבן 84">
                <a:extLst>
                  <a:ext uri="{FF2B5EF4-FFF2-40B4-BE49-F238E27FC236}">
                    <a16:creationId xmlns:a16="http://schemas.microsoft.com/office/drawing/2014/main" id="{8D8CF798-971D-4103-864D-AA97DFF8FCE2}"/>
                  </a:ext>
                </a:extLst>
              </p:cNvPr>
              <p:cNvSpPr/>
              <p:nvPr/>
            </p:nvSpPr>
            <p:spPr>
              <a:xfrm>
                <a:off x="4171363" y="1665401"/>
                <a:ext cx="636307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0" name="מלבן 85">
                <a:extLst>
                  <a:ext uri="{FF2B5EF4-FFF2-40B4-BE49-F238E27FC236}">
                    <a16:creationId xmlns:a16="http://schemas.microsoft.com/office/drawing/2014/main" id="{046AE233-DDA7-4BC4-9E7D-2A67DB6713F1}"/>
                  </a:ext>
                </a:extLst>
              </p:cNvPr>
              <p:cNvSpPr/>
              <p:nvPr/>
            </p:nvSpPr>
            <p:spPr>
              <a:xfrm>
                <a:off x="4891726" y="1665401"/>
                <a:ext cx="217602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1" name="מלבן 86">
                <a:extLst>
                  <a:ext uri="{FF2B5EF4-FFF2-40B4-BE49-F238E27FC236}">
                    <a16:creationId xmlns:a16="http://schemas.microsoft.com/office/drawing/2014/main" id="{BC96EA2A-714E-4EDE-82CE-2B0C0F770410}"/>
                  </a:ext>
                </a:extLst>
              </p:cNvPr>
              <p:cNvSpPr/>
              <p:nvPr/>
            </p:nvSpPr>
            <p:spPr>
              <a:xfrm>
                <a:off x="3869705" y="1665401"/>
                <a:ext cx="217602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2" name="מלבן 87">
                <a:extLst>
                  <a:ext uri="{FF2B5EF4-FFF2-40B4-BE49-F238E27FC236}">
                    <a16:creationId xmlns:a16="http://schemas.microsoft.com/office/drawing/2014/main" id="{0B50A26F-7B79-487B-AF4B-811FA06161E6}"/>
                  </a:ext>
                </a:extLst>
              </p:cNvPr>
              <p:cNvSpPr/>
              <p:nvPr/>
            </p:nvSpPr>
            <p:spPr>
              <a:xfrm>
                <a:off x="2267146" y="2025190"/>
                <a:ext cx="1352747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3" name="מלבן 88">
                <a:extLst>
                  <a:ext uri="{FF2B5EF4-FFF2-40B4-BE49-F238E27FC236}">
                    <a16:creationId xmlns:a16="http://schemas.microsoft.com/office/drawing/2014/main" id="{07410BAB-5126-484A-B2E0-DBFA27AF1DA4}"/>
                  </a:ext>
                </a:extLst>
              </p:cNvPr>
              <p:cNvSpPr/>
              <p:nvPr/>
            </p:nvSpPr>
            <p:spPr>
              <a:xfrm>
                <a:off x="4014962" y="2023409"/>
                <a:ext cx="1018951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4" name="מלבן 89">
                <a:extLst>
                  <a:ext uri="{FF2B5EF4-FFF2-40B4-BE49-F238E27FC236}">
                    <a16:creationId xmlns:a16="http://schemas.microsoft.com/office/drawing/2014/main" id="{32E22572-4696-4DFB-8610-A27480C70576}"/>
                  </a:ext>
                </a:extLst>
              </p:cNvPr>
              <p:cNvSpPr/>
              <p:nvPr/>
            </p:nvSpPr>
            <p:spPr>
              <a:xfrm>
                <a:off x="3703949" y="2023409"/>
                <a:ext cx="197820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5" name="מלבן 90">
                <a:extLst>
                  <a:ext uri="{FF2B5EF4-FFF2-40B4-BE49-F238E27FC236}">
                    <a16:creationId xmlns:a16="http://schemas.microsoft.com/office/drawing/2014/main" id="{CB665712-DD24-46FA-9D2E-1881A7AF19E7}"/>
                  </a:ext>
                </a:extLst>
              </p:cNvPr>
              <p:cNvSpPr/>
              <p:nvPr/>
            </p:nvSpPr>
            <p:spPr>
              <a:xfrm>
                <a:off x="5109328" y="2023409"/>
                <a:ext cx="217602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6" name="מלבן 91">
                <a:extLst>
                  <a:ext uri="{FF2B5EF4-FFF2-40B4-BE49-F238E27FC236}">
                    <a16:creationId xmlns:a16="http://schemas.microsoft.com/office/drawing/2014/main" id="{63FB7FB7-1B8D-4A42-B74B-00C731127EDB}"/>
                  </a:ext>
                </a:extLst>
              </p:cNvPr>
              <p:cNvSpPr/>
              <p:nvPr/>
            </p:nvSpPr>
            <p:spPr>
              <a:xfrm>
                <a:off x="2267146" y="2384979"/>
                <a:ext cx="339365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7" name="מלבן 92">
                <a:extLst>
                  <a:ext uri="{FF2B5EF4-FFF2-40B4-BE49-F238E27FC236}">
                    <a16:creationId xmlns:a16="http://schemas.microsoft.com/office/drawing/2014/main" id="{9DDBCF1C-268F-47C8-A019-563C0C9EDA83}"/>
                  </a:ext>
                </a:extLst>
              </p:cNvPr>
              <p:cNvSpPr/>
              <p:nvPr/>
            </p:nvSpPr>
            <p:spPr>
              <a:xfrm>
                <a:off x="2696852" y="2384979"/>
                <a:ext cx="217602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8" name="מלבן 93">
                <a:extLst>
                  <a:ext uri="{FF2B5EF4-FFF2-40B4-BE49-F238E27FC236}">
                    <a16:creationId xmlns:a16="http://schemas.microsoft.com/office/drawing/2014/main" id="{A42C9ECB-4072-491A-9F3D-2A5952DABFFF}"/>
                  </a:ext>
                </a:extLst>
              </p:cNvPr>
              <p:cNvSpPr/>
              <p:nvPr/>
            </p:nvSpPr>
            <p:spPr>
              <a:xfrm>
                <a:off x="2998510" y="2384979"/>
                <a:ext cx="787139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9" name="מלבן 94">
                <a:extLst>
                  <a:ext uri="{FF2B5EF4-FFF2-40B4-BE49-F238E27FC236}">
                    <a16:creationId xmlns:a16="http://schemas.microsoft.com/office/drawing/2014/main" id="{7DEC58CA-8389-430A-8184-0BD9F7D115E3}"/>
                  </a:ext>
                </a:extLst>
              </p:cNvPr>
              <p:cNvSpPr/>
              <p:nvPr/>
            </p:nvSpPr>
            <p:spPr>
              <a:xfrm>
                <a:off x="4171363" y="2384979"/>
                <a:ext cx="636307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0" name="מלבן 95">
                <a:extLst>
                  <a:ext uri="{FF2B5EF4-FFF2-40B4-BE49-F238E27FC236}">
                    <a16:creationId xmlns:a16="http://schemas.microsoft.com/office/drawing/2014/main" id="{4F0C7B0B-F46D-407B-AC69-993159112C35}"/>
                  </a:ext>
                </a:extLst>
              </p:cNvPr>
              <p:cNvSpPr/>
              <p:nvPr/>
            </p:nvSpPr>
            <p:spPr>
              <a:xfrm>
                <a:off x="4891726" y="2384979"/>
                <a:ext cx="217602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1" name="מלבן 96">
                <a:extLst>
                  <a:ext uri="{FF2B5EF4-FFF2-40B4-BE49-F238E27FC236}">
                    <a16:creationId xmlns:a16="http://schemas.microsoft.com/office/drawing/2014/main" id="{97746146-1FC9-4E19-94B5-460B21817A01}"/>
                  </a:ext>
                </a:extLst>
              </p:cNvPr>
              <p:cNvSpPr/>
              <p:nvPr/>
            </p:nvSpPr>
            <p:spPr>
              <a:xfrm>
                <a:off x="3869705" y="2384979"/>
                <a:ext cx="217602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2" name="מלבן 97">
                <a:extLst>
                  <a:ext uri="{FF2B5EF4-FFF2-40B4-BE49-F238E27FC236}">
                    <a16:creationId xmlns:a16="http://schemas.microsoft.com/office/drawing/2014/main" id="{E4AEDDF6-4336-4CF9-A847-8E3B161CDA44}"/>
                  </a:ext>
                </a:extLst>
              </p:cNvPr>
              <p:cNvSpPr/>
              <p:nvPr/>
            </p:nvSpPr>
            <p:spPr>
              <a:xfrm>
                <a:off x="2267146" y="2746549"/>
                <a:ext cx="647308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3" name="מלבן 98">
                <a:extLst>
                  <a:ext uri="{FF2B5EF4-FFF2-40B4-BE49-F238E27FC236}">
                    <a16:creationId xmlns:a16="http://schemas.microsoft.com/office/drawing/2014/main" id="{EE81D3E6-A22A-45E0-A66C-3A6E80764889}"/>
                  </a:ext>
                </a:extLst>
              </p:cNvPr>
              <p:cNvSpPr/>
              <p:nvPr/>
            </p:nvSpPr>
            <p:spPr>
              <a:xfrm>
                <a:off x="2998511" y="2746549"/>
                <a:ext cx="498834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4" name="מלבן 99">
                <a:extLst>
                  <a:ext uri="{FF2B5EF4-FFF2-40B4-BE49-F238E27FC236}">
                    <a16:creationId xmlns:a16="http://schemas.microsoft.com/office/drawing/2014/main" id="{59738A5E-FF07-4E8B-9B80-3A87873C43A9}"/>
                  </a:ext>
                </a:extLst>
              </p:cNvPr>
              <p:cNvSpPr/>
              <p:nvPr/>
            </p:nvSpPr>
            <p:spPr>
              <a:xfrm>
                <a:off x="4171363" y="2746549"/>
                <a:ext cx="527899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5" name="מלבן 100">
                <a:extLst>
                  <a:ext uri="{FF2B5EF4-FFF2-40B4-BE49-F238E27FC236}">
                    <a16:creationId xmlns:a16="http://schemas.microsoft.com/office/drawing/2014/main" id="{B4DC38E6-71DD-4233-9306-A07CBD4AA615}"/>
                  </a:ext>
                </a:extLst>
              </p:cNvPr>
              <p:cNvSpPr/>
              <p:nvPr/>
            </p:nvSpPr>
            <p:spPr>
              <a:xfrm>
                <a:off x="4783317" y="2746549"/>
                <a:ext cx="443845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6" name="מלבן 101">
                <a:extLst>
                  <a:ext uri="{FF2B5EF4-FFF2-40B4-BE49-F238E27FC236}">
                    <a16:creationId xmlns:a16="http://schemas.microsoft.com/office/drawing/2014/main" id="{32192F17-603A-440F-8EFA-E3C96979AE6E}"/>
                  </a:ext>
                </a:extLst>
              </p:cNvPr>
              <p:cNvSpPr/>
              <p:nvPr/>
            </p:nvSpPr>
            <p:spPr>
              <a:xfrm>
                <a:off x="3581401" y="2746549"/>
                <a:ext cx="505906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2" name="מלבן 3">
            <a:extLst>
              <a:ext uri="{FF2B5EF4-FFF2-40B4-BE49-F238E27FC236}">
                <a16:creationId xmlns:a16="http://schemas.microsoft.com/office/drawing/2014/main" id="{538CDCFF-16C2-4812-A104-3941C914874B}"/>
              </a:ext>
            </a:extLst>
          </p:cNvPr>
          <p:cNvSpPr/>
          <p:nvPr/>
        </p:nvSpPr>
        <p:spPr>
          <a:xfrm>
            <a:off x="1971822" y="971550"/>
            <a:ext cx="7491277" cy="333029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endParaRPr kumimoji="0" lang="x-none" sz="2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2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endParaRPr kumimoji="0" lang="x-none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3" name="מלבן: פינות מעוגלות 12">
            <a:extLst>
              <a:ext uri="{FF2B5EF4-FFF2-40B4-BE49-F238E27FC236}">
                <a16:creationId xmlns:a16="http://schemas.microsoft.com/office/drawing/2014/main" id="{A405D72F-28E2-4BEF-AFD7-1E7B0E20F098}"/>
              </a:ext>
            </a:extLst>
          </p:cNvPr>
          <p:cNvSpPr/>
          <p:nvPr/>
        </p:nvSpPr>
        <p:spPr>
          <a:xfrm>
            <a:off x="2080532" y="2682592"/>
            <a:ext cx="650421" cy="1630135"/>
          </a:xfrm>
          <a:prstGeom prst="roundRect">
            <a:avLst/>
          </a:prstGeom>
          <a:noFill/>
          <a:ln w="22225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4" name="מלבן: פינות מעוגלות 5">
            <a:extLst>
              <a:ext uri="{FF2B5EF4-FFF2-40B4-BE49-F238E27FC236}">
                <a16:creationId xmlns:a16="http://schemas.microsoft.com/office/drawing/2014/main" id="{C6517081-6F90-433F-8787-139CC72F0ECF}"/>
              </a:ext>
            </a:extLst>
          </p:cNvPr>
          <p:cNvSpPr/>
          <p:nvPr/>
        </p:nvSpPr>
        <p:spPr>
          <a:xfrm>
            <a:off x="3164385" y="2682591"/>
            <a:ext cx="650421" cy="1630135"/>
          </a:xfrm>
          <a:prstGeom prst="roundRect">
            <a:avLst/>
          </a:prstGeom>
          <a:noFill/>
          <a:ln w="22225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5" name="מלבן: פינות מעוגלות 6">
            <a:extLst>
              <a:ext uri="{FF2B5EF4-FFF2-40B4-BE49-F238E27FC236}">
                <a16:creationId xmlns:a16="http://schemas.microsoft.com/office/drawing/2014/main" id="{C19AEB9E-3832-4EDB-B59F-1644246629C3}"/>
              </a:ext>
            </a:extLst>
          </p:cNvPr>
          <p:cNvSpPr/>
          <p:nvPr/>
        </p:nvSpPr>
        <p:spPr>
          <a:xfrm>
            <a:off x="8354150" y="2682590"/>
            <a:ext cx="650421" cy="1630135"/>
          </a:xfrm>
          <a:prstGeom prst="roundRect">
            <a:avLst/>
          </a:prstGeom>
          <a:noFill/>
          <a:ln w="22225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877FE405-70EE-4B59-805C-9B2DE7EE19AC}"/>
              </a:ext>
            </a:extLst>
          </p:cNvPr>
          <p:cNvSpPr txBox="1"/>
          <p:nvPr/>
        </p:nvSpPr>
        <p:spPr>
          <a:xfrm>
            <a:off x="4767632" y="4933950"/>
            <a:ext cx="162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</a:rPr>
              <a:t>Total Segments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C5F40AF1-4703-4FFA-8324-4F2ADFE3A622}"/>
              </a:ext>
            </a:extLst>
          </p:cNvPr>
          <p:cNvSpPr txBox="1"/>
          <p:nvPr/>
        </p:nvSpPr>
        <p:spPr>
          <a:xfrm>
            <a:off x="1786723" y="4254522"/>
            <a:ext cx="128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Segment  0 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7F6B515A-3946-4D03-ABF0-E7ED3B82C621}"/>
              </a:ext>
            </a:extLst>
          </p:cNvPr>
          <p:cNvSpPr txBox="1"/>
          <p:nvPr/>
        </p:nvSpPr>
        <p:spPr>
          <a:xfrm rot="16200000">
            <a:off x="7928246" y="3312991"/>
            <a:ext cx="150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</a:rPr>
              <a:t> </a:t>
            </a:r>
          </a:p>
        </p:txBody>
      </p:sp>
      <p:sp>
        <p:nvSpPr>
          <p:cNvPr id="239" name="אליפסה 9">
            <a:extLst>
              <a:ext uri="{FF2B5EF4-FFF2-40B4-BE49-F238E27FC236}">
                <a16:creationId xmlns:a16="http://schemas.microsoft.com/office/drawing/2014/main" id="{80545C21-A984-4DD6-BB6B-EF8F4DBD2AA3}"/>
              </a:ext>
            </a:extLst>
          </p:cNvPr>
          <p:cNvSpPr/>
          <p:nvPr/>
        </p:nvSpPr>
        <p:spPr>
          <a:xfrm>
            <a:off x="1786724" y="1254579"/>
            <a:ext cx="1107516" cy="715310"/>
          </a:xfrm>
          <a:prstGeom prst="ellips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Worker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0</a:t>
            </a:r>
          </a:p>
        </p:txBody>
      </p:sp>
      <p:sp>
        <p:nvSpPr>
          <p:cNvPr id="240" name="אליפסה 14">
            <a:extLst>
              <a:ext uri="{FF2B5EF4-FFF2-40B4-BE49-F238E27FC236}">
                <a16:creationId xmlns:a16="http://schemas.microsoft.com/office/drawing/2014/main" id="{4FE21572-983B-4279-8FA1-2CACB8F0C029}"/>
              </a:ext>
            </a:extLst>
          </p:cNvPr>
          <p:cNvSpPr/>
          <p:nvPr/>
        </p:nvSpPr>
        <p:spPr>
          <a:xfrm>
            <a:off x="8140517" y="1133475"/>
            <a:ext cx="1104222" cy="836414"/>
          </a:xfrm>
          <a:prstGeom prst="ellips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Worker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n-1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36F53373-F73C-4E63-AD0F-74B0CD81FD65}"/>
              </a:ext>
            </a:extLst>
          </p:cNvPr>
          <p:cNvSpPr txBox="1"/>
          <p:nvPr/>
        </p:nvSpPr>
        <p:spPr>
          <a:xfrm>
            <a:off x="5309283" y="1319846"/>
            <a:ext cx="517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…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4AA44FC3-8EC8-4E54-9B02-FEE68837FC4C}"/>
              </a:ext>
            </a:extLst>
          </p:cNvPr>
          <p:cNvSpPr txBox="1"/>
          <p:nvPr/>
        </p:nvSpPr>
        <p:spPr>
          <a:xfrm>
            <a:off x="5335021" y="3096219"/>
            <a:ext cx="493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…</a:t>
            </a:r>
          </a:p>
        </p:txBody>
      </p:sp>
      <p:sp>
        <p:nvSpPr>
          <p:cNvPr id="243" name="חץ: למטה 18">
            <a:extLst>
              <a:ext uri="{FF2B5EF4-FFF2-40B4-BE49-F238E27FC236}">
                <a16:creationId xmlns:a16="http://schemas.microsoft.com/office/drawing/2014/main" id="{BD14BBD4-A22F-491B-8558-A71CCCB3E3B3}"/>
              </a:ext>
            </a:extLst>
          </p:cNvPr>
          <p:cNvSpPr/>
          <p:nvPr/>
        </p:nvSpPr>
        <p:spPr>
          <a:xfrm rot="10800000">
            <a:off x="2198771" y="2107972"/>
            <a:ext cx="299357" cy="394493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4" name="חץ: למטה 19">
            <a:extLst>
              <a:ext uri="{FF2B5EF4-FFF2-40B4-BE49-F238E27FC236}">
                <a16:creationId xmlns:a16="http://schemas.microsoft.com/office/drawing/2014/main" id="{3F62ADA2-F09B-46B0-AD75-A4892BEC4649}"/>
              </a:ext>
            </a:extLst>
          </p:cNvPr>
          <p:cNvSpPr/>
          <p:nvPr/>
        </p:nvSpPr>
        <p:spPr>
          <a:xfrm rot="10800000">
            <a:off x="3331856" y="2107972"/>
            <a:ext cx="299357" cy="394493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5" name="חץ: למטה 20">
            <a:extLst>
              <a:ext uri="{FF2B5EF4-FFF2-40B4-BE49-F238E27FC236}">
                <a16:creationId xmlns:a16="http://schemas.microsoft.com/office/drawing/2014/main" id="{BA71D267-B0CF-4720-B18C-0490133C958E}"/>
              </a:ext>
            </a:extLst>
          </p:cNvPr>
          <p:cNvSpPr/>
          <p:nvPr/>
        </p:nvSpPr>
        <p:spPr>
          <a:xfrm rot="10800000">
            <a:off x="8529681" y="2107972"/>
            <a:ext cx="299357" cy="394493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46" name="קבוצה 73">
            <a:extLst>
              <a:ext uri="{FF2B5EF4-FFF2-40B4-BE49-F238E27FC236}">
                <a16:creationId xmlns:a16="http://schemas.microsoft.com/office/drawing/2014/main" id="{48DF31BD-7140-4CCA-9A0E-C3A8C15942CD}"/>
              </a:ext>
            </a:extLst>
          </p:cNvPr>
          <p:cNvGrpSpPr/>
          <p:nvPr/>
        </p:nvGrpSpPr>
        <p:grpSpPr>
          <a:xfrm>
            <a:off x="8186230" y="2810652"/>
            <a:ext cx="1074627" cy="1374007"/>
            <a:chOff x="1549986" y="2479628"/>
            <a:chExt cx="1074627" cy="1374007"/>
          </a:xfrm>
        </p:grpSpPr>
        <p:grpSp>
          <p:nvGrpSpPr>
            <p:cNvPr id="247" name="קבוצה 46">
              <a:extLst>
                <a:ext uri="{FF2B5EF4-FFF2-40B4-BE49-F238E27FC236}">
                  <a16:creationId xmlns:a16="http://schemas.microsoft.com/office/drawing/2014/main" id="{6E87AEC6-9F6B-44EC-8650-BACF41E7D42B}"/>
                </a:ext>
              </a:extLst>
            </p:cNvPr>
            <p:cNvGrpSpPr/>
            <p:nvPr/>
          </p:nvGrpSpPr>
          <p:grpSpPr>
            <a:xfrm>
              <a:off x="1549986" y="2479628"/>
              <a:ext cx="1061949" cy="962106"/>
              <a:chOff x="2267146" y="1305612"/>
              <a:chExt cx="3059784" cy="1676607"/>
            </a:xfrm>
          </p:grpSpPr>
          <p:sp>
            <p:nvSpPr>
              <p:cNvPr id="274" name="מלבן 21">
                <a:extLst>
                  <a:ext uri="{FF2B5EF4-FFF2-40B4-BE49-F238E27FC236}">
                    <a16:creationId xmlns:a16="http://schemas.microsoft.com/office/drawing/2014/main" id="{E9B93080-9C58-4A65-AA44-DFFDD5AF3E43}"/>
                  </a:ext>
                </a:extLst>
              </p:cNvPr>
              <p:cNvSpPr/>
              <p:nvPr/>
            </p:nvSpPr>
            <p:spPr>
              <a:xfrm>
                <a:off x="2267146" y="1305612"/>
                <a:ext cx="787139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5" name="מלבן 22">
                <a:extLst>
                  <a:ext uri="{FF2B5EF4-FFF2-40B4-BE49-F238E27FC236}">
                    <a16:creationId xmlns:a16="http://schemas.microsoft.com/office/drawing/2014/main" id="{585E502C-7C0A-46B0-8131-04E66548D3EE}"/>
                  </a:ext>
                </a:extLst>
              </p:cNvPr>
              <p:cNvSpPr/>
              <p:nvPr/>
            </p:nvSpPr>
            <p:spPr>
              <a:xfrm>
                <a:off x="3138341" y="1305612"/>
                <a:ext cx="217602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6" name="מלבן 23">
                <a:extLst>
                  <a:ext uri="{FF2B5EF4-FFF2-40B4-BE49-F238E27FC236}">
                    <a16:creationId xmlns:a16="http://schemas.microsoft.com/office/drawing/2014/main" id="{837565FE-B96A-4870-BF66-2724BD24C124}"/>
                  </a:ext>
                </a:extLst>
              </p:cNvPr>
              <p:cNvSpPr/>
              <p:nvPr/>
            </p:nvSpPr>
            <p:spPr>
              <a:xfrm>
                <a:off x="3439999" y="1305612"/>
                <a:ext cx="787139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7" name="מלבן 24">
                <a:extLst>
                  <a:ext uri="{FF2B5EF4-FFF2-40B4-BE49-F238E27FC236}">
                    <a16:creationId xmlns:a16="http://schemas.microsoft.com/office/drawing/2014/main" id="{2D8ED481-9D7D-4DBA-9A2A-BF12755D44EA}"/>
                  </a:ext>
                </a:extLst>
              </p:cNvPr>
              <p:cNvSpPr/>
              <p:nvPr/>
            </p:nvSpPr>
            <p:spPr>
              <a:xfrm>
                <a:off x="4311194" y="1305612"/>
                <a:ext cx="915969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8" name="מלבן 25">
                <a:extLst>
                  <a:ext uri="{FF2B5EF4-FFF2-40B4-BE49-F238E27FC236}">
                    <a16:creationId xmlns:a16="http://schemas.microsoft.com/office/drawing/2014/main" id="{E1BAD4C4-6EE6-49FB-B888-D257BCDE444E}"/>
                  </a:ext>
                </a:extLst>
              </p:cNvPr>
              <p:cNvSpPr/>
              <p:nvPr/>
            </p:nvSpPr>
            <p:spPr>
              <a:xfrm>
                <a:off x="2267146" y="1665401"/>
                <a:ext cx="339365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9" name="מלבן 26">
                <a:extLst>
                  <a:ext uri="{FF2B5EF4-FFF2-40B4-BE49-F238E27FC236}">
                    <a16:creationId xmlns:a16="http://schemas.microsoft.com/office/drawing/2014/main" id="{694DE27B-DB9B-4394-A25D-B82F22AA0166}"/>
                  </a:ext>
                </a:extLst>
              </p:cNvPr>
              <p:cNvSpPr/>
              <p:nvPr/>
            </p:nvSpPr>
            <p:spPr>
              <a:xfrm>
                <a:off x="2696852" y="1665401"/>
                <a:ext cx="217602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0" name="מלבן 27">
                <a:extLst>
                  <a:ext uri="{FF2B5EF4-FFF2-40B4-BE49-F238E27FC236}">
                    <a16:creationId xmlns:a16="http://schemas.microsoft.com/office/drawing/2014/main" id="{8DABD1D8-671C-432D-9239-DC32D6BA0707}"/>
                  </a:ext>
                </a:extLst>
              </p:cNvPr>
              <p:cNvSpPr/>
              <p:nvPr/>
            </p:nvSpPr>
            <p:spPr>
              <a:xfrm>
                <a:off x="2998510" y="1665401"/>
                <a:ext cx="787139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1" name="מלבן 28">
                <a:extLst>
                  <a:ext uri="{FF2B5EF4-FFF2-40B4-BE49-F238E27FC236}">
                    <a16:creationId xmlns:a16="http://schemas.microsoft.com/office/drawing/2014/main" id="{13F12318-EE98-4359-B3D1-C90F4D1495C6}"/>
                  </a:ext>
                </a:extLst>
              </p:cNvPr>
              <p:cNvSpPr/>
              <p:nvPr/>
            </p:nvSpPr>
            <p:spPr>
              <a:xfrm>
                <a:off x="4171363" y="1665401"/>
                <a:ext cx="636307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2" name="מלבן 29">
                <a:extLst>
                  <a:ext uri="{FF2B5EF4-FFF2-40B4-BE49-F238E27FC236}">
                    <a16:creationId xmlns:a16="http://schemas.microsoft.com/office/drawing/2014/main" id="{B166FBEA-422B-48D7-9C2A-E0E19FBB075D}"/>
                  </a:ext>
                </a:extLst>
              </p:cNvPr>
              <p:cNvSpPr/>
              <p:nvPr/>
            </p:nvSpPr>
            <p:spPr>
              <a:xfrm>
                <a:off x="4891726" y="1665401"/>
                <a:ext cx="217602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3" name="מלבן 30">
                <a:extLst>
                  <a:ext uri="{FF2B5EF4-FFF2-40B4-BE49-F238E27FC236}">
                    <a16:creationId xmlns:a16="http://schemas.microsoft.com/office/drawing/2014/main" id="{6F5B42F4-A9F3-498C-BDFF-F4135FE982FC}"/>
                  </a:ext>
                </a:extLst>
              </p:cNvPr>
              <p:cNvSpPr/>
              <p:nvPr/>
            </p:nvSpPr>
            <p:spPr>
              <a:xfrm>
                <a:off x="3869705" y="1665401"/>
                <a:ext cx="217602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4" name="מלבן 31">
                <a:extLst>
                  <a:ext uri="{FF2B5EF4-FFF2-40B4-BE49-F238E27FC236}">
                    <a16:creationId xmlns:a16="http://schemas.microsoft.com/office/drawing/2014/main" id="{0E224E42-B00A-44D3-8926-0F37D9251A06}"/>
                  </a:ext>
                </a:extLst>
              </p:cNvPr>
              <p:cNvSpPr/>
              <p:nvPr/>
            </p:nvSpPr>
            <p:spPr>
              <a:xfrm>
                <a:off x="2267146" y="2025190"/>
                <a:ext cx="1352747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5" name="מלבן 32">
                <a:extLst>
                  <a:ext uri="{FF2B5EF4-FFF2-40B4-BE49-F238E27FC236}">
                    <a16:creationId xmlns:a16="http://schemas.microsoft.com/office/drawing/2014/main" id="{5E4D7743-5E33-4936-986E-1291E53D83BF}"/>
                  </a:ext>
                </a:extLst>
              </p:cNvPr>
              <p:cNvSpPr/>
              <p:nvPr/>
            </p:nvSpPr>
            <p:spPr>
              <a:xfrm>
                <a:off x="4014962" y="2023409"/>
                <a:ext cx="1018951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6" name="מלבן 33">
                <a:extLst>
                  <a:ext uri="{FF2B5EF4-FFF2-40B4-BE49-F238E27FC236}">
                    <a16:creationId xmlns:a16="http://schemas.microsoft.com/office/drawing/2014/main" id="{46849902-2304-495A-989C-A85BB7FA6E8D}"/>
                  </a:ext>
                </a:extLst>
              </p:cNvPr>
              <p:cNvSpPr/>
              <p:nvPr/>
            </p:nvSpPr>
            <p:spPr>
              <a:xfrm>
                <a:off x="3703949" y="2023409"/>
                <a:ext cx="197820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7" name="מלבן 34">
                <a:extLst>
                  <a:ext uri="{FF2B5EF4-FFF2-40B4-BE49-F238E27FC236}">
                    <a16:creationId xmlns:a16="http://schemas.microsoft.com/office/drawing/2014/main" id="{B9699C4C-76FF-40FE-9262-257E36AA5196}"/>
                  </a:ext>
                </a:extLst>
              </p:cNvPr>
              <p:cNvSpPr/>
              <p:nvPr/>
            </p:nvSpPr>
            <p:spPr>
              <a:xfrm>
                <a:off x="5109328" y="2023409"/>
                <a:ext cx="217602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8" name="מלבן 35">
                <a:extLst>
                  <a:ext uri="{FF2B5EF4-FFF2-40B4-BE49-F238E27FC236}">
                    <a16:creationId xmlns:a16="http://schemas.microsoft.com/office/drawing/2014/main" id="{A10E9D80-5FF4-4A38-B3B1-65E3DFD1BAC7}"/>
                  </a:ext>
                </a:extLst>
              </p:cNvPr>
              <p:cNvSpPr/>
              <p:nvPr/>
            </p:nvSpPr>
            <p:spPr>
              <a:xfrm>
                <a:off x="2267146" y="2384979"/>
                <a:ext cx="339365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9" name="מלבן 36">
                <a:extLst>
                  <a:ext uri="{FF2B5EF4-FFF2-40B4-BE49-F238E27FC236}">
                    <a16:creationId xmlns:a16="http://schemas.microsoft.com/office/drawing/2014/main" id="{4E0634CE-4826-460C-ADFD-C2E82AB5F5E7}"/>
                  </a:ext>
                </a:extLst>
              </p:cNvPr>
              <p:cNvSpPr/>
              <p:nvPr/>
            </p:nvSpPr>
            <p:spPr>
              <a:xfrm>
                <a:off x="2696852" y="2384979"/>
                <a:ext cx="217602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0" name="מלבן 37">
                <a:extLst>
                  <a:ext uri="{FF2B5EF4-FFF2-40B4-BE49-F238E27FC236}">
                    <a16:creationId xmlns:a16="http://schemas.microsoft.com/office/drawing/2014/main" id="{ED205F1A-EBC3-4981-94D4-8E55F5638AAE}"/>
                  </a:ext>
                </a:extLst>
              </p:cNvPr>
              <p:cNvSpPr/>
              <p:nvPr/>
            </p:nvSpPr>
            <p:spPr>
              <a:xfrm>
                <a:off x="2998510" y="2384979"/>
                <a:ext cx="787139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1" name="מלבן 38">
                <a:extLst>
                  <a:ext uri="{FF2B5EF4-FFF2-40B4-BE49-F238E27FC236}">
                    <a16:creationId xmlns:a16="http://schemas.microsoft.com/office/drawing/2014/main" id="{662BAC61-7501-45CF-8E86-E12EEADD0A2A}"/>
                  </a:ext>
                </a:extLst>
              </p:cNvPr>
              <p:cNvSpPr/>
              <p:nvPr/>
            </p:nvSpPr>
            <p:spPr>
              <a:xfrm>
                <a:off x="4171363" y="2384979"/>
                <a:ext cx="636307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2" name="מלבן 39">
                <a:extLst>
                  <a:ext uri="{FF2B5EF4-FFF2-40B4-BE49-F238E27FC236}">
                    <a16:creationId xmlns:a16="http://schemas.microsoft.com/office/drawing/2014/main" id="{F3E92C34-DB99-49E8-B97F-4E7BF3843283}"/>
                  </a:ext>
                </a:extLst>
              </p:cNvPr>
              <p:cNvSpPr/>
              <p:nvPr/>
            </p:nvSpPr>
            <p:spPr>
              <a:xfrm>
                <a:off x="4891726" y="2384979"/>
                <a:ext cx="217602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3" name="מלבן 40">
                <a:extLst>
                  <a:ext uri="{FF2B5EF4-FFF2-40B4-BE49-F238E27FC236}">
                    <a16:creationId xmlns:a16="http://schemas.microsoft.com/office/drawing/2014/main" id="{EAF618F7-37AD-4755-B48C-72855981AAF5}"/>
                  </a:ext>
                </a:extLst>
              </p:cNvPr>
              <p:cNvSpPr/>
              <p:nvPr/>
            </p:nvSpPr>
            <p:spPr>
              <a:xfrm>
                <a:off x="3869705" y="2384979"/>
                <a:ext cx="217602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4" name="מלבן 41">
                <a:extLst>
                  <a:ext uri="{FF2B5EF4-FFF2-40B4-BE49-F238E27FC236}">
                    <a16:creationId xmlns:a16="http://schemas.microsoft.com/office/drawing/2014/main" id="{23BC0CEE-6A99-4235-A009-3C238A853B01}"/>
                  </a:ext>
                </a:extLst>
              </p:cNvPr>
              <p:cNvSpPr/>
              <p:nvPr/>
            </p:nvSpPr>
            <p:spPr>
              <a:xfrm>
                <a:off x="2267146" y="2746549"/>
                <a:ext cx="647308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5" name="מלבן 42">
                <a:extLst>
                  <a:ext uri="{FF2B5EF4-FFF2-40B4-BE49-F238E27FC236}">
                    <a16:creationId xmlns:a16="http://schemas.microsoft.com/office/drawing/2014/main" id="{3497A1DA-6B0A-41B3-8D02-D52D68084AEB}"/>
                  </a:ext>
                </a:extLst>
              </p:cNvPr>
              <p:cNvSpPr/>
              <p:nvPr/>
            </p:nvSpPr>
            <p:spPr>
              <a:xfrm>
                <a:off x="2998511" y="2746549"/>
                <a:ext cx="498834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6" name="מלבן 43">
                <a:extLst>
                  <a:ext uri="{FF2B5EF4-FFF2-40B4-BE49-F238E27FC236}">
                    <a16:creationId xmlns:a16="http://schemas.microsoft.com/office/drawing/2014/main" id="{8FD4CFF7-E804-4AE8-8785-9B59ED01FC26}"/>
                  </a:ext>
                </a:extLst>
              </p:cNvPr>
              <p:cNvSpPr/>
              <p:nvPr/>
            </p:nvSpPr>
            <p:spPr>
              <a:xfrm>
                <a:off x="4171363" y="2746549"/>
                <a:ext cx="527899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7" name="מלבן 44">
                <a:extLst>
                  <a:ext uri="{FF2B5EF4-FFF2-40B4-BE49-F238E27FC236}">
                    <a16:creationId xmlns:a16="http://schemas.microsoft.com/office/drawing/2014/main" id="{9AB6E174-305B-4CD8-9B5B-DF50B27A9338}"/>
                  </a:ext>
                </a:extLst>
              </p:cNvPr>
              <p:cNvSpPr/>
              <p:nvPr/>
            </p:nvSpPr>
            <p:spPr>
              <a:xfrm>
                <a:off x="4783317" y="2746549"/>
                <a:ext cx="443845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8" name="מלבן 45">
                <a:extLst>
                  <a:ext uri="{FF2B5EF4-FFF2-40B4-BE49-F238E27FC236}">
                    <a16:creationId xmlns:a16="http://schemas.microsoft.com/office/drawing/2014/main" id="{BF72BE91-B7F0-4C1C-ACD3-980A45288EFF}"/>
                  </a:ext>
                </a:extLst>
              </p:cNvPr>
              <p:cNvSpPr/>
              <p:nvPr/>
            </p:nvSpPr>
            <p:spPr>
              <a:xfrm>
                <a:off x="3581401" y="2746549"/>
                <a:ext cx="505906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48" name="קבוצה 47">
              <a:extLst>
                <a:ext uri="{FF2B5EF4-FFF2-40B4-BE49-F238E27FC236}">
                  <a16:creationId xmlns:a16="http://schemas.microsoft.com/office/drawing/2014/main" id="{099A17C8-029F-4FF0-AC8D-A4A64644547D}"/>
                </a:ext>
              </a:extLst>
            </p:cNvPr>
            <p:cNvGrpSpPr/>
            <p:nvPr/>
          </p:nvGrpSpPr>
          <p:grpSpPr>
            <a:xfrm>
              <a:off x="1562664" y="2891529"/>
              <a:ext cx="1061949" cy="962106"/>
              <a:chOff x="2267146" y="1305612"/>
              <a:chExt cx="3059784" cy="1676607"/>
            </a:xfrm>
          </p:grpSpPr>
          <p:sp>
            <p:nvSpPr>
              <p:cNvPr id="249" name="מלבן 48">
                <a:extLst>
                  <a:ext uri="{FF2B5EF4-FFF2-40B4-BE49-F238E27FC236}">
                    <a16:creationId xmlns:a16="http://schemas.microsoft.com/office/drawing/2014/main" id="{0299F625-57B8-42F3-9E41-A59A36611BBA}"/>
                  </a:ext>
                </a:extLst>
              </p:cNvPr>
              <p:cNvSpPr/>
              <p:nvPr/>
            </p:nvSpPr>
            <p:spPr>
              <a:xfrm>
                <a:off x="2267146" y="1305612"/>
                <a:ext cx="787139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0" name="מלבן 49">
                <a:extLst>
                  <a:ext uri="{FF2B5EF4-FFF2-40B4-BE49-F238E27FC236}">
                    <a16:creationId xmlns:a16="http://schemas.microsoft.com/office/drawing/2014/main" id="{1DFD0D87-61C1-41CF-BAF3-2D9403DF2898}"/>
                  </a:ext>
                </a:extLst>
              </p:cNvPr>
              <p:cNvSpPr/>
              <p:nvPr/>
            </p:nvSpPr>
            <p:spPr>
              <a:xfrm>
                <a:off x="3138341" y="1305612"/>
                <a:ext cx="217602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1" name="מלבן 50">
                <a:extLst>
                  <a:ext uri="{FF2B5EF4-FFF2-40B4-BE49-F238E27FC236}">
                    <a16:creationId xmlns:a16="http://schemas.microsoft.com/office/drawing/2014/main" id="{37EC9893-C55E-4C7C-B884-5579A97370AD}"/>
                  </a:ext>
                </a:extLst>
              </p:cNvPr>
              <p:cNvSpPr/>
              <p:nvPr/>
            </p:nvSpPr>
            <p:spPr>
              <a:xfrm>
                <a:off x="3439999" y="1305612"/>
                <a:ext cx="787139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2" name="מלבן 51">
                <a:extLst>
                  <a:ext uri="{FF2B5EF4-FFF2-40B4-BE49-F238E27FC236}">
                    <a16:creationId xmlns:a16="http://schemas.microsoft.com/office/drawing/2014/main" id="{0BC83183-E725-4B8E-A7AC-F81719C31D5B}"/>
                  </a:ext>
                </a:extLst>
              </p:cNvPr>
              <p:cNvSpPr/>
              <p:nvPr/>
            </p:nvSpPr>
            <p:spPr>
              <a:xfrm>
                <a:off x="4311194" y="1305612"/>
                <a:ext cx="915969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3" name="מלבן 52">
                <a:extLst>
                  <a:ext uri="{FF2B5EF4-FFF2-40B4-BE49-F238E27FC236}">
                    <a16:creationId xmlns:a16="http://schemas.microsoft.com/office/drawing/2014/main" id="{9C906E00-5C48-4989-A52C-3CEC15CC10C4}"/>
                  </a:ext>
                </a:extLst>
              </p:cNvPr>
              <p:cNvSpPr/>
              <p:nvPr/>
            </p:nvSpPr>
            <p:spPr>
              <a:xfrm>
                <a:off x="2267146" y="1665401"/>
                <a:ext cx="339365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4" name="מלבן 53">
                <a:extLst>
                  <a:ext uri="{FF2B5EF4-FFF2-40B4-BE49-F238E27FC236}">
                    <a16:creationId xmlns:a16="http://schemas.microsoft.com/office/drawing/2014/main" id="{0E68CDF6-A1BF-4DE1-A140-F972F4B2DD01}"/>
                  </a:ext>
                </a:extLst>
              </p:cNvPr>
              <p:cNvSpPr/>
              <p:nvPr/>
            </p:nvSpPr>
            <p:spPr>
              <a:xfrm>
                <a:off x="2696852" y="1665401"/>
                <a:ext cx="217602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5" name="מלבן 54">
                <a:extLst>
                  <a:ext uri="{FF2B5EF4-FFF2-40B4-BE49-F238E27FC236}">
                    <a16:creationId xmlns:a16="http://schemas.microsoft.com/office/drawing/2014/main" id="{BBC53849-4014-4DA9-886D-C858F90A3E1E}"/>
                  </a:ext>
                </a:extLst>
              </p:cNvPr>
              <p:cNvSpPr/>
              <p:nvPr/>
            </p:nvSpPr>
            <p:spPr>
              <a:xfrm>
                <a:off x="2998510" y="1665401"/>
                <a:ext cx="787139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6" name="מלבן 55">
                <a:extLst>
                  <a:ext uri="{FF2B5EF4-FFF2-40B4-BE49-F238E27FC236}">
                    <a16:creationId xmlns:a16="http://schemas.microsoft.com/office/drawing/2014/main" id="{C11E9C09-85F7-480C-8FA4-3C6FF92A3BE5}"/>
                  </a:ext>
                </a:extLst>
              </p:cNvPr>
              <p:cNvSpPr/>
              <p:nvPr/>
            </p:nvSpPr>
            <p:spPr>
              <a:xfrm>
                <a:off x="4171363" y="1665401"/>
                <a:ext cx="636307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7" name="מלבן 56">
                <a:extLst>
                  <a:ext uri="{FF2B5EF4-FFF2-40B4-BE49-F238E27FC236}">
                    <a16:creationId xmlns:a16="http://schemas.microsoft.com/office/drawing/2014/main" id="{ABCF42B3-62A0-4EDA-8693-90F67EBAB340}"/>
                  </a:ext>
                </a:extLst>
              </p:cNvPr>
              <p:cNvSpPr/>
              <p:nvPr/>
            </p:nvSpPr>
            <p:spPr>
              <a:xfrm>
                <a:off x="4891726" y="1665401"/>
                <a:ext cx="217602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8" name="מלבן 57">
                <a:extLst>
                  <a:ext uri="{FF2B5EF4-FFF2-40B4-BE49-F238E27FC236}">
                    <a16:creationId xmlns:a16="http://schemas.microsoft.com/office/drawing/2014/main" id="{C2EDE1DD-6249-4289-8152-3BA16DF567D9}"/>
                  </a:ext>
                </a:extLst>
              </p:cNvPr>
              <p:cNvSpPr/>
              <p:nvPr/>
            </p:nvSpPr>
            <p:spPr>
              <a:xfrm>
                <a:off x="3869705" y="1665401"/>
                <a:ext cx="217602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9" name="מלבן 58">
                <a:extLst>
                  <a:ext uri="{FF2B5EF4-FFF2-40B4-BE49-F238E27FC236}">
                    <a16:creationId xmlns:a16="http://schemas.microsoft.com/office/drawing/2014/main" id="{66018C08-1AD0-4DD4-BC63-483AACAB8B55}"/>
                  </a:ext>
                </a:extLst>
              </p:cNvPr>
              <p:cNvSpPr/>
              <p:nvPr/>
            </p:nvSpPr>
            <p:spPr>
              <a:xfrm>
                <a:off x="2267146" y="2025190"/>
                <a:ext cx="1352747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0" name="מלבן 59">
                <a:extLst>
                  <a:ext uri="{FF2B5EF4-FFF2-40B4-BE49-F238E27FC236}">
                    <a16:creationId xmlns:a16="http://schemas.microsoft.com/office/drawing/2014/main" id="{4B2C6220-F73D-44F2-8411-2561F2E61B27}"/>
                  </a:ext>
                </a:extLst>
              </p:cNvPr>
              <p:cNvSpPr/>
              <p:nvPr/>
            </p:nvSpPr>
            <p:spPr>
              <a:xfrm>
                <a:off x="4014962" y="2023409"/>
                <a:ext cx="1018951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1" name="מלבן 60">
                <a:extLst>
                  <a:ext uri="{FF2B5EF4-FFF2-40B4-BE49-F238E27FC236}">
                    <a16:creationId xmlns:a16="http://schemas.microsoft.com/office/drawing/2014/main" id="{AF8517FC-65B2-464A-83B9-7A186C640071}"/>
                  </a:ext>
                </a:extLst>
              </p:cNvPr>
              <p:cNvSpPr/>
              <p:nvPr/>
            </p:nvSpPr>
            <p:spPr>
              <a:xfrm>
                <a:off x="3703949" y="2023409"/>
                <a:ext cx="197820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2" name="מלבן 61">
                <a:extLst>
                  <a:ext uri="{FF2B5EF4-FFF2-40B4-BE49-F238E27FC236}">
                    <a16:creationId xmlns:a16="http://schemas.microsoft.com/office/drawing/2014/main" id="{EE0C032D-68D3-4E4E-95DC-283E32F8E83E}"/>
                  </a:ext>
                </a:extLst>
              </p:cNvPr>
              <p:cNvSpPr/>
              <p:nvPr/>
            </p:nvSpPr>
            <p:spPr>
              <a:xfrm>
                <a:off x="5109328" y="2023409"/>
                <a:ext cx="217602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3" name="מלבן 62">
                <a:extLst>
                  <a:ext uri="{FF2B5EF4-FFF2-40B4-BE49-F238E27FC236}">
                    <a16:creationId xmlns:a16="http://schemas.microsoft.com/office/drawing/2014/main" id="{3BCEBDAA-4B8D-413E-9860-AFB9A9FD2B90}"/>
                  </a:ext>
                </a:extLst>
              </p:cNvPr>
              <p:cNvSpPr/>
              <p:nvPr/>
            </p:nvSpPr>
            <p:spPr>
              <a:xfrm>
                <a:off x="2267146" y="2384979"/>
                <a:ext cx="339365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4" name="מלבן 63">
                <a:extLst>
                  <a:ext uri="{FF2B5EF4-FFF2-40B4-BE49-F238E27FC236}">
                    <a16:creationId xmlns:a16="http://schemas.microsoft.com/office/drawing/2014/main" id="{061B96E7-7F61-4E18-AA77-13034C5811AD}"/>
                  </a:ext>
                </a:extLst>
              </p:cNvPr>
              <p:cNvSpPr/>
              <p:nvPr/>
            </p:nvSpPr>
            <p:spPr>
              <a:xfrm>
                <a:off x="2696852" y="2384979"/>
                <a:ext cx="217602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5" name="מלבן 64">
                <a:extLst>
                  <a:ext uri="{FF2B5EF4-FFF2-40B4-BE49-F238E27FC236}">
                    <a16:creationId xmlns:a16="http://schemas.microsoft.com/office/drawing/2014/main" id="{FACAD674-CC8F-476D-B23F-1A82AFD6A310}"/>
                  </a:ext>
                </a:extLst>
              </p:cNvPr>
              <p:cNvSpPr/>
              <p:nvPr/>
            </p:nvSpPr>
            <p:spPr>
              <a:xfrm>
                <a:off x="2998510" y="2384979"/>
                <a:ext cx="787139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6" name="מלבן 65">
                <a:extLst>
                  <a:ext uri="{FF2B5EF4-FFF2-40B4-BE49-F238E27FC236}">
                    <a16:creationId xmlns:a16="http://schemas.microsoft.com/office/drawing/2014/main" id="{FA4B42A2-B85E-4506-9E88-ED4F9B34F49F}"/>
                  </a:ext>
                </a:extLst>
              </p:cNvPr>
              <p:cNvSpPr/>
              <p:nvPr/>
            </p:nvSpPr>
            <p:spPr>
              <a:xfrm>
                <a:off x="4171363" y="2384979"/>
                <a:ext cx="636307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7" name="מלבן 66">
                <a:extLst>
                  <a:ext uri="{FF2B5EF4-FFF2-40B4-BE49-F238E27FC236}">
                    <a16:creationId xmlns:a16="http://schemas.microsoft.com/office/drawing/2014/main" id="{7E98B8F6-8A48-494C-B890-DEA219BBEA80}"/>
                  </a:ext>
                </a:extLst>
              </p:cNvPr>
              <p:cNvSpPr/>
              <p:nvPr/>
            </p:nvSpPr>
            <p:spPr>
              <a:xfrm>
                <a:off x="4891726" y="2384979"/>
                <a:ext cx="217602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8" name="מלבן 67">
                <a:extLst>
                  <a:ext uri="{FF2B5EF4-FFF2-40B4-BE49-F238E27FC236}">
                    <a16:creationId xmlns:a16="http://schemas.microsoft.com/office/drawing/2014/main" id="{8F180D8D-B6E1-47C6-925E-E3A31336622C}"/>
                  </a:ext>
                </a:extLst>
              </p:cNvPr>
              <p:cNvSpPr/>
              <p:nvPr/>
            </p:nvSpPr>
            <p:spPr>
              <a:xfrm>
                <a:off x="3869705" y="2384979"/>
                <a:ext cx="217602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9" name="מלבן 68">
                <a:extLst>
                  <a:ext uri="{FF2B5EF4-FFF2-40B4-BE49-F238E27FC236}">
                    <a16:creationId xmlns:a16="http://schemas.microsoft.com/office/drawing/2014/main" id="{7E373ED4-1E78-4E93-8394-0FA8EF65ABE3}"/>
                  </a:ext>
                </a:extLst>
              </p:cNvPr>
              <p:cNvSpPr/>
              <p:nvPr/>
            </p:nvSpPr>
            <p:spPr>
              <a:xfrm>
                <a:off x="2267146" y="2746549"/>
                <a:ext cx="647308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0" name="מלבן 69">
                <a:extLst>
                  <a:ext uri="{FF2B5EF4-FFF2-40B4-BE49-F238E27FC236}">
                    <a16:creationId xmlns:a16="http://schemas.microsoft.com/office/drawing/2014/main" id="{AD12A15E-AA2D-40ED-BB06-5E959B2A7F5D}"/>
                  </a:ext>
                </a:extLst>
              </p:cNvPr>
              <p:cNvSpPr/>
              <p:nvPr/>
            </p:nvSpPr>
            <p:spPr>
              <a:xfrm>
                <a:off x="2998511" y="2746549"/>
                <a:ext cx="498834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1" name="מלבן 70">
                <a:extLst>
                  <a:ext uri="{FF2B5EF4-FFF2-40B4-BE49-F238E27FC236}">
                    <a16:creationId xmlns:a16="http://schemas.microsoft.com/office/drawing/2014/main" id="{0178AFB0-3FAF-4FFE-A413-C2CA1BFE2865}"/>
                  </a:ext>
                </a:extLst>
              </p:cNvPr>
              <p:cNvSpPr/>
              <p:nvPr/>
            </p:nvSpPr>
            <p:spPr>
              <a:xfrm>
                <a:off x="4171363" y="2746549"/>
                <a:ext cx="527899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2" name="מלבן 71">
                <a:extLst>
                  <a:ext uri="{FF2B5EF4-FFF2-40B4-BE49-F238E27FC236}">
                    <a16:creationId xmlns:a16="http://schemas.microsoft.com/office/drawing/2014/main" id="{3A08B58D-B1B3-49AE-B757-9FEBBE8298D9}"/>
                  </a:ext>
                </a:extLst>
              </p:cNvPr>
              <p:cNvSpPr/>
              <p:nvPr/>
            </p:nvSpPr>
            <p:spPr>
              <a:xfrm>
                <a:off x="4783317" y="2746549"/>
                <a:ext cx="443845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3" name="מלבן 72">
                <a:extLst>
                  <a:ext uri="{FF2B5EF4-FFF2-40B4-BE49-F238E27FC236}">
                    <a16:creationId xmlns:a16="http://schemas.microsoft.com/office/drawing/2014/main" id="{5FAE3686-F802-44D1-9CDC-458AB71DF69E}"/>
                  </a:ext>
                </a:extLst>
              </p:cNvPr>
              <p:cNvSpPr/>
              <p:nvPr/>
            </p:nvSpPr>
            <p:spPr>
              <a:xfrm>
                <a:off x="3581401" y="2746549"/>
                <a:ext cx="505906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9" name="TextBox 298">
            <a:extLst>
              <a:ext uri="{FF2B5EF4-FFF2-40B4-BE49-F238E27FC236}">
                <a16:creationId xmlns:a16="http://schemas.microsoft.com/office/drawing/2014/main" id="{49983735-4BFE-4ADA-B1FF-9D9A206683AE}"/>
              </a:ext>
            </a:extLst>
          </p:cNvPr>
          <p:cNvSpPr txBox="1"/>
          <p:nvPr/>
        </p:nvSpPr>
        <p:spPr>
          <a:xfrm>
            <a:off x="8037517" y="4239956"/>
            <a:ext cx="150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Segment  n-1 </a:t>
            </a:r>
          </a:p>
        </p:txBody>
      </p:sp>
      <p:grpSp>
        <p:nvGrpSpPr>
          <p:cNvPr id="300" name="קבוצה 129">
            <a:extLst>
              <a:ext uri="{FF2B5EF4-FFF2-40B4-BE49-F238E27FC236}">
                <a16:creationId xmlns:a16="http://schemas.microsoft.com/office/drawing/2014/main" id="{08B6DEA4-61C3-4370-8F47-9A230E1514D7}"/>
              </a:ext>
            </a:extLst>
          </p:cNvPr>
          <p:cNvGrpSpPr/>
          <p:nvPr/>
        </p:nvGrpSpPr>
        <p:grpSpPr>
          <a:xfrm>
            <a:off x="3044883" y="2790452"/>
            <a:ext cx="1074627" cy="1374007"/>
            <a:chOff x="1549986" y="2479628"/>
            <a:chExt cx="1074627" cy="1374007"/>
          </a:xfrm>
        </p:grpSpPr>
        <p:grpSp>
          <p:nvGrpSpPr>
            <p:cNvPr id="301" name="קבוצה 130">
              <a:extLst>
                <a:ext uri="{FF2B5EF4-FFF2-40B4-BE49-F238E27FC236}">
                  <a16:creationId xmlns:a16="http://schemas.microsoft.com/office/drawing/2014/main" id="{1F40C8FE-6C47-4E68-911C-588BE5FEDCD5}"/>
                </a:ext>
              </a:extLst>
            </p:cNvPr>
            <p:cNvGrpSpPr/>
            <p:nvPr/>
          </p:nvGrpSpPr>
          <p:grpSpPr>
            <a:xfrm>
              <a:off x="1549986" y="2479628"/>
              <a:ext cx="1061949" cy="962106"/>
              <a:chOff x="2267146" y="1305612"/>
              <a:chExt cx="3059784" cy="1676607"/>
            </a:xfrm>
          </p:grpSpPr>
          <p:sp>
            <p:nvSpPr>
              <p:cNvPr id="328" name="מלבן 157">
                <a:extLst>
                  <a:ext uri="{FF2B5EF4-FFF2-40B4-BE49-F238E27FC236}">
                    <a16:creationId xmlns:a16="http://schemas.microsoft.com/office/drawing/2014/main" id="{9ED9123B-68DE-4D00-9672-7F24D083747E}"/>
                  </a:ext>
                </a:extLst>
              </p:cNvPr>
              <p:cNvSpPr/>
              <p:nvPr/>
            </p:nvSpPr>
            <p:spPr>
              <a:xfrm>
                <a:off x="2267146" y="1305612"/>
                <a:ext cx="787139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9" name="מלבן 158">
                <a:extLst>
                  <a:ext uri="{FF2B5EF4-FFF2-40B4-BE49-F238E27FC236}">
                    <a16:creationId xmlns:a16="http://schemas.microsoft.com/office/drawing/2014/main" id="{B65D57F4-8082-4BB0-9E91-7E8E3C525B10}"/>
                  </a:ext>
                </a:extLst>
              </p:cNvPr>
              <p:cNvSpPr/>
              <p:nvPr/>
            </p:nvSpPr>
            <p:spPr>
              <a:xfrm>
                <a:off x="3138341" y="1305612"/>
                <a:ext cx="217602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0" name="מלבן 159">
                <a:extLst>
                  <a:ext uri="{FF2B5EF4-FFF2-40B4-BE49-F238E27FC236}">
                    <a16:creationId xmlns:a16="http://schemas.microsoft.com/office/drawing/2014/main" id="{2E08B0D6-DB80-4980-8026-7AACA889AA94}"/>
                  </a:ext>
                </a:extLst>
              </p:cNvPr>
              <p:cNvSpPr/>
              <p:nvPr/>
            </p:nvSpPr>
            <p:spPr>
              <a:xfrm>
                <a:off x="3439999" y="1305612"/>
                <a:ext cx="787139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1" name="מלבן 160">
                <a:extLst>
                  <a:ext uri="{FF2B5EF4-FFF2-40B4-BE49-F238E27FC236}">
                    <a16:creationId xmlns:a16="http://schemas.microsoft.com/office/drawing/2014/main" id="{5DD3E7A6-045B-40B6-A2A0-7FF8C3A3ECF0}"/>
                  </a:ext>
                </a:extLst>
              </p:cNvPr>
              <p:cNvSpPr/>
              <p:nvPr/>
            </p:nvSpPr>
            <p:spPr>
              <a:xfrm>
                <a:off x="4311194" y="1305612"/>
                <a:ext cx="915969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2" name="מלבן 161">
                <a:extLst>
                  <a:ext uri="{FF2B5EF4-FFF2-40B4-BE49-F238E27FC236}">
                    <a16:creationId xmlns:a16="http://schemas.microsoft.com/office/drawing/2014/main" id="{41D2F875-EB77-48BF-A46F-C6D7E55225E4}"/>
                  </a:ext>
                </a:extLst>
              </p:cNvPr>
              <p:cNvSpPr/>
              <p:nvPr/>
            </p:nvSpPr>
            <p:spPr>
              <a:xfrm>
                <a:off x="2267146" y="1665401"/>
                <a:ext cx="339365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3" name="מלבן 162">
                <a:extLst>
                  <a:ext uri="{FF2B5EF4-FFF2-40B4-BE49-F238E27FC236}">
                    <a16:creationId xmlns:a16="http://schemas.microsoft.com/office/drawing/2014/main" id="{C052B0AC-B8E6-42A3-9CCB-56EC698ACD2A}"/>
                  </a:ext>
                </a:extLst>
              </p:cNvPr>
              <p:cNvSpPr/>
              <p:nvPr/>
            </p:nvSpPr>
            <p:spPr>
              <a:xfrm>
                <a:off x="2696852" y="1665401"/>
                <a:ext cx="217602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4" name="מלבן 163">
                <a:extLst>
                  <a:ext uri="{FF2B5EF4-FFF2-40B4-BE49-F238E27FC236}">
                    <a16:creationId xmlns:a16="http://schemas.microsoft.com/office/drawing/2014/main" id="{DB81896F-C3E1-4D9D-8478-C17E31FCB83C}"/>
                  </a:ext>
                </a:extLst>
              </p:cNvPr>
              <p:cNvSpPr/>
              <p:nvPr/>
            </p:nvSpPr>
            <p:spPr>
              <a:xfrm>
                <a:off x="2998510" y="1665401"/>
                <a:ext cx="787139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5" name="מלבן 164">
                <a:extLst>
                  <a:ext uri="{FF2B5EF4-FFF2-40B4-BE49-F238E27FC236}">
                    <a16:creationId xmlns:a16="http://schemas.microsoft.com/office/drawing/2014/main" id="{FBB138E4-24E0-43C6-B659-AF3DB6A01CAE}"/>
                  </a:ext>
                </a:extLst>
              </p:cNvPr>
              <p:cNvSpPr/>
              <p:nvPr/>
            </p:nvSpPr>
            <p:spPr>
              <a:xfrm>
                <a:off x="4171363" y="1665401"/>
                <a:ext cx="636307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6" name="מלבן 165">
                <a:extLst>
                  <a:ext uri="{FF2B5EF4-FFF2-40B4-BE49-F238E27FC236}">
                    <a16:creationId xmlns:a16="http://schemas.microsoft.com/office/drawing/2014/main" id="{672B3D01-113A-40FA-B29F-E18F7F1A95FE}"/>
                  </a:ext>
                </a:extLst>
              </p:cNvPr>
              <p:cNvSpPr/>
              <p:nvPr/>
            </p:nvSpPr>
            <p:spPr>
              <a:xfrm>
                <a:off x="4891726" y="1665401"/>
                <a:ext cx="217602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7" name="מלבן 166">
                <a:extLst>
                  <a:ext uri="{FF2B5EF4-FFF2-40B4-BE49-F238E27FC236}">
                    <a16:creationId xmlns:a16="http://schemas.microsoft.com/office/drawing/2014/main" id="{E2D8B04E-783D-4E67-9F19-13BFEBEE380D}"/>
                  </a:ext>
                </a:extLst>
              </p:cNvPr>
              <p:cNvSpPr/>
              <p:nvPr/>
            </p:nvSpPr>
            <p:spPr>
              <a:xfrm>
                <a:off x="3869705" y="1665401"/>
                <a:ext cx="217602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8" name="מלבן 167">
                <a:extLst>
                  <a:ext uri="{FF2B5EF4-FFF2-40B4-BE49-F238E27FC236}">
                    <a16:creationId xmlns:a16="http://schemas.microsoft.com/office/drawing/2014/main" id="{91F6DD1F-90A7-4D1E-9393-121A2355CC17}"/>
                  </a:ext>
                </a:extLst>
              </p:cNvPr>
              <p:cNvSpPr/>
              <p:nvPr/>
            </p:nvSpPr>
            <p:spPr>
              <a:xfrm>
                <a:off x="2267146" y="2025190"/>
                <a:ext cx="1352747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9" name="מלבן 168">
                <a:extLst>
                  <a:ext uri="{FF2B5EF4-FFF2-40B4-BE49-F238E27FC236}">
                    <a16:creationId xmlns:a16="http://schemas.microsoft.com/office/drawing/2014/main" id="{EBDAAE4F-CFB7-4A3A-BCCA-1D893BA40641}"/>
                  </a:ext>
                </a:extLst>
              </p:cNvPr>
              <p:cNvSpPr/>
              <p:nvPr/>
            </p:nvSpPr>
            <p:spPr>
              <a:xfrm>
                <a:off x="4014962" y="2023409"/>
                <a:ext cx="1018951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0" name="מלבן 169">
                <a:extLst>
                  <a:ext uri="{FF2B5EF4-FFF2-40B4-BE49-F238E27FC236}">
                    <a16:creationId xmlns:a16="http://schemas.microsoft.com/office/drawing/2014/main" id="{F96E3B34-3B95-4985-A336-A2A95D6075C3}"/>
                  </a:ext>
                </a:extLst>
              </p:cNvPr>
              <p:cNvSpPr/>
              <p:nvPr/>
            </p:nvSpPr>
            <p:spPr>
              <a:xfrm>
                <a:off x="3703949" y="2023409"/>
                <a:ext cx="197820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1" name="מלבן 170">
                <a:extLst>
                  <a:ext uri="{FF2B5EF4-FFF2-40B4-BE49-F238E27FC236}">
                    <a16:creationId xmlns:a16="http://schemas.microsoft.com/office/drawing/2014/main" id="{A05F9146-192A-4791-9E72-D97542D2A531}"/>
                  </a:ext>
                </a:extLst>
              </p:cNvPr>
              <p:cNvSpPr/>
              <p:nvPr/>
            </p:nvSpPr>
            <p:spPr>
              <a:xfrm>
                <a:off x="5109328" y="2023409"/>
                <a:ext cx="217602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2" name="מלבן 171">
                <a:extLst>
                  <a:ext uri="{FF2B5EF4-FFF2-40B4-BE49-F238E27FC236}">
                    <a16:creationId xmlns:a16="http://schemas.microsoft.com/office/drawing/2014/main" id="{5E05FDAD-A4C5-43BF-8FDC-391582C166B0}"/>
                  </a:ext>
                </a:extLst>
              </p:cNvPr>
              <p:cNvSpPr/>
              <p:nvPr/>
            </p:nvSpPr>
            <p:spPr>
              <a:xfrm>
                <a:off x="2267146" y="2384979"/>
                <a:ext cx="339365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3" name="מלבן 172">
                <a:extLst>
                  <a:ext uri="{FF2B5EF4-FFF2-40B4-BE49-F238E27FC236}">
                    <a16:creationId xmlns:a16="http://schemas.microsoft.com/office/drawing/2014/main" id="{E38FD6C8-E3F5-4557-B27E-3A9B04D6E617}"/>
                  </a:ext>
                </a:extLst>
              </p:cNvPr>
              <p:cNvSpPr/>
              <p:nvPr/>
            </p:nvSpPr>
            <p:spPr>
              <a:xfrm>
                <a:off x="2696852" y="2384979"/>
                <a:ext cx="217602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4" name="מלבן 173">
                <a:extLst>
                  <a:ext uri="{FF2B5EF4-FFF2-40B4-BE49-F238E27FC236}">
                    <a16:creationId xmlns:a16="http://schemas.microsoft.com/office/drawing/2014/main" id="{9FC4439D-91C6-4B28-9ABC-A83BB7D56D42}"/>
                  </a:ext>
                </a:extLst>
              </p:cNvPr>
              <p:cNvSpPr/>
              <p:nvPr/>
            </p:nvSpPr>
            <p:spPr>
              <a:xfrm>
                <a:off x="2998510" y="2384979"/>
                <a:ext cx="787139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5" name="מלבן 174">
                <a:extLst>
                  <a:ext uri="{FF2B5EF4-FFF2-40B4-BE49-F238E27FC236}">
                    <a16:creationId xmlns:a16="http://schemas.microsoft.com/office/drawing/2014/main" id="{DA59B3CB-D8D7-4E1C-B474-3BCFB0462BC8}"/>
                  </a:ext>
                </a:extLst>
              </p:cNvPr>
              <p:cNvSpPr/>
              <p:nvPr/>
            </p:nvSpPr>
            <p:spPr>
              <a:xfrm>
                <a:off x="4171363" y="2384979"/>
                <a:ext cx="636307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6" name="מלבן 175">
                <a:extLst>
                  <a:ext uri="{FF2B5EF4-FFF2-40B4-BE49-F238E27FC236}">
                    <a16:creationId xmlns:a16="http://schemas.microsoft.com/office/drawing/2014/main" id="{85E7B759-A0F0-4323-B4E9-CEC7F2FCA6F4}"/>
                  </a:ext>
                </a:extLst>
              </p:cNvPr>
              <p:cNvSpPr/>
              <p:nvPr/>
            </p:nvSpPr>
            <p:spPr>
              <a:xfrm>
                <a:off x="4891726" y="2384979"/>
                <a:ext cx="217602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7" name="מלבן 176">
                <a:extLst>
                  <a:ext uri="{FF2B5EF4-FFF2-40B4-BE49-F238E27FC236}">
                    <a16:creationId xmlns:a16="http://schemas.microsoft.com/office/drawing/2014/main" id="{F29A8E5B-4AD2-4654-8BA4-41A78293A2C7}"/>
                  </a:ext>
                </a:extLst>
              </p:cNvPr>
              <p:cNvSpPr/>
              <p:nvPr/>
            </p:nvSpPr>
            <p:spPr>
              <a:xfrm>
                <a:off x="3869705" y="2384979"/>
                <a:ext cx="217602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8" name="מלבן 177">
                <a:extLst>
                  <a:ext uri="{FF2B5EF4-FFF2-40B4-BE49-F238E27FC236}">
                    <a16:creationId xmlns:a16="http://schemas.microsoft.com/office/drawing/2014/main" id="{5F8ADA96-E168-4A62-B39C-1A5087931651}"/>
                  </a:ext>
                </a:extLst>
              </p:cNvPr>
              <p:cNvSpPr/>
              <p:nvPr/>
            </p:nvSpPr>
            <p:spPr>
              <a:xfrm>
                <a:off x="2267146" y="2746549"/>
                <a:ext cx="647308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9" name="מלבן 178">
                <a:extLst>
                  <a:ext uri="{FF2B5EF4-FFF2-40B4-BE49-F238E27FC236}">
                    <a16:creationId xmlns:a16="http://schemas.microsoft.com/office/drawing/2014/main" id="{0A0746E5-BFD5-4297-BF9F-E44C73BE583D}"/>
                  </a:ext>
                </a:extLst>
              </p:cNvPr>
              <p:cNvSpPr/>
              <p:nvPr/>
            </p:nvSpPr>
            <p:spPr>
              <a:xfrm>
                <a:off x="2998511" y="2746549"/>
                <a:ext cx="498834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0" name="מלבן 179">
                <a:extLst>
                  <a:ext uri="{FF2B5EF4-FFF2-40B4-BE49-F238E27FC236}">
                    <a16:creationId xmlns:a16="http://schemas.microsoft.com/office/drawing/2014/main" id="{92CED553-66B1-4F97-BC50-58F0C5B9E646}"/>
                  </a:ext>
                </a:extLst>
              </p:cNvPr>
              <p:cNvSpPr/>
              <p:nvPr/>
            </p:nvSpPr>
            <p:spPr>
              <a:xfrm>
                <a:off x="4171363" y="2746549"/>
                <a:ext cx="527899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1" name="מלבן 180">
                <a:extLst>
                  <a:ext uri="{FF2B5EF4-FFF2-40B4-BE49-F238E27FC236}">
                    <a16:creationId xmlns:a16="http://schemas.microsoft.com/office/drawing/2014/main" id="{014BBAD3-AF31-4F50-9615-E28CD59A6BC3}"/>
                  </a:ext>
                </a:extLst>
              </p:cNvPr>
              <p:cNvSpPr/>
              <p:nvPr/>
            </p:nvSpPr>
            <p:spPr>
              <a:xfrm>
                <a:off x="4783317" y="2746549"/>
                <a:ext cx="443845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2" name="מלבן 181">
                <a:extLst>
                  <a:ext uri="{FF2B5EF4-FFF2-40B4-BE49-F238E27FC236}">
                    <a16:creationId xmlns:a16="http://schemas.microsoft.com/office/drawing/2014/main" id="{6C351D2A-4646-4EEA-9666-837BF0E645AD}"/>
                  </a:ext>
                </a:extLst>
              </p:cNvPr>
              <p:cNvSpPr/>
              <p:nvPr/>
            </p:nvSpPr>
            <p:spPr>
              <a:xfrm>
                <a:off x="3581401" y="2746549"/>
                <a:ext cx="505906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302" name="קבוצה 131">
              <a:extLst>
                <a:ext uri="{FF2B5EF4-FFF2-40B4-BE49-F238E27FC236}">
                  <a16:creationId xmlns:a16="http://schemas.microsoft.com/office/drawing/2014/main" id="{4DEB78C0-C325-48A2-9086-E648B4A25698}"/>
                </a:ext>
              </a:extLst>
            </p:cNvPr>
            <p:cNvGrpSpPr/>
            <p:nvPr/>
          </p:nvGrpSpPr>
          <p:grpSpPr>
            <a:xfrm>
              <a:off x="1562664" y="2891529"/>
              <a:ext cx="1061949" cy="962106"/>
              <a:chOff x="2267146" y="1305612"/>
              <a:chExt cx="3059784" cy="1676607"/>
            </a:xfrm>
          </p:grpSpPr>
          <p:sp>
            <p:nvSpPr>
              <p:cNvPr id="303" name="מלבן 132">
                <a:extLst>
                  <a:ext uri="{FF2B5EF4-FFF2-40B4-BE49-F238E27FC236}">
                    <a16:creationId xmlns:a16="http://schemas.microsoft.com/office/drawing/2014/main" id="{A1923154-8BB4-4312-A275-A9AABFEB9309}"/>
                  </a:ext>
                </a:extLst>
              </p:cNvPr>
              <p:cNvSpPr/>
              <p:nvPr/>
            </p:nvSpPr>
            <p:spPr>
              <a:xfrm>
                <a:off x="2267146" y="1305612"/>
                <a:ext cx="787139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4" name="מלבן 133">
                <a:extLst>
                  <a:ext uri="{FF2B5EF4-FFF2-40B4-BE49-F238E27FC236}">
                    <a16:creationId xmlns:a16="http://schemas.microsoft.com/office/drawing/2014/main" id="{E6151EB9-F65A-476C-8958-70662AC25671}"/>
                  </a:ext>
                </a:extLst>
              </p:cNvPr>
              <p:cNvSpPr/>
              <p:nvPr/>
            </p:nvSpPr>
            <p:spPr>
              <a:xfrm>
                <a:off x="3138341" y="1305612"/>
                <a:ext cx="217602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5" name="מלבן 134">
                <a:extLst>
                  <a:ext uri="{FF2B5EF4-FFF2-40B4-BE49-F238E27FC236}">
                    <a16:creationId xmlns:a16="http://schemas.microsoft.com/office/drawing/2014/main" id="{FAA28210-E8EA-4389-9B27-18DBA5BEE4EA}"/>
                  </a:ext>
                </a:extLst>
              </p:cNvPr>
              <p:cNvSpPr/>
              <p:nvPr/>
            </p:nvSpPr>
            <p:spPr>
              <a:xfrm>
                <a:off x="3439999" y="1305612"/>
                <a:ext cx="787139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6" name="מלבן 135">
                <a:extLst>
                  <a:ext uri="{FF2B5EF4-FFF2-40B4-BE49-F238E27FC236}">
                    <a16:creationId xmlns:a16="http://schemas.microsoft.com/office/drawing/2014/main" id="{BE2FBC10-AB50-42DB-BE46-C180ECECC235}"/>
                  </a:ext>
                </a:extLst>
              </p:cNvPr>
              <p:cNvSpPr/>
              <p:nvPr/>
            </p:nvSpPr>
            <p:spPr>
              <a:xfrm>
                <a:off x="4311194" y="1305612"/>
                <a:ext cx="915969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7" name="מלבן 136">
                <a:extLst>
                  <a:ext uri="{FF2B5EF4-FFF2-40B4-BE49-F238E27FC236}">
                    <a16:creationId xmlns:a16="http://schemas.microsoft.com/office/drawing/2014/main" id="{102CE94E-4C57-4FEF-8616-B1A473837AA8}"/>
                  </a:ext>
                </a:extLst>
              </p:cNvPr>
              <p:cNvSpPr/>
              <p:nvPr/>
            </p:nvSpPr>
            <p:spPr>
              <a:xfrm>
                <a:off x="2267146" y="1665401"/>
                <a:ext cx="339365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8" name="מלבן 137">
                <a:extLst>
                  <a:ext uri="{FF2B5EF4-FFF2-40B4-BE49-F238E27FC236}">
                    <a16:creationId xmlns:a16="http://schemas.microsoft.com/office/drawing/2014/main" id="{D71217A4-DEA9-4B82-93B2-A6C394485195}"/>
                  </a:ext>
                </a:extLst>
              </p:cNvPr>
              <p:cNvSpPr/>
              <p:nvPr/>
            </p:nvSpPr>
            <p:spPr>
              <a:xfrm>
                <a:off x="2696852" y="1665401"/>
                <a:ext cx="217602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9" name="מלבן 138">
                <a:extLst>
                  <a:ext uri="{FF2B5EF4-FFF2-40B4-BE49-F238E27FC236}">
                    <a16:creationId xmlns:a16="http://schemas.microsoft.com/office/drawing/2014/main" id="{1E7D7D14-3407-4446-97B2-91440870F987}"/>
                  </a:ext>
                </a:extLst>
              </p:cNvPr>
              <p:cNvSpPr/>
              <p:nvPr/>
            </p:nvSpPr>
            <p:spPr>
              <a:xfrm>
                <a:off x="2998510" y="1665401"/>
                <a:ext cx="787139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0" name="מלבן 139">
                <a:extLst>
                  <a:ext uri="{FF2B5EF4-FFF2-40B4-BE49-F238E27FC236}">
                    <a16:creationId xmlns:a16="http://schemas.microsoft.com/office/drawing/2014/main" id="{7249E46E-6AB7-4BB6-89B0-8071CDB7DDCC}"/>
                  </a:ext>
                </a:extLst>
              </p:cNvPr>
              <p:cNvSpPr/>
              <p:nvPr/>
            </p:nvSpPr>
            <p:spPr>
              <a:xfrm>
                <a:off x="4171363" y="1665401"/>
                <a:ext cx="636307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1" name="מלבן 140">
                <a:extLst>
                  <a:ext uri="{FF2B5EF4-FFF2-40B4-BE49-F238E27FC236}">
                    <a16:creationId xmlns:a16="http://schemas.microsoft.com/office/drawing/2014/main" id="{91FE4F71-E82C-4F2A-8977-E38FD10F6ECD}"/>
                  </a:ext>
                </a:extLst>
              </p:cNvPr>
              <p:cNvSpPr/>
              <p:nvPr/>
            </p:nvSpPr>
            <p:spPr>
              <a:xfrm>
                <a:off x="4891726" y="1665401"/>
                <a:ext cx="217602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2" name="מלבן 141">
                <a:extLst>
                  <a:ext uri="{FF2B5EF4-FFF2-40B4-BE49-F238E27FC236}">
                    <a16:creationId xmlns:a16="http://schemas.microsoft.com/office/drawing/2014/main" id="{0BE16B94-C26D-4FB4-A0EB-30BD7ACD264A}"/>
                  </a:ext>
                </a:extLst>
              </p:cNvPr>
              <p:cNvSpPr/>
              <p:nvPr/>
            </p:nvSpPr>
            <p:spPr>
              <a:xfrm>
                <a:off x="3869705" y="1665401"/>
                <a:ext cx="217602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3" name="מלבן 142">
                <a:extLst>
                  <a:ext uri="{FF2B5EF4-FFF2-40B4-BE49-F238E27FC236}">
                    <a16:creationId xmlns:a16="http://schemas.microsoft.com/office/drawing/2014/main" id="{1799AECB-4A71-4434-913B-9CF45D30FD4C}"/>
                  </a:ext>
                </a:extLst>
              </p:cNvPr>
              <p:cNvSpPr/>
              <p:nvPr/>
            </p:nvSpPr>
            <p:spPr>
              <a:xfrm>
                <a:off x="2267146" y="2025190"/>
                <a:ext cx="1352747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4" name="מלבן 143">
                <a:extLst>
                  <a:ext uri="{FF2B5EF4-FFF2-40B4-BE49-F238E27FC236}">
                    <a16:creationId xmlns:a16="http://schemas.microsoft.com/office/drawing/2014/main" id="{DD64E970-E5AC-45EE-8533-B44513A60682}"/>
                  </a:ext>
                </a:extLst>
              </p:cNvPr>
              <p:cNvSpPr/>
              <p:nvPr/>
            </p:nvSpPr>
            <p:spPr>
              <a:xfrm>
                <a:off x="4014962" y="2023409"/>
                <a:ext cx="1018951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5" name="מלבן 144">
                <a:extLst>
                  <a:ext uri="{FF2B5EF4-FFF2-40B4-BE49-F238E27FC236}">
                    <a16:creationId xmlns:a16="http://schemas.microsoft.com/office/drawing/2014/main" id="{DC4E4851-E853-4231-9364-37BEC2BA2FEE}"/>
                  </a:ext>
                </a:extLst>
              </p:cNvPr>
              <p:cNvSpPr/>
              <p:nvPr/>
            </p:nvSpPr>
            <p:spPr>
              <a:xfrm>
                <a:off x="3703949" y="2023409"/>
                <a:ext cx="197820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6" name="מלבן 145">
                <a:extLst>
                  <a:ext uri="{FF2B5EF4-FFF2-40B4-BE49-F238E27FC236}">
                    <a16:creationId xmlns:a16="http://schemas.microsoft.com/office/drawing/2014/main" id="{45FF7A01-AF47-4EDD-B37D-12432DE75FB2}"/>
                  </a:ext>
                </a:extLst>
              </p:cNvPr>
              <p:cNvSpPr/>
              <p:nvPr/>
            </p:nvSpPr>
            <p:spPr>
              <a:xfrm>
                <a:off x="5109328" y="2023409"/>
                <a:ext cx="217602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7" name="מלבן 146">
                <a:extLst>
                  <a:ext uri="{FF2B5EF4-FFF2-40B4-BE49-F238E27FC236}">
                    <a16:creationId xmlns:a16="http://schemas.microsoft.com/office/drawing/2014/main" id="{A91D9F81-BEC2-4007-9101-93C7000725C2}"/>
                  </a:ext>
                </a:extLst>
              </p:cNvPr>
              <p:cNvSpPr/>
              <p:nvPr/>
            </p:nvSpPr>
            <p:spPr>
              <a:xfrm>
                <a:off x="2267146" y="2384979"/>
                <a:ext cx="339365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8" name="מלבן 147">
                <a:extLst>
                  <a:ext uri="{FF2B5EF4-FFF2-40B4-BE49-F238E27FC236}">
                    <a16:creationId xmlns:a16="http://schemas.microsoft.com/office/drawing/2014/main" id="{7A30FA52-23F3-4090-BF58-CD9CB41012B4}"/>
                  </a:ext>
                </a:extLst>
              </p:cNvPr>
              <p:cNvSpPr/>
              <p:nvPr/>
            </p:nvSpPr>
            <p:spPr>
              <a:xfrm>
                <a:off x="2696852" y="2384979"/>
                <a:ext cx="217602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9" name="מלבן 148">
                <a:extLst>
                  <a:ext uri="{FF2B5EF4-FFF2-40B4-BE49-F238E27FC236}">
                    <a16:creationId xmlns:a16="http://schemas.microsoft.com/office/drawing/2014/main" id="{6AA29675-F99E-47A5-B8F7-28F1A39767C3}"/>
                  </a:ext>
                </a:extLst>
              </p:cNvPr>
              <p:cNvSpPr/>
              <p:nvPr/>
            </p:nvSpPr>
            <p:spPr>
              <a:xfrm>
                <a:off x="2998510" y="2384979"/>
                <a:ext cx="787139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0" name="מלבן 149">
                <a:extLst>
                  <a:ext uri="{FF2B5EF4-FFF2-40B4-BE49-F238E27FC236}">
                    <a16:creationId xmlns:a16="http://schemas.microsoft.com/office/drawing/2014/main" id="{6A2B7389-4FC9-4C9F-9A98-EA58644727CA}"/>
                  </a:ext>
                </a:extLst>
              </p:cNvPr>
              <p:cNvSpPr/>
              <p:nvPr/>
            </p:nvSpPr>
            <p:spPr>
              <a:xfrm>
                <a:off x="4171363" y="2384979"/>
                <a:ext cx="636307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1" name="מלבן 150">
                <a:extLst>
                  <a:ext uri="{FF2B5EF4-FFF2-40B4-BE49-F238E27FC236}">
                    <a16:creationId xmlns:a16="http://schemas.microsoft.com/office/drawing/2014/main" id="{CDBB062A-EEA0-4D84-A72C-4B7BFC4434DF}"/>
                  </a:ext>
                </a:extLst>
              </p:cNvPr>
              <p:cNvSpPr/>
              <p:nvPr/>
            </p:nvSpPr>
            <p:spPr>
              <a:xfrm>
                <a:off x="4891726" y="2384979"/>
                <a:ext cx="217602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2" name="מלבן 151">
                <a:extLst>
                  <a:ext uri="{FF2B5EF4-FFF2-40B4-BE49-F238E27FC236}">
                    <a16:creationId xmlns:a16="http://schemas.microsoft.com/office/drawing/2014/main" id="{EF92EF10-B7B2-4C67-84D8-D5E17726628F}"/>
                  </a:ext>
                </a:extLst>
              </p:cNvPr>
              <p:cNvSpPr/>
              <p:nvPr/>
            </p:nvSpPr>
            <p:spPr>
              <a:xfrm>
                <a:off x="3869705" y="2384979"/>
                <a:ext cx="217602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3" name="מלבן 152">
                <a:extLst>
                  <a:ext uri="{FF2B5EF4-FFF2-40B4-BE49-F238E27FC236}">
                    <a16:creationId xmlns:a16="http://schemas.microsoft.com/office/drawing/2014/main" id="{8B1FE827-B7D0-4165-B829-B3A7928ABF0D}"/>
                  </a:ext>
                </a:extLst>
              </p:cNvPr>
              <p:cNvSpPr/>
              <p:nvPr/>
            </p:nvSpPr>
            <p:spPr>
              <a:xfrm>
                <a:off x="2267146" y="2746549"/>
                <a:ext cx="647308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4" name="מלבן 153">
                <a:extLst>
                  <a:ext uri="{FF2B5EF4-FFF2-40B4-BE49-F238E27FC236}">
                    <a16:creationId xmlns:a16="http://schemas.microsoft.com/office/drawing/2014/main" id="{A05DFD99-994C-4174-B826-8B4BD0761927}"/>
                  </a:ext>
                </a:extLst>
              </p:cNvPr>
              <p:cNvSpPr/>
              <p:nvPr/>
            </p:nvSpPr>
            <p:spPr>
              <a:xfrm>
                <a:off x="2998511" y="2746549"/>
                <a:ext cx="498834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5" name="מלבן 154">
                <a:extLst>
                  <a:ext uri="{FF2B5EF4-FFF2-40B4-BE49-F238E27FC236}">
                    <a16:creationId xmlns:a16="http://schemas.microsoft.com/office/drawing/2014/main" id="{7B485205-EBD8-49AC-A7C7-C29403ABE07F}"/>
                  </a:ext>
                </a:extLst>
              </p:cNvPr>
              <p:cNvSpPr/>
              <p:nvPr/>
            </p:nvSpPr>
            <p:spPr>
              <a:xfrm>
                <a:off x="4171363" y="2746549"/>
                <a:ext cx="527899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6" name="מלבן 155">
                <a:extLst>
                  <a:ext uri="{FF2B5EF4-FFF2-40B4-BE49-F238E27FC236}">
                    <a16:creationId xmlns:a16="http://schemas.microsoft.com/office/drawing/2014/main" id="{61FC9909-1D45-4D5F-9BBC-7B9F94403E52}"/>
                  </a:ext>
                </a:extLst>
              </p:cNvPr>
              <p:cNvSpPr/>
              <p:nvPr/>
            </p:nvSpPr>
            <p:spPr>
              <a:xfrm>
                <a:off x="4783317" y="2746549"/>
                <a:ext cx="443845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7" name="מלבן 156">
                <a:extLst>
                  <a:ext uri="{FF2B5EF4-FFF2-40B4-BE49-F238E27FC236}">
                    <a16:creationId xmlns:a16="http://schemas.microsoft.com/office/drawing/2014/main" id="{EAD601E1-FBCE-4D9E-B015-054E75DE2921}"/>
                  </a:ext>
                </a:extLst>
              </p:cNvPr>
              <p:cNvSpPr/>
              <p:nvPr/>
            </p:nvSpPr>
            <p:spPr>
              <a:xfrm>
                <a:off x="3581401" y="2746549"/>
                <a:ext cx="505906" cy="23567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53" name="אליפסה 9">
            <a:extLst>
              <a:ext uri="{FF2B5EF4-FFF2-40B4-BE49-F238E27FC236}">
                <a16:creationId xmlns:a16="http://schemas.microsoft.com/office/drawing/2014/main" id="{21F5F79C-F006-4177-85B7-952AD9888344}"/>
              </a:ext>
            </a:extLst>
          </p:cNvPr>
          <p:cNvSpPr/>
          <p:nvPr/>
        </p:nvSpPr>
        <p:spPr>
          <a:xfrm>
            <a:off x="3002610" y="1254579"/>
            <a:ext cx="1104222" cy="722611"/>
          </a:xfrm>
          <a:prstGeom prst="ellips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Worker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1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038EF6A5-107B-4647-B706-3B812C29FB78}"/>
              </a:ext>
            </a:extLst>
          </p:cNvPr>
          <p:cNvSpPr txBox="1"/>
          <p:nvPr/>
        </p:nvSpPr>
        <p:spPr>
          <a:xfrm>
            <a:off x="2929355" y="4248616"/>
            <a:ext cx="128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Segment  1 </a:t>
            </a:r>
          </a:p>
        </p:txBody>
      </p:sp>
      <p:sp>
        <p:nvSpPr>
          <p:cNvPr id="355" name="סוגר מסולסל שמאלי 26">
            <a:extLst>
              <a:ext uri="{FF2B5EF4-FFF2-40B4-BE49-F238E27FC236}">
                <a16:creationId xmlns:a16="http://schemas.microsoft.com/office/drawing/2014/main" id="{11298B7A-ABBA-4D13-8E11-FD5B670AC866}"/>
              </a:ext>
            </a:extLst>
          </p:cNvPr>
          <p:cNvSpPr/>
          <p:nvPr/>
        </p:nvSpPr>
        <p:spPr>
          <a:xfrm rot="16200000">
            <a:off x="5316526" y="878143"/>
            <a:ext cx="555684" cy="7737462"/>
          </a:xfrm>
          <a:prstGeom prst="leftBrace">
            <a:avLst/>
          </a:prstGeom>
          <a:noFill/>
          <a:ln w="254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0441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Lifshitz</dc:creator>
  <cp:lastModifiedBy>Sharon Lifshitz</cp:lastModifiedBy>
  <cp:revision>4</cp:revision>
  <dcterms:created xsi:type="dcterms:W3CDTF">2018-02-14T08:49:05Z</dcterms:created>
  <dcterms:modified xsi:type="dcterms:W3CDTF">2018-02-14T09:59:48Z</dcterms:modified>
</cp:coreProperties>
</file>