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52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Ryan" initials="AR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FD"/>
    <a:srgbClr val="1F497D"/>
    <a:srgbClr val="23A8E0"/>
    <a:srgbClr val="2AAFE3"/>
    <a:srgbClr val="EAF1F1"/>
    <a:srgbClr val="C5D4D9"/>
    <a:srgbClr val="00B13F"/>
    <a:srgbClr val="000000"/>
    <a:srgbClr val="384F57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1111" autoAdjust="0"/>
  </p:normalViewPr>
  <p:slideViewPr>
    <p:cSldViewPr snapToGrid="0">
      <p:cViewPr varScale="1">
        <p:scale>
          <a:sx n="133" d="100"/>
          <a:sy n="133" d="100"/>
        </p:scale>
        <p:origin x="1242" y="114"/>
      </p:cViewPr>
      <p:guideLst>
        <p:guide orient="horz" pos="1801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48AE4-A642-4B5F-ACDE-2E50DDD10E33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BAE4-A613-4E88-8709-2F22D5B7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685800" y="2612231"/>
            <a:ext cx="7772400" cy="1102519"/>
          </a:xfrm>
        </p:spPr>
        <p:txBody>
          <a:bodyPr/>
          <a:lstStyle>
            <a:lvl1pPr algn="ctr">
              <a:defRPr>
                <a:solidFill>
                  <a:srgbClr val="242477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004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AE825795-240D-455B-AF43-FC8EEA1882E4}" type="datetime1">
              <a:rPr lang="en-US" smtClean="0"/>
              <a:t>12-Nov-18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67AC9-3F8A-49EA-B674-FB19A625C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37" y="857081"/>
            <a:ext cx="4518126" cy="11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פריסה מותאמת אישית">
    <p:bg>
      <p:bgPr>
        <a:solidFill>
          <a:srgbClr val="4B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57200" y="1809750"/>
            <a:ext cx="8229600" cy="85725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Picture 2" descr="E:\Inbar\iguaz.io\_iguazio\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4576908"/>
            <a:ext cx="1522355" cy="3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פריסה מותאמת אישי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0DEF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381000" y="961250"/>
            <a:ext cx="3733800" cy="16002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51846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8CC5-7CCA-43D0-B7E5-249782E9D9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48781"/>
            <a:ext cx="1574137" cy="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0DEF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381000" y="961250"/>
            <a:ext cx="3733800" cy="16002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51846"/>
                </a:solidFill>
                <a:latin typeface="Calibri Light" panose="020F0302020204030204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91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nbar\iguaz.io\pattern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55" y="3535018"/>
            <a:ext cx="1802545" cy="16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685800" y="2612231"/>
            <a:ext cx="7772400" cy="1102519"/>
          </a:xfrm>
        </p:spPr>
        <p:txBody>
          <a:bodyPr/>
          <a:lstStyle>
            <a:lvl1pPr algn="ctr">
              <a:defRPr>
                <a:solidFill>
                  <a:srgbClr val="242477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004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5223CB2-92FE-48A3-A17B-CF827A5EBDAD}" type="datetime1">
              <a:rPr lang="en-US" smtClean="0"/>
              <a:t>12-Nov-18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0B4B8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28ADF-7A55-403B-9395-95F890F4A8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37" y="857081"/>
            <a:ext cx="4518126" cy="11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שקופית כותרת"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685800" y="2002631"/>
            <a:ext cx="7772400" cy="1102519"/>
          </a:xfrm>
        </p:spPr>
        <p:txBody>
          <a:bodyPr/>
          <a:lstStyle>
            <a:lvl1pPr algn="ctr">
              <a:defRPr sz="3200" b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Strata Prep Meeting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33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EE9369F-2942-4046-9DE2-AC03397F549E}" type="datetime1">
              <a:rPr lang="en-US" smtClean="0"/>
              <a:t>12-Nov-18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567363"/>
            <a:ext cx="9144000" cy="318880"/>
          </a:xfrm>
          <a:prstGeom prst="rect">
            <a:avLst/>
          </a:prstGeom>
          <a:solidFill>
            <a:srgbClr val="4B67B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3A9E1-3889-4814-88D4-DF64BEBEB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42" y="1141823"/>
            <a:ext cx="3229058" cy="7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שקופית כותרת"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66760"/>
            <a:ext cx="2982861" cy="7287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99CB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0" y="2647950"/>
            <a:ext cx="9144000" cy="1102519"/>
          </a:xfrm>
        </p:spPr>
        <p:txBody>
          <a:bodyPr/>
          <a:lstStyle>
            <a:lvl1pPr algn="ctr">
              <a:defRPr sz="3200" b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Strata Prep Meeting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33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55E1F5F-FBC5-4368-B47E-487E144D5708}" type="datetime1">
              <a:rPr lang="en-US" smtClean="0"/>
              <a:t>12-Nov-18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05300" y="2800350"/>
            <a:ext cx="533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99392" y="0"/>
            <a:ext cx="8229600" cy="73549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3238500" y="5938838"/>
            <a:ext cx="2133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7C70F49-CE22-4525-82C3-C34A3C60F547}" type="datetime1">
              <a:rPr lang="en-US" smtClean="0"/>
              <a:t>12-Nov-18</a:t>
            </a:fld>
            <a:endParaRPr lang="en-US"/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>
          <a:xfrm>
            <a:off x="8279296" y="4817508"/>
            <a:ext cx="7851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>
                <a:solidFill>
                  <a:srgbClr val="CED1D4"/>
                </a:solidFill>
                <a:latin typeface="Lato" panose="020B0604020202020204" charset="0"/>
                <a:cs typeface="Lato" panose="020B0604020202020204" charset="0"/>
              </a:rPr>
              <a:t>iguazio © 2017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8667884" y="62622"/>
            <a:ext cx="309560" cy="371475"/>
          </a:xfrm>
          <a:prstGeom prst="homePlate">
            <a:avLst>
              <a:gd name="adj" fmla="val 346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36000" bIns="36000" rtlCol="1" anchor="ctr"/>
          <a:lstStyle/>
          <a:p>
            <a:pPr algn="ctr"/>
            <a:fld id="{A230A95C-6BF8-4BBC-B6E0-BDCD7DB415AA}" type="slidenum">
              <a:rPr lang="en-US" sz="900" smtClean="0">
                <a:latin typeface="Lato" panose="020B0604020202020204" charset="0"/>
                <a:cs typeface="Lato" panose="020B0604020202020204" charset="0"/>
              </a:rPr>
              <a:t>‹#›</a:t>
            </a:fld>
            <a:endParaRPr lang="he-IL" sz="900" dirty="0">
              <a:latin typeface="Lat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58054-ABEB-459C-B8FD-254FF39C57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" y="4802724"/>
            <a:ext cx="859514" cy="2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nbar\iguaz.io\sl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7004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>
                <a:solidFill>
                  <a:srgbClr val="242477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800100" indent="-342900">
              <a:buFont typeface="+mj-lt"/>
              <a:buAutoNum type="arabicPeriod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 marL="1257300" indent="-342900">
              <a:buFont typeface="+mj-lt"/>
              <a:buAutoNum type="arabicPeriod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3pPr>
            <a:lvl4pPr marL="1714500" indent="-342900">
              <a:buFont typeface="+mj-lt"/>
              <a:buAutoNum type="arabicPeriod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4pPr>
            <a:lvl5pPr marL="2171700" indent="-342900">
              <a:buFont typeface="+mj-lt"/>
              <a:buAutoNum type="arabicPeriod"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3124200" y="4767263"/>
            <a:ext cx="2133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7E4AA27F-64C7-49CD-9EB9-B526186E7D3C}" type="datetime1">
              <a:rPr lang="en-US" smtClean="0"/>
              <a:t>12-Nov-18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876800" y="4767263"/>
            <a:ext cx="2895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85800" y="4767263"/>
            <a:ext cx="2133600" cy="273844"/>
          </a:xfrm>
        </p:spPr>
        <p:txBody>
          <a:bodyPr/>
          <a:lstStyle>
            <a:lvl1pPr algn="l"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:\Inbar\iguaz.io\_iguazio\Logo smal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92" y="4781550"/>
            <a:ext cx="914400" cy="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Inbar\iguaz.io\sl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7004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>
                <a:solidFill>
                  <a:srgbClr val="242477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rgbClr val="5D5D5D"/>
                </a:solidFill>
              </a:defRPr>
            </a:lvl2pPr>
            <a:lvl3pPr>
              <a:defRPr>
                <a:solidFill>
                  <a:srgbClr val="5D5D5D"/>
                </a:solidFill>
              </a:defRPr>
            </a:lvl3pPr>
            <a:lvl4pPr>
              <a:defRPr>
                <a:solidFill>
                  <a:srgbClr val="5D5D5D"/>
                </a:solidFill>
              </a:defRPr>
            </a:lvl4pPr>
            <a:lvl5pPr>
              <a:defRPr>
                <a:solidFill>
                  <a:srgbClr val="5D5D5D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3124200" y="4767263"/>
            <a:ext cx="2133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BAE27E2-5D40-4028-850E-1EF9E4EFA52D}" type="datetime1">
              <a:rPr lang="en-US" smtClean="0"/>
              <a:t>12-Nov-18</a:t>
            </a:fld>
            <a:endParaRPr lang="en-US"/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876800" y="4767263"/>
            <a:ext cx="2895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1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85800" y="4767263"/>
            <a:ext cx="2133600" cy="273844"/>
          </a:xfrm>
        </p:spPr>
        <p:txBody>
          <a:bodyPr/>
          <a:lstStyle>
            <a:lvl1pPr algn="l"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:\Inbar\iguaz.io\_iguazio\Logo smal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92" y="4781550"/>
            <a:ext cx="914400" cy="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Inbar\iguaz.io\sl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47004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242477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0" baseline="0">
                <a:solidFill>
                  <a:srgbClr val="2AAFE3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>
                <a:solidFill>
                  <a:srgbClr val="2AAFE3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800">
                <a:solidFill>
                  <a:srgbClr val="6A6D7C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12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3124200" y="4767263"/>
            <a:ext cx="2133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42669948-82AE-4A64-B53D-7B7C5300112D}" type="datetime1">
              <a:rPr lang="en-US" smtClean="0"/>
              <a:t>12-Nov-18</a:t>
            </a:fld>
            <a:endParaRPr lang="en-US"/>
          </a:p>
        </p:txBody>
      </p:sp>
      <p:sp>
        <p:nvSpPr>
          <p:cNvPr id="13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876800" y="4767263"/>
            <a:ext cx="2895600" cy="273844"/>
          </a:xfrm>
        </p:spPr>
        <p:txBody>
          <a:bodyPr/>
          <a:lstStyle>
            <a:lvl1pPr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85800" y="4767263"/>
            <a:ext cx="2133600" cy="273844"/>
          </a:xfrm>
        </p:spPr>
        <p:txBody>
          <a:bodyPr/>
          <a:lstStyle>
            <a:lvl1pPr algn="l">
              <a:defRPr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C0B5661-BF3F-4795-A7D4-718A13EED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2" descr="E:\Inbar\iguaz.io\_iguazio\Logo smal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92" y="4781550"/>
            <a:ext cx="914400" cy="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bg>
      <p:bgPr>
        <a:solidFill>
          <a:srgbClr val="051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57200" y="1809750"/>
            <a:ext cx="8229600" cy="85725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2" descr="E:\Inbar\iguaz.io\_iguazio\Logo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4576908"/>
            <a:ext cx="1522355" cy="3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1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Conference schedule</a:t>
            </a:r>
          </a:p>
          <a:p>
            <a:pPr lvl="0"/>
            <a:r>
              <a:rPr lang="en-US" dirty="0"/>
              <a:t>Responsibilities</a:t>
            </a:r>
          </a:p>
          <a:p>
            <a:pPr lvl="0"/>
            <a:r>
              <a:rPr lang="en-US" dirty="0"/>
              <a:t>Help bringing stuff</a:t>
            </a:r>
          </a:p>
          <a:p>
            <a:pPr lvl="0"/>
            <a:r>
              <a:rPr lang="en-US" dirty="0"/>
              <a:t>Booth duty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0DD5-7531-4065-9835-5962431DF8D4}" type="datetime1">
              <a:rPr lang="en-US" smtClean="0"/>
              <a:t>12-Nov-18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5661-BF3F-4795-A7D4-718A13EE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5" r:id="rId4"/>
    <p:sldLayoutId id="2147483650" r:id="rId5"/>
    <p:sldLayoutId id="2147483659" r:id="rId6"/>
    <p:sldLayoutId id="2147483655" r:id="rId7"/>
    <p:sldLayoutId id="2147483653" r:id="rId8"/>
    <p:sldLayoutId id="2147483654" r:id="rId9"/>
    <p:sldLayoutId id="2147483658" r:id="rId10"/>
    <p:sldLayoutId id="2147483657" r:id="rId11"/>
    <p:sldLayoutId id="214748366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242477"/>
          </a:solidFill>
          <a:latin typeface="Source Sans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5D5D5D"/>
          </a:solidFill>
          <a:latin typeface="Source Sans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5D5D5D"/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5D5D5D"/>
          </a:solidFill>
          <a:latin typeface="Source Sans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5D5D5D"/>
          </a:solidFill>
          <a:latin typeface="Source Sans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5D5D5D"/>
          </a:solidFill>
          <a:latin typeface="Source Sans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0" y="82770"/>
            <a:ext cx="8229600" cy="489101"/>
          </a:xfrm>
        </p:spPr>
        <p:txBody>
          <a:bodyPr/>
          <a:lstStyle/>
          <a:p>
            <a:r>
              <a:rPr lang="en-US" dirty="0"/>
              <a:t>Write IO Flow 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4294967295"/>
          </p:nvPr>
        </p:nvSpPr>
        <p:spPr>
          <a:xfrm>
            <a:off x="48768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© 2016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6858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0B5661-BF3F-4795-A7D4-718A13EEDD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2479287" y="924463"/>
            <a:ext cx="1552157" cy="64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Primary VN </a:t>
            </a:r>
          </a:p>
        </p:txBody>
      </p:sp>
      <p:sp>
        <p:nvSpPr>
          <p:cNvPr id="8" name="מלבן 7"/>
          <p:cNvSpPr/>
          <p:nvPr/>
        </p:nvSpPr>
        <p:spPr>
          <a:xfrm>
            <a:off x="6528003" y="924463"/>
            <a:ext cx="1552157" cy="6466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Secondary VN</a:t>
            </a:r>
          </a:p>
        </p:txBody>
      </p:sp>
      <p:cxnSp>
        <p:nvCxnSpPr>
          <p:cNvPr id="9" name="מחבר ישר 8"/>
          <p:cNvCxnSpPr>
            <a:stCxn id="6" idx="2"/>
          </p:cNvCxnSpPr>
          <p:nvPr/>
        </p:nvCxnSpPr>
        <p:spPr>
          <a:xfrm flipH="1">
            <a:off x="3228927" y="1571110"/>
            <a:ext cx="26439" cy="18517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7315412" y="1571108"/>
            <a:ext cx="8432" cy="1851732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קבוצה 11"/>
          <p:cNvGrpSpPr/>
          <p:nvPr/>
        </p:nvGrpSpPr>
        <p:grpSpPr>
          <a:xfrm>
            <a:off x="2487626" y="2164337"/>
            <a:ext cx="1543818" cy="395084"/>
            <a:chOff x="1773769" y="2129027"/>
            <a:chExt cx="2058424" cy="526778"/>
          </a:xfrm>
        </p:grpSpPr>
        <p:sp>
          <p:nvSpPr>
            <p:cNvPr id="13" name="TextBox 12"/>
            <p:cNvSpPr txBox="1"/>
            <p:nvPr/>
          </p:nvSpPr>
          <p:spPr>
            <a:xfrm>
              <a:off x="1773769" y="2129027"/>
              <a:ext cx="205842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“apply change”</a:t>
              </a:r>
            </a:p>
          </p:txBody>
        </p:sp>
        <p:sp>
          <p:nvSpPr>
            <p:cNvPr id="14" name="חץ מעוקל ימינה 13"/>
            <p:cNvSpPr/>
            <p:nvPr/>
          </p:nvSpPr>
          <p:spPr>
            <a:xfrm>
              <a:off x="2535780" y="2405518"/>
              <a:ext cx="232153" cy="25028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255366" y="2004897"/>
            <a:ext cx="4361335" cy="369486"/>
            <a:chOff x="2797423" y="1916437"/>
            <a:chExt cx="5815113" cy="492647"/>
          </a:xfrm>
        </p:grpSpPr>
        <p:cxnSp>
          <p:nvCxnSpPr>
            <p:cNvPr id="18" name="מחבר חץ ישר 17"/>
            <p:cNvCxnSpPr/>
            <p:nvPr/>
          </p:nvCxnSpPr>
          <p:spPr>
            <a:xfrm flipH="1">
              <a:off x="2797423" y="2121472"/>
              <a:ext cx="5398286" cy="28761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1357084">
              <a:off x="5926200" y="1957381"/>
              <a:ext cx="1170724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tx2"/>
                  </a:solidFill>
                </a:rPr>
                <a:t>ack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0" name="חץ מעוקל שמאלה 19"/>
            <p:cNvSpPr/>
            <p:nvPr/>
          </p:nvSpPr>
          <p:spPr>
            <a:xfrm>
              <a:off x="8312929" y="1916437"/>
              <a:ext cx="299607" cy="227750"/>
            </a:xfrm>
            <a:prstGeom prst="curvedLef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209368" y="1647581"/>
            <a:ext cx="2057017" cy="239140"/>
            <a:chOff x="1666095" y="1440018"/>
            <a:chExt cx="1146020" cy="318853"/>
          </a:xfrm>
        </p:grpSpPr>
        <p:cxnSp>
          <p:nvCxnSpPr>
            <p:cNvPr id="26" name="מחבר חץ ישר 25"/>
            <p:cNvCxnSpPr/>
            <p:nvPr/>
          </p:nvCxnSpPr>
          <p:spPr>
            <a:xfrm>
              <a:off x="1666095" y="1534069"/>
              <a:ext cx="1146020" cy="224802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0898" y="1440018"/>
              <a:ext cx="6010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Write</a:t>
              </a:r>
              <a:endParaRPr lang="en-US" sz="1350" baseline="-25000" dirty="0"/>
            </a:p>
          </p:txBody>
        </p:sp>
      </p:grpSp>
      <p:cxnSp>
        <p:nvCxnSpPr>
          <p:cNvPr id="69" name="מחבר חץ ישר 68"/>
          <p:cNvCxnSpPr/>
          <p:nvPr/>
        </p:nvCxnSpPr>
        <p:spPr>
          <a:xfrm>
            <a:off x="3273163" y="1908711"/>
            <a:ext cx="4050681" cy="1323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 flipH="1" flipV="1">
            <a:off x="1239832" y="1870664"/>
            <a:ext cx="1975208" cy="77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01420" y="1711354"/>
            <a:ext cx="521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2"/>
                </a:solidFill>
              </a:rPr>
              <a:t>Write</a:t>
            </a:r>
            <a:endParaRPr lang="en-US" sz="900" baseline="-250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357084">
            <a:off x="2486340" y="2402266"/>
            <a:ext cx="878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2"/>
                </a:solidFill>
              </a:rPr>
              <a:t>ack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16701" y="1974887"/>
            <a:ext cx="1543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“apply change”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74109" y="3493378"/>
            <a:ext cx="8435788" cy="12393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Strong Consistent </a:t>
            </a:r>
            <a:r>
              <a:rPr lang="mr-IN" dirty="0"/>
              <a:t>–</a:t>
            </a:r>
            <a:r>
              <a:rPr lang="en-US" dirty="0"/>
              <a:t> guarantees that every acknowledged write can be viewed immediately and upon any failure.</a:t>
            </a:r>
          </a:p>
          <a:p>
            <a:r>
              <a:rPr lang="en-US" b="1" dirty="0"/>
              <a:t>Atomic updates </a:t>
            </a:r>
            <a:r>
              <a:rPr lang="mr-IN" dirty="0"/>
              <a:t>–</a:t>
            </a:r>
            <a:r>
              <a:rPr lang="en-US" dirty="0"/>
              <a:t> only new or old image is visible, enabling multiple applications updates in parallel and without coordination</a:t>
            </a:r>
          </a:p>
          <a:p>
            <a:pPr marL="2857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מלבן 5"/>
          <p:cNvSpPr/>
          <p:nvPr/>
        </p:nvSpPr>
        <p:spPr>
          <a:xfrm>
            <a:off x="273438" y="1358249"/>
            <a:ext cx="966394" cy="64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V3IO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73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35071</TotalTime>
  <Words>60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Light</vt:lpstr>
      <vt:lpstr>Source Sans Pro</vt:lpstr>
      <vt:lpstr>ערכת נושא Office</vt:lpstr>
      <vt:lpstr>Write IO 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Sharon Lifshitz</cp:lastModifiedBy>
  <cp:revision>852</cp:revision>
  <dcterms:created xsi:type="dcterms:W3CDTF">2015-12-10T08:13:57Z</dcterms:created>
  <dcterms:modified xsi:type="dcterms:W3CDTF">2018-11-12T12:34:11Z</dcterms:modified>
</cp:coreProperties>
</file>