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6831-E0B4-4BB3-B3CF-4C920C567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6D138-A359-4CD7-8588-5D700E76F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CD95-C56B-4D7D-A0FE-95390ECE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34D5-25B3-41B4-B2F0-1FC019AF9BE1}" type="datetimeFigureOut">
              <a:rPr lang="en-US" smtClean="0"/>
              <a:t>08/07/20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1AE17-C647-4092-B3D4-56901234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E736-A734-426F-B660-0160AAD9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70-FF97-4D04-BEEE-6C49C3C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0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29A7-B925-41A1-863C-81FA6C2F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8E741-B4D2-4061-A051-35D2BADD3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CC54F-DC5A-4E23-A900-785D8467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34D5-25B3-41B4-B2F0-1FC019AF9BE1}" type="datetimeFigureOut">
              <a:rPr lang="en-US" smtClean="0"/>
              <a:t>08/07/20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E7691-434E-4510-9425-6517CFD7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1558E-343C-493C-BEF9-28F3C05F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70-FF97-4D04-BEEE-6C49C3C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9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B0813-7A3D-425B-9059-EC799B236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50DF4-F4BB-4840-9DBB-85DC39A14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2A9D8-366C-4E53-9FED-F0D4D8CB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34D5-25B3-41B4-B2F0-1FC019AF9BE1}" type="datetimeFigureOut">
              <a:rPr lang="en-US" smtClean="0"/>
              <a:t>08/07/20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3F36-414B-498B-A7C6-F778F5CE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52263-C49B-4158-87DF-943769A6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70-FF97-4D04-BEEE-6C49C3C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5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AA0B-CF8A-4B3D-834F-7B5D7F0D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8670-C044-48CD-9BBD-3B4E5C86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CDED-E261-4DC9-9CA6-5B63BF12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34D5-25B3-41B4-B2F0-1FC019AF9BE1}" type="datetimeFigureOut">
              <a:rPr lang="en-US" smtClean="0"/>
              <a:t>08/07/20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B1F1-5DAD-40E3-95D0-CDD3DF33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077F-55C0-474D-80A0-C7DA66B0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70-FF97-4D04-BEEE-6C49C3C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8B38-FF42-430B-A38B-FF93B433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53353-7964-431C-AB82-C48B4E01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CADE-AA9F-454A-ADE2-8D0F9D66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34D5-25B3-41B4-B2F0-1FC019AF9BE1}" type="datetimeFigureOut">
              <a:rPr lang="en-US" smtClean="0"/>
              <a:t>08/07/20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BCD86-99DA-4415-A4AE-17CE7BFE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E245F-928F-4CD5-942C-A273EDE3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70-FF97-4D04-BEEE-6C49C3C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5EF9-63D4-4669-B280-F6C1326C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4494-CB85-4C2D-BCB1-44C7D129C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5201F-0EE3-469C-8D6B-CF9B26F3F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C13B1-28C0-4CF7-A289-9F782A81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34D5-25B3-41B4-B2F0-1FC019AF9BE1}" type="datetimeFigureOut">
              <a:rPr lang="en-US" smtClean="0"/>
              <a:t>08/07/20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4259D-28F6-4D63-A7E0-AF26678D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B4CD1-C32A-4928-B147-A2ACA2EB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70-FF97-4D04-BEEE-6C49C3C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4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4A85-520C-40A6-8EB3-3D6EFE19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180D7-D741-4747-846F-98B708DB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A143C-D30A-43C6-9488-C1AE6F162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309D0-0006-40F3-8404-F49561813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319C5-CAAE-4AB2-8A0E-47D57A0F5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90063-2CAC-4A2D-B074-D857E358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34D5-25B3-41B4-B2F0-1FC019AF9BE1}" type="datetimeFigureOut">
              <a:rPr lang="en-US" smtClean="0"/>
              <a:t>08/07/20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60D81-980C-4DF8-8D8C-46B00FE7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81FCE-DE0B-44D3-B066-3DC7293C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70-FF97-4D04-BEEE-6C49C3C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FB45-02CD-437A-990A-6953A0E3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618F8-2E07-425E-98FD-B3D66BD2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34D5-25B3-41B4-B2F0-1FC019AF9BE1}" type="datetimeFigureOut">
              <a:rPr lang="en-US" smtClean="0"/>
              <a:t>08/07/20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0D0ED-22B9-41AB-AF2D-D7454458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0511E-DE20-4D36-9022-B343A096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70-FF97-4D04-BEEE-6C49C3C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F30D4-A194-4A4E-B879-00DEC383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34D5-25B3-41B4-B2F0-1FC019AF9BE1}" type="datetimeFigureOut">
              <a:rPr lang="en-US" smtClean="0"/>
              <a:t>08/07/20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FF74C-374B-45FB-9128-4D2B7D2B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C0F2C-AB77-41C3-BFB9-DE90916E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70-FF97-4D04-BEEE-6C49C3C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5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1D2C-A86B-4A67-A2DD-FBEE04E6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7F6E-849B-4A21-966B-C0CAB0A0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F770F-B600-490C-9319-AA405A6E1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2D10B-05E7-482C-9F15-E973610D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34D5-25B3-41B4-B2F0-1FC019AF9BE1}" type="datetimeFigureOut">
              <a:rPr lang="en-US" smtClean="0"/>
              <a:t>08/07/20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F0E49-899B-4001-9025-9B99148B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3C583-CA13-469D-BC5E-A823F758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70-FF97-4D04-BEEE-6C49C3C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4976-C844-4CF7-91D4-BF3F37B0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5A25-9A5B-4E28-81AC-F32E9C2FB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4F2C-99E0-438E-BD83-5912F2571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7B69B-FD4F-4BF7-A989-660DEA0B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34D5-25B3-41B4-B2F0-1FC019AF9BE1}" type="datetimeFigureOut">
              <a:rPr lang="en-US" smtClean="0"/>
              <a:t>08/07/20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8AF0-EEBD-4A6F-B709-93B53BE9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7F6EC-B920-4977-BACC-6EC7BE70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70-FF97-4D04-BEEE-6C49C3C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60BE8-34D1-4CC3-959A-C8E10CFC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9C8B-39FE-4585-AF12-870F71B26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F346-F6A2-4AAF-AAED-151B84DEB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34D5-25B3-41B4-B2F0-1FC019AF9BE1}" type="datetimeFigureOut">
              <a:rPr lang="en-US" smtClean="0"/>
              <a:t>08/07/20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D5F0D-1C6B-46AC-9E5B-ABFF81CB9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68E4-7B9D-49E9-8370-E1FECB18B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9070-FF97-4D04-BEEE-6C49C3C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5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microsoft.com/office/2007/relationships/hdphoto" Target="../media/hdphoto2.wdp"/><Relationship Id="rId10" Type="http://schemas.openxmlformats.org/officeDocument/2006/relationships/image" Target="../media/image8.png"/><Relationship Id="rId19" Type="http://schemas.openxmlformats.org/officeDocument/2006/relationships/image" Target="../media/image16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0008DF4F-C415-414E-A0DD-E06C6FF4EAFB}"/>
              </a:ext>
            </a:extLst>
          </p:cNvPr>
          <p:cNvGrpSpPr>
            <a:grpSpLocks noChangeAspect="1"/>
          </p:cNvGrpSpPr>
          <p:nvPr/>
        </p:nvGrpSpPr>
        <p:grpSpPr>
          <a:xfrm>
            <a:off x="166017" y="379541"/>
            <a:ext cx="11636740" cy="5353602"/>
            <a:chOff x="3006233" y="2869137"/>
            <a:chExt cx="14441721" cy="6688799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7413B56F-9C04-4CD8-A76D-389FB7281C3F}"/>
                </a:ext>
              </a:extLst>
            </p:cNvPr>
            <p:cNvSpPr/>
            <p:nvPr/>
          </p:nvSpPr>
          <p:spPr>
            <a:xfrm>
              <a:off x="3024510" y="3849282"/>
              <a:ext cx="14423444" cy="3377326"/>
            </a:xfrm>
            <a:prstGeom prst="roundRect">
              <a:avLst>
                <a:gd name="adj" fmla="val 7998"/>
              </a:avLst>
            </a:prstGeom>
            <a:solidFill>
              <a:schemeClr val="bg1"/>
            </a:solidFill>
            <a:ln w="57150">
              <a:solidFill>
                <a:srgbClr val="7793FF"/>
              </a:solidFill>
            </a:ln>
            <a:effectLst>
              <a:outerShdw blurRad="139700" algn="c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B201DDB-A97E-4A75-8888-879C57215480}"/>
                </a:ext>
              </a:extLst>
            </p:cNvPr>
            <p:cNvSpPr/>
            <p:nvPr/>
          </p:nvSpPr>
          <p:spPr>
            <a:xfrm>
              <a:off x="3006233" y="7527201"/>
              <a:ext cx="14417525" cy="2030735"/>
            </a:xfrm>
            <a:prstGeom prst="roundRect">
              <a:avLst>
                <a:gd name="adj" fmla="val 11961"/>
              </a:avLst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  <a:effectLst>
              <a:outerShdw blurRad="139700" algn="c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30A101C-5CDA-4A57-AB56-7BB5008C9972}"/>
                </a:ext>
              </a:extLst>
            </p:cNvPr>
            <p:cNvGrpSpPr/>
            <p:nvPr/>
          </p:nvGrpSpPr>
          <p:grpSpPr>
            <a:xfrm>
              <a:off x="11405105" y="4059693"/>
              <a:ext cx="2066153" cy="2079293"/>
              <a:chOff x="11441637" y="4123206"/>
              <a:chExt cx="2066153" cy="2079293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E8E783C-B17E-4D11-A4F1-24D13D7DFAA5}"/>
                  </a:ext>
                </a:extLst>
              </p:cNvPr>
              <p:cNvSpPr/>
              <p:nvPr/>
            </p:nvSpPr>
            <p:spPr>
              <a:xfrm>
                <a:off x="11748938" y="4123206"/>
                <a:ext cx="14126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7894FF"/>
                    </a:solidFill>
                    <a:latin typeface="Trebuchet MS" panose="020B0603020202020204" pitchFamily="34" charset="0"/>
                  </a:rPr>
                  <a:t>Validate</a:t>
                </a:r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14468741-E1B6-4E00-8495-D54B975484C7}"/>
                  </a:ext>
                </a:extLst>
              </p:cNvPr>
              <p:cNvGrpSpPr/>
              <p:nvPr/>
            </p:nvGrpSpPr>
            <p:grpSpPr>
              <a:xfrm>
                <a:off x="12080845" y="5368632"/>
                <a:ext cx="889638" cy="833867"/>
                <a:chOff x="12080845" y="5368632"/>
                <a:chExt cx="889638" cy="833867"/>
              </a:xfrm>
            </p:grpSpPr>
            <p:sp>
              <p:nvSpPr>
                <p:cNvPr id="146" name="Cube 145">
                  <a:extLst>
                    <a:ext uri="{FF2B5EF4-FFF2-40B4-BE49-F238E27FC236}">
                      <a16:creationId xmlns:a16="http://schemas.microsoft.com/office/drawing/2014/main" id="{661640C7-CFAF-4006-9E48-0C6429E87818}"/>
                    </a:ext>
                  </a:extLst>
                </p:cNvPr>
                <p:cNvSpPr/>
                <p:nvPr/>
              </p:nvSpPr>
              <p:spPr>
                <a:xfrm>
                  <a:off x="12080845" y="5368632"/>
                  <a:ext cx="889638" cy="833867"/>
                </a:xfrm>
                <a:prstGeom prst="cube">
                  <a:avLst>
                    <a:gd name="adj" fmla="val 12468"/>
                  </a:avLst>
                </a:prstGeom>
                <a:solidFill>
                  <a:schemeClr val="bg1"/>
                </a:solidFill>
                <a:ln w="12700">
                  <a:solidFill>
                    <a:srgbClr val="789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828404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360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pic>
              <p:nvPicPr>
                <p:cNvPr id="147" name="Picture 8" descr="Testing Icon 1600*1600 transprent Png Free Download - Text, Line ...">
                  <a:extLst>
                    <a:ext uri="{FF2B5EF4-FFF2-40B4-BE49-F238E27FC236}">
                      <a16:creationId xmlns:a16="http://schemas.microsoft.com/office/drawing/2014/main" id="{A57BF870-93A3-47AD-9589-525F15F9D6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3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21781" y="5580475"/>
                  <a:ext cx="525330" cy="5253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18F8E03-9AB1-4C3A-9F86-D777EF837FD0}"/>
                  </a:ext>
                </a:extLst>
              </p:cNvPr>
              <p:cNvSpPr/>
              <p:nvPr/>
            </p:nvSpPr>
            <p:spPr>
              <a:xfrm>
                <a:off x="11441637" y="4594467"/>
                <a:ext cx="2066153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50" b="1" dirty="0">
                    <a:solidFill>
                      <a:schemeClr val="bg1">
                        <a:lumMod val="50000"/>
                      </a:schemeClr>
                    </a:solidFill>
                  </a:rPr>
                  <a:t>Selected model with test data</a:t>
                </a:r>
                <a:endParaRPr lang="en-US" sz="1575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0A9210AE-243E-4DD2-A307-B8C73AC2AA44}"/>
                </a:ext>
              </a:extLst>
            </p:cNvPr>
            <p:cNvSpPr/>
            <p:nvPr/>
          </p:nvSpPr>
          <p:spPr>
            <a:xfrm>
              <a:off x="3011446" y="2869137"/>
              <a:ext cx="14423444" cy="79280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  <a:effectLst>
              <a:outerShdw blurRad="139700" algn="c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E495391-ED26-476A-8B91-EA92B6F285D3}"/>
                </a:ext>
              </a:extLst>
            </p:cNvPr>
            <p:cNvSpPr txBox="1"/>
            <p:nvPr/>
          </p:nvSpPr>
          <p:spPr>
            <a:xfrm>
              <a:off x="5181965" y="2995660"/>
              <a:ext cx="10094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6"/>
                  </a:solidFill>
                </a:rPr>
                <a:t>Model orchestration and tracking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3F922B7-F2CA-42FD-AA91-A2C361BFA5B6}"/>
                </a:ext>
              </a:extLst>
            </p:cNvPr>
            <p:cNvSpPr txBox="1"/>
            <p:nvPr/>
          </p:nvSpPr>
          <p:spPr>
            <a:xfrm>
              <a:off x="5198971" y="9094887"/>
              <a:ext cx="10063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Securely Shared and Versioned Data</a:t>
              </a:r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DE6B0804-0E4F-428A-8D9C-6B5E39A90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82450" y="3030792"/>
              <a:ext cx="577676" cy="496800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4D197F9-F877-4275-88B3-D8220141E806}"/>
                </a:ext>
              </a:extLst>
            </p:cNvPr>
            <p:cNvGrpSpPr/>
            <p:nvPr/>
          </p:nvGrpSpPr>
          <p:grpSpPr>
            <a:xfrm>
              <a:off x="6050106" y="4030648"/>
              <a:ext cx="2141772" cy="2122205"/>
              <a:chOff x="5775699" y="4121565"/>
              <a:chExt cx="2141772" cy="2122205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BCA7F66-54C1-4506-8104-A5AFDD6F3AA5}"/>
                  </a:ext>
                </a:extLst>
              </p:cNvPr>
              <p:cNvSpPr/>
              <p:nvPr/>
            </p:nvSpPr>
            <p:spPr>
              <a:xfrm>
                <a:off x="6056965" y="4121565"/>
                <a:ext cx="14433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82840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dirty="0">
                    <a:solidFill>
                      <a:srgbClr val="7894FF"/>
                    </a:solidFill>
                    <a:latin typeface="Trebuchet MS" panose="020B0603020202020204" pitchFamily="34" charset="0"/>
                  </a:rPr>
                  <a:t>Prepare</a:t>
                </a:r>
                <a:endParaRPr lang="en-US" sz="2400" dirty="0">
                  <a:solidFill>
                    <a:srgbClr val="7894FF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EC55CD3-F7E2-4523-8779-3C8BA0F2423F}"/>
                  </a:ext>
                </a:extLst>
              </p:cNvPr>
              <p:cNvSpPr/>
              <p:nvPr/>
            </p:nvSpPr>
            <p:spPr>
              <a:xfrm>
                <a:off x="5775699" y="4568039"/>
                <a:ext cx="2141772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650" b="1" dirty="0">
                    <a:solidFill>
                      <a:schemeClr val="bg1">
                        <a:lumMod val="50000"/>
                      </a:schemeClr>
                    </a:solidFill>
                  </a:rPr>
                  <a:t>Join, Aggregate, Split, ..</a:t>
                </a:r>
                <a:endParaRPr lang="en-US" sz="165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59299EF4-000E-4F50-A4AE-D60039737A65}"/>
                  </a:ext>
                </a:extLst>
              </p:cNvPr>
              <p:cNvGrpSpPr/>
              <p:nvPr/>
            </p:nvGrpSpPr>
            <p:grpSpPr>
              <a:xfrm>
                <a:off x="6453089" y="5409903"/>
                <a:ext cx="889638" cy="833867"/>
                <a:chOff x="6387774" y="5409903"/>
                <a:chExt cx="889638" cy="833867"/>
              </a:xfrm>
            </p:grpSpPr>
            <p:sp>
              <p:nvSpPr>
                <p:cNvPr id="141" name="Cube 140">
                  <a:extLst>
                    <a:ext uri="{FF2B5EF4-FFF2-40B4-BE49-F238E27FC236}">
                      <a16:creationId xmlns:a16="http://schemas.microsoft.com/office/drawing/2014/main" id="{D234F338-9801-470B-A8FE-52F6B530C971}"/>
                    </a:ext>
                  </a:extLst>
                </p:cNvPr>
                <p:cNvSpPr/>
                <p:nvPr/>
              </p:nvSpPr>
              <p:spPr>
                <a:xfrm>
                  <a:off x="6387774" y="5409903"/>
                  <a:ext cx="889638" cy="833867"/>
                </a:xfrm>
                <a:prstGeom prst="cube">
                  <a:avLst>
                    <a:gd name="adj" fmla="val 12468"/>
                  </a:avLst>
                </a:prstGeom>
                <a:solidFill>
                  <a:schemeClr val="bg1"/>
                </a:solidFill>
                <a:ln w="12700">
                  <a:solidFill>
                    <a:srgbClr val="789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828404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360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pic>
              <p:nvPicPr>
                <p:cNvPr id="142" name="Graphic 141">
                  <a:extLst>
                    <a:ext uri="{FF2B5EF4-FFF2-40B4-BE49-F238E27FC236}">
                      <a16:creationId xmlns:a16="http://schemas.microsoft.com/office/drawing/2014/main" id="{47CF5D4C-BD22-4D7B-B0CB-0E0506EE5F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16765" y="5648010"/>
                  <a:ext cx="529010" cy="4990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70CD753-82F5-4FB5-88E5-D4FEB8CAB6A0}"/>
                </a:ext>
              </a:extLst>
            </p:cNvPr>
            <p:cNvGrpSpPr/>
            <p:nvPr/>
          </p:nvGrpSpPr>
          <p:grpSpPr>
            <a:xfrm>
              <a:off x="8578240" y="4017776"/>
              <a:ext cx="2411606" cy="2494473"/>
              <a:chOff x="8173982" y="4123206"/>
              <a:chExt cx="2411606" cy="2494473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A2B7D85-AD7D-41FE-87AB-BE045942858C}"/>
                  </a:ext>
                </a:extLst>
              </p:cNvPr>
              <p:cNvSpPr/>
              <p:nvPr/>
            </p:nvSpPr>
            <p:spPr>
              <a:xfrm>
                <a:off x="8831997" y="4123206"/>
                <a:ext cx="9946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7894FF"/>
                    </a:solidFill>
                    <a:latin typeface="Trebuchet MS" panose="020B0603020202020204" pitchFamily="34" charset="0"/>
                  </a:rPr>
                  <a:t>Train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45F4283-F5ED-4BE2-A6C7-D6B7C5BBF16B}"/>
                  </a:ext>
                </a:extLst>
              </p:cNvPr>
              <p:cNvSpPr/>
              <p:nvPr/>
            </p:nvSpPr>
            <p:spPr>
              <a:xfrm>
                <a:off x="8173982" y="4556058"/>
                <a:ext cx="2411606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50" b="1" dirty="0">
                    <a:solidFill>
                      <a:schemeClr val="bg1">
                        <a:lumMod val="50000"/>
                      </a:schemeClr>
                    </a:solidFill>
                  </a:rPr>
                  <a:t>With hyper-params,</a:t>
                </a:r>
              </a:p>
              <a:p>
                <a:pPr algn="ctr"/>
                <a:r>
                  <a:rPr lang="en-US" sz="1650" b="1" dirty="0">
                    <a:solidFill>
                      <a:schemeClr val="bg1">
                        <a:lumMod val="50000"/>
                      </a:schemeClr>
                    </a:solidFill>
                  </a:rPr>
                  <a:t>multiple algorithms</a:t>
                </a:r>
                <a:endParaRPr lang="en-US" sz="1575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79D2F39-C7D4-4BF0-BD40-26D3EDADBF07}"/>
                  </a:ext>
                </a:extLst>
              </p:cNvPr>
              <p:cNvGrpSpPr/>
              <p:nvPr/>
            </p:nvGrpSpPr>
            <p:grpSpPr>
              <a:xfrm>
                <a:off x="8913547" y="5222292"/>
                <a:ext cx="1156841" cy="1395387"/>
                <a:chOff x="8913547" y="5222292"/>
                <a:chExt cx="1156841" cy="1395387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F9E99D5B-B0C4-4962-97F2-CFEE5077354F}"/>
                    </a:ext>
                  </a:extLst>
                </p:cNvPr>
                <p:cNvGrpSpPr/>
                <p:nvPr/>
              </p:nvGrpSpPr>
              <p:grpSpPr>
                <a:xfrm>
                  <a:off x="8913547" y="5222292"/>
                  <a:ext cx="1156841" cy="1395387"/>
                  <a:chOff x="6353389" y="2863119"/>
                  <a:chExt cx="771227" cy="930258"/>
                </a:xfrm>
              </p:grpSpPr>
              <p:sp>
                <p:nvSpPr>
                  <p:cNvPr id="135" name="Cube 134">
                    <a:extLst>
                      <a:ext uri="{FF2B5EF4-FFF2-40B4-BE49-F238E27FC236}">
                        <a16:creationId xmlns:a16="http://schemas.microsoft.com/office/drawing/2014/main" id="{43DF0111-2FB8-45AC-9DCF-4C89AAC233F3}"/>
                      </a:ext>
                    </a:extLst>
                  </p:cNvPr>
                  <p:cNvSpPr/>
                  <p:nvPr/>
                </p:nvSpPr>
                <p:spPr>
                  <a:xfrm>
                    <a:off x="6353389" y="2863119"/>
                    <a:ext cx="593092" cy="555911"/>
                  </a:xfrm>
                  <a:prstGeom prst="cube">
                    <a:avLst>
                      <a:gd name="adj" fmla="val 12468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7894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828404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3600">
                      <a:solidFill>
                        <a:srgbClr val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6" name="Cube 135">
                    <a:extLst>
                      <a:ext uri="{FF2B5EF4-FFF2-40B4-BE49-F238E27FC236}">
                        <a16:creationId xmlns:a16="http://schemas.microsoft.com/office/drawing/2014/main" id="{55F950F1-800A-40A5-AAA3-23B2C521C5C7}"/>
                      </a:ext>
                    </a:extLst>
                  </p:cNvPr>
                  <p:cNvSpPr/>
                  <p:nvPr/>
                </p:nvSpPr>
                <p:spPr>
                  <a:xfrm>
                    <a:off x="6442456" y="3050293"/>
                    <a:ext cx="593092" cy="555911"/>
                  </a:xfrm>
                  <a:prstGeom prst="cube">
                    <a:avLst>
                      <a:gd name="adj" fmla="val 12468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7894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828404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3600">
                      <a:solidFill>
                        <a:srgbClr val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7" name="Cube 136">
                    <a:extLst>
                      <a:ext uri="{FF2B5EF4-FFF2-40B4-BE49-F238E27FC236}">
                        <a16:creationId xmlns:a16="http://schemas.microsoft.com/office/drawing/2014/main" id="{27ADD9B8-1622-4715-BCA9-A9B095266AB8}"/>
                      </a:ext>
                    </a:extLst>
                  </p:cNvPr>
                  <p:cNvSpPr/>
                  <p:nvPr/>
                </p:nvSpPr>
                <p:spPr>
                  <a:xfrm>
                    <a:off x="6531524" y="3237466"/>
                    <a:ext cx="593092" cy="555911"/>
                  </a:xfrm>
                  <a:prstGeom prst="cube">
                    <a:avLst>
                      <a:gd name="adj" fmla="val 12468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7894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828404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3600">
                      <a:solidFill>
                        <a:srgbClr val="FFFFFF"/>
                      </a:solidFill>
                      <a:latin typeface="Calibri"/>
                    </a:endParaRPr>
                  </a:p>
                </p:txBody>
              </p:sp>
            </p:grpSp>
            <p:pic>
              <p:nvPicPr>
                <p:cNvPr id="134" name="Graphic 133">
                  <a:extLst>
                    <a:ext uri="{FF2B5EF4-FFF2-40B4-BE49-F238E27FC236}">
                      <a16:creationId xmlns:a16="http://schemas.microsoft.com/office/drawing/2014/main" id="{CE6CF26F-BFDC-4949-8969-F222CEE01D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t="14378"/>
                <a:stretch/>
              </p:blipFill>
              <p:spPr>
                <a:xfrm>
                  <a:off x="9383791" y="6031663"/>
                  <a:ext cx="416100" cy="45940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3F4AEF7-5933-4DAF-92B7-54127E9A147D}"/>
                </a:ext>
              </a:extLst>
            </p:cNvPr>
            <p:cNvGrpSpPr/>
            <p:nvPr/>
          </p:nvGrpSpPr>
          <p:grpSpPr>
            <a:xfrm>
              <a:off x="3364717" y="4029634"/>
              <a:ext cx="2324498" cy="2573853"/>
              <a:chOff x="3233648" y="4121565"/>
              <a:chExt cx="2324498" cy="2573853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39E6116-EF37-4DAD-818E-93F9B4DB08FF}"/>
                  </a:ext>
                </a:extLst>
              </p:cNvPr>
              <p:cNvSpPr/>
              <p:nvPr/>
            </p:nvSpPr>
            <p:spPr>
              <a:xfrm>
                <a:off x="3233648" y="4529287"/>
                <a:ext cx="2324498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650" b="1" dirty="0">
                    <a:solidFill>
                      <a:schemeClr val="bg1">
                        <a:lumMod val="50000"/>
                      </a:schemeClr>
                    </a:solidFill>
                  </a:rPr>
                  <a:t>ETL, Streaming, Logs, Scrapers, ..</a:t>
                </a:r>
                <a:endParaRPr lang="en-US" sz="165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85D75B7-A6F0-449B-B63C-31ADF7A17BDF}"/>
                  </a:ext>
                </a:extLst>
              </p:cNvPr>
              <p:cNvSpPr/>
              <p:nvPr/>
            </p:nvSpPr>
            <p:spPr>
              <a:xfrm>
                <a:off x="3864356" y="4121565"/>
                <a:ext cx="11772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82840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dirty="0">
                    <a:solidFill>
                      <a:srgbClr val="7894FF"/>
                    </a:solidFill>
                    <a:latin typeface="Trebuchet MS" panose="020B0603020202020204" pitchFamily="34" charset="0"/>
                  </a:rPr>
                  <a:t>Ingest</a:t>
                </a:r>
                <a:endParaRPr lang="en-US" sz="4050" dirty="0">
                  <a:solidFill>
                    <a:srgbClr val="7894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D07617B-1E79-434C-BE0C-5017E06AEECB}"/>
                  </a:ext>
                </a:extLst>
              </p:cNvPr>
              <p:cNvGrpSpPr/>
              <p:nvPr/>
            </p:nvGrpSpPr>
            <p:grpSpPr>
              <a:xfrm>
                <a:off x="3457290" y="5232580"/>
                <a:ext cx="1724675" cy="1462838"/>
                <a:chOff x="3457290" y="5232580"/>
                <a:chExt cx="1724675" cy="1462838"/>
              </a:xfrm>
            </p:grpSpPr>
            <p:sp>
              <p:nvSpPr>
                <p:cNvPr id="124" name="Cube 123">
                  <a:extLst>
                    <a:ext uri="{FF2B5EF4-FFF2-40B4-BE49-F238E27FC236}">
                      <a16:creationId xmlns:a16="http://schemas.microsoft.com/office/drawing/2014/main" id="{ED363A6D-1DA2-4CF7-9381-9F633CF1C82A}"/>
                    </a:ext>
                  </a:extLst>
                </p:cNvPr>
                <p:cNvSpPr/>
                <p:nvPr/>
              </p:nvSpPr>
              <p:spPr>
                <a:xfrm>
                  <a:off x="3457290" y="5232580"/>
                  <a:ext cx="889638" cy="833867"/>
                </a:xfrm>
                <a:prstGeom prst="cube">
                  <a:avLst>
                    <a:gd name="adj" fmla="val 12468"/>
                  </a:avLst>
                </a:prstGeom>
                <a:solidFill>
                  <a:schemeClr val="bg1"/>
                </a:solidFill>
                <a:ln w="12700">
                  <a:solidFill>
                    <a:srgbClr val="789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828404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360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pic>
              <p:nvPicPr>
                <p:cNvPr id="125" name="Graphic 124">
                  <a:extLst>
                    <a:ext uri="{FF2B5EF4-FFF2-40B4-BE49-F238E27FC236}">
                      <a16:creationId xmlns:a16="http://schemas.microsoft.com/office/drawing/2014/main" id="{0B8B2720-BDE5-4FA6-A64F-4EECE8B6C0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0169" y="5448656"/>
                  <a:ext cx="529010" cy="499067"/>
                </a:xfrm>
                <a:prstGeom prst="rect">
                  <a:avLst/>
                </a:prstGeom>
              </p:spPr>
            </p:pic>
            <p:sp>
              <p:nvSpPr>
                <p:cNvPr id="126" name="Cube 125">
                  <a:extLst>
                    <a:ext uri="{FF2B5EF4-FFF2-40B4-BE49-F238E27FC236}">
                      <a16:creationId xmlns:a16="http://schemas.microsoft.com/office/drawing/2014/main" id="{DB523DCC-DE27-461A-9BA9-0CA3266E1DE2}"/>
                    </a:ext>
                  </a:extLst>
                </p:cNvPr>
                <p:cNvSpPr/>
                <p:nvPr/>
              </p:nvSpPr>
              <p:spPr>
                <a:xfrm>
                  <a:off x="4292327" y="5444005"/>
                  <a:ext cx="889638" cy="833867"/>
                </a:xfrm>
                <a:prstGeom prst="cube">
                  <a:avLst>
                    <a:gd name="adj" fmla="val 12468"/>
                  </a:avLst>
                </a:prstGeom>
                <a:solidFill>
                  <a:schemeClr val="bg1"/>
                </a:solidFill>
                <a:ln w="12700">
                  <a:solidFill>
                    <a:srgbClr val="789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828404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360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pic>
              <p:nvPicPr>
                <p:cNvPr id="127" name="Graphic 126">
                  <a:extLst>
                    <a:ext uri="{FF2B5EF4-FFF2-40B4-BE49-F238E27FC236}">
                      <a16:creationId xmlns:a16="http://schemas.microsoft.com/office/drawing/2014/main" id="{7C6EE518-FCBC-46F2-A462-B6D391985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50099" y="5664971"/>
                  <a:ext cx="400659" cy="489695"/>
                </a:xfrm>
                <a:prstGeom prst="rect">
                  <a:avLst/>
                </a:prstGeom>
              </p:spPr>
            </p:pic>
            <p:sp>
              <p:nvSpPr>
                <p:cNvPr id="128" name="Cube 127">
                  <a:extLst>
                    <a:ext uri="{FF2B5EF4-FFF2-40B4-BE49-F238E27FC236}">
                      <a16:creationId xmlns:a16="http://schemas.microsoft.com/office/drawing/2014/main" id="{D81F115E-90EF-404E-8D79-D9C4A0A69E62}"/>
                    </a:ext>
                  </a:extLst>
                </p:cNvPr>
                <p:cNvSpPr/>
                <p:nvPr/>
              </p:nvSpPr>
              <p:spPr>
                <a:xfrm>
                  <a:off x="3719997" y="5861551"/>
                  <a:ext cx="889638" cy="833867"/>
                </a:xfrm>
                <a:prstGeom prst="cube">
                  <a:avLst>
                    <a:gd name="adj" fmla="val 12468"/>
                  </a:avLst>
                </a:prstGeom>
                <a:solidFill>
                  <a:schemeClr val="bg1"/>
                </a:solidFill>
                <a:ln w="12700">
                  <a:solidFill>
                    <a:srgbClr val="789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828404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360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pic>
              <p:nvPicPr>
                <p:cNvPr id="129" name="Graphic 128">
                  <a:extLst>
                    <a:ext uri="{FF2B5EF4-FFF2-40B4-BE49-F238E27FC236}">
                      <a16:creationId xmlns:a16="http://schemas.microsoft.com/office/drawing/2014/main" id="{991C01DB-B216-48C7-9D05-459EF02CC7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6800" y="6057791"/>
                  <a:ext cx="559097" cy="5798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6358849-461C-4FE9-AE31-AE90180907AE}"/>
                </a:ext>
              </a:extLst>
            </p:cNvPr>
            <p:cNvGrpSpPr/>
            <p:nvPr/>
          </p:nvGrpSpPr>
          <p:grpSpPr>
            <a:xfrm>
              <a:off x="14186076" y="3822605"/>
              <a:ext cx="2411606" cy="2468070"/>
              <a:chOff x="14186076" y="3927106"/>
              <a:chExt cx="2411606" cy="246807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B95C954-63F2-4B52-8D85-6A438C236783}"/>
                  </a:ext>
                </a:extLst>
              </p:cNvPr>
              <p:cNvSpPr/>
              <p:nvPr/>
            </p:nvSpPr>
            <p:spPr>
              <a:xfrm>
                <a:off x="14643214" y="3927106"/>
                <a:ext cx="1767477" cy="715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894FF"/>
                    </a:solidFill>
                    <a:latin typeface="Trebuchet MS" panose="020B0603020202020204" pitchFamily="34" charset="0"/>
                  </a:rPr>
                  <a:t>Deploy</a:t>
                </a:r>
                <a:r>
                  <a:rPr lang="en-US" sz="4050" b="1" dirty="0">
                    <a:solidFill>
                      <a:srgbClr val="7894FF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>
                    <a:solidFill>
                      <a:srgbClr val="7894FF"/>
                    </a:solidFill>
                    <a:latin typeface="Trebuchet MS" panose="020B0603020202020204" pitchFamily="34" charset="0"/>
                  </a:rPr>
                  <a:t>++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CA8B2F2-E80E-4675-BC3A-BBBEE563D7F9}"/>
                  </a:ext>
                </a:extLst>
              </p:cNvPr>
              <p:cNvSpPr/>
              <p:nvPr/>
            </p:nvSpPr>
            <p:spPr>
              <a:xfrm>
                <a:off x="14186076" y="4607567"/>
                <a:ext cx="2411606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50" b="1" dirty="0">
                    <a:solidFill>
                      <a:schemeClr val="bg1">
                        <a:lumMod val="50000"/>
                      </a:schemeClr>
                    </a:solidFill>
                  </a:rPr>
                  <a:t>Test, deploy, monitor model &amp; API servers</a:t>
                </a:r>
                <a:endParaRPr lang="en-US" sz="1575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2E18AE62-B88C-4D06-9AFB-4C0E0C8A6563}"/>
                  </a:ext>
                </a:extLst>
              </p:cNvPr>
              <p:cNvGrpSpPr/>
              <p:nvPr/>
            </p:nvGrpSpPr>
            <p:grpSpPr>
              <a:xfrm>
                <a:off x="14637315" y="5278480"/>
                <a:ext cx="1527833" cy="1116696"/>
                <a:chOff x="14637315" y="5278480"/>
                <a:chExt cx="1527833" cy="1116696"/>
              </a:xfrm>
            </p:grpSpPr>
            <p:sp>
              <p:nvSpPr>
                <p:cNvPr id="117" name="Cube 116">
                  <a:extLst>
                    <a:ext uri="{FF2B5EF4-FFF2-40B4-BE49-F238E27FC236}">
                      <a16:creationId xmlns:a16="http://schemas.microsoft.com/office/drawing/2014/main" id="{DCF33CB8-A2B6-47F5-A2BC-86CED0682E60}"/>
                    </a:ext>
                  </a:extLst>
                </p:cNvPr>
                <p:cNvSpPr/>
                <p:nvPr/>
              </p:nvSpPr>
              <p:spPr>
                <a:xfrm>
                  <a:off x="14637315" y="5278480"/>
                  <a:ext cx="889638" cy="833867"/>
                </a:xfrm>
                <a:prstGeom prst="cube">
                  <a:avLst>
                    <a:gd name="adj" fmla="val 12468"/>
                  </a:avLst>
                </a:prstGeom>
                <a:solidFill>
                  <a:schemeClr val="bg1"/>
                </a:solidFill>
                <a:ln w="12700">
                  <a:solidFill>
                    <a:srgbClr val="789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828404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360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C7090378-1FC1-4216-A475-269FF7BB7A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screen">
                  <a:duotone>
                    <a:prstClr val="black"/>
                    <a:srgbClr val="0070C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16200000" flipV="1">
                  <a:off x="14832427" y="5504291"/>
                  <a:ext cx="441671" cy="497396"/>
                </a:xfrm>
                <a:prstGeom prst="rect">
                  <a:avLst/>
                </a:prstGeom>
              </p:spPr>
            </p:pic>
            <p:sp>
              <p:nvSpPr>
                <p:cNvPr id="119" name="Cube 118">
                  <a:extLst>
                    <a:ext uri="{FF2B5EF4-FFF2-40B4-BE49-F238E27FC236}">
                      <a16:creationId xmlns:a16="http://schemas.microsoft.com/office/drawing/2014/main" id="{45059547-EAA0-4972-A3C6-89C58D7E94A6}"/>
                    </a:ext>
                  </a:extLst>
                </p:cNvPr>
                <p:cNvSpPr/>
                <p:nvPr/>
              </p:nvSpPr>
              <p:spPr>
                <a:xfrm>
                  <a:off x="15275510" y="5561309"/>
                  <a:ext cx="889638" cy="833867"/>
                </a:xfrm>
                <a:prstGeom prst="cube">
                  <a:avLst>
                    <a:gd name="adj" fmla="val 12468"/>
                  </a:avLst>
                </a:prstGeom>
                <a:solidFill>
                  <a:schemeClr val="bg1"/>
                </a:solidFill>
                <a:ln w="12700">
                  <a:solidFill>
                    <a:srgbClr val="789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828404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360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pic>
              <p:nvPicPr>
                <p:cNvPr id="120" name="Graphic 119">
                  <a:extLst>
                    <a:ext uri="{FF2B5EF4-FFF2-40B4-BE49-F238E27FC236}">
                      <a16:creationId xmlns:a16="http://schemas.microsoft.com/office/drawing/2014/main" id="{D9446C8A-3455-4EBA-8347-28B7739B69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15481028" y="5782276"/>
                  <a:ext cx="400659" cy="48969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67B5A5C-16E7-4C1D-93ED-8D54D0952EDE}"/>
                </a:ext>
              </a:extLst>
            </p:cNvPr>
            <p:cNvGrpSpPr/>
            <p:nvPr/>
          </p:nvGrpSpPr>
          <p:grpSpPr>
            <a:xfrm>
              <a:off x="3880131" y="7714741"/>
              <a:ext cx="1969862" cy="1308936"/>
              <a:chOff x="4266968" y="7471640"/>
              <a:chExt cx="2190962" cy="1359584"/>
            </a:xfrm>
          </p:grpSpPr>
          <p:pic>
            <p:nvPicPr>
              <p:cNvPr id="111" name="Graphic 110">
                <a:extLst>
                  <a:ext uri="{FF2B5EF4-FFF2-40B4-BE49-F238E27FC236}">
                    <a16:creationId xmlns:a16="http://schemas.microsoft.com/office/drawing/2014/main" id="{0262B45C-C99D-4F41-8C8D-13F9B6077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816483" y="7471640"/>
                <a:ext cx="539354" cy="689175"/>
              </a:xfrm>
              <a:prstGeom prst="rect">
                <a:avLst/>
              </a:prstGeom>
            </p:spPr>
          </p:pic>
          <p:pic>
            <p:nvPicPr>
              <p:cNvPr id="112" name="Graphic 111">
                <a:extLst>
                  <a:ext uri="{FF2B5EF4-FFF2-40B4-BE49-F238E27FC236}">
                    <a16:creationId xmlns:a16="http://schemas.microsoft.com/office/drawing/2014/main" id="{6C01967D-BD2B-4F24-8DD8-F2F203DB14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251316" y="7599096"/>
                <a:ext cx="539354" cy="689175"/>
              </a:xfrm>
              <a:prstGeom prst="rect">
                <a:avLst/>
              </a:prstGeom>
            </p:spPr>
          </p:pic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163B09F-A7E8-4F58-B73F-6F129E394032}"/>
                  </a:ext>
                </a:extLst>
              </p:cNvPr>
              <p:cNvSpPr/>
              <p:nvPr/>
            </p:nvSpPr>
            <p:spPr>
              <a:xfrm>
                <a:off x="4266968" y="8415726"/>
                <a:ext cx="2190962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solidFill>
                      <a:srgbClr val="FFC000"/>
                    </a:solidFill>
                  </a:rPr>
                  <a:t>base features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9CFA865-0B8A-4582-8CB3-B5BA2488F758}"/>
                </a:ext>
              </a:extLst>
            </p:cNvPr>
            <p:cNvGrpSpPr/>
            <p:nvPr/>
          </p:nvGrpSpPr>
          <p:grpSpPr>
            <a:xfrm>
              <a:off x="6606581" y="7783879"/>
              <a:ext cx="2978353" cy="1214862"/>
              <a:chOff x="6807383" y="7545243"/>
              <a:chExt cx="3061394" cy="1285981"/>
            </a:xfrm>
          </p:grpSpPr>
          <p:pic>
            <p:nvPicPr>
              <p:cNvPr id="107" name="Graphic 106">
                <a:extLst>
                  <a:ext uri="{FF2B5EF4-FFF2-40B4-BE49-F238E27FC236}">
                    <a16:creationId xmlns:a16="http://schemas.microsoft.com/office/drawing/2014/main" id="{1BC651F1-7B81-4F65-84D9-68924CB85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393510" y="7545243"/>
                <a:ext cx="633032" cy="808875"/>
              </a:xfrm>
              <a:prstGeom prst="rect">
                <a:avLst/>
              </a:prstGeom>
            </p:spPr>
          </p:pic>
          <p:pic>
            <p:nvPicPr>
              <p:cNvPr id="108" name="Graphic 107">
                <a:extLst>
                  <a:ext uri="{FF2B5EF4-FFF2-40B4-BE49-F238E27FC236}">
                    <a16:creationId xmlns:a16="http://schemas.microsoft.com/office/drawing/2014/main" id="{BCD4A28E-1F74-4935-A2E5-542539EE1D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284583" y="7844214"/>
                <a:ext cx="405476" cy="518109"/>
              </a:xfrm>
              <a:prstGeom prst="rect">
                <a:avLst/>
              </a:prstGeom>
            </p:spPr>
          </p:pic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4FC3AA1E-6086-42C2-9181-3B76CA33D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986325" y="7963018"/>
                <a:ext cx="379223" cy="379223"/>
              </a:xfrm>
              <a:prstGeom prst="rect">
                <a:avLst/>
              </a:prstGeom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CB919FA-A263-40F4-9C83-76B6EC09718A}"/>
                  </a:ext>
                </a:extLst>
              </p:cNvPr>
              <p:cNvSpPr/>
              <p:nvPr/>
            </p:nvSpPr>
            <p:spPr>
              <a:xfrm>
                <a:off x="6807383" y="8415726"/>
                <a:ext cx="3061394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solidFill>
                      <a:srgbClr val="FFC000"/>
                    </a:solidFill>
                  </a:rPr>
                  <a:t>train + test datasets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7EC7D54-5E6A-444E-A91A-43AE4FC080D5}"/>
                </a:ext>
              </a:extLst>
            </p:cNvPr>
            <p:cNvGrpSpPr/>
            <p:nvPr/>
          </p:nvGrpSpPr>
          <p:grpSpPr>
            <a:xfrm>
              <a:off x="10174683" y="7930469"/>
              <a:ext cx="2188686" cy="1031369"/>
              <a:chOff x="10503682" y="7844214"/>
              <a:chExt cx="2172151" cy="987010"/>
            </a:xfrm>
          </p:grpSpPr>
          <p:pic>
            <p:nvPicPr>
              <p:cNvPr id="103" name="Graphic 102">
                <a:extLst>
                  <a:ext uri="{FF2B5EF4-FFF2-40B4-BE49-F238E27FC236}">
                    <a16:creationId xmlns:a16="http://schemas.microsoft.com/office/drawing/2014/main" id="{7BB6D0C2-8B55-4E56-B5E3-C69864271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946568" y="7844214"/>
                <a:ext cx="405476" cy="518109"/>
              </a:xfrm>
              <a:prstGeom prst="rect">
                <a:avLst/>
              </a:prstGeom>
            </p:spPr>
          </p:pic>
          <p:pic>
            <p:nvPicPr>
              <p:cNvPr id="104" name="Graphic 103">
                <a:extLst>
                  <a:ext uri="{FF2B5EF4-FFF2-40B4-BE49-F238E27FC236}">
                    <a16:creationId xmlns:a16="http://schemas.microsoft.com/office/drawing/2014/main" id="{03929041-7F6F-4151-B8E3-441957CAE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1850115" y="7894906"/>
                <a:ext cx="418217" cy="418217"/>
              </a:xfrm>
              <a:prstGeom prst="rect">
                <a:avLst/>
              </a:prstGeom>
            </p:spPr>
          </p:pic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65D9598-7428-40FC-BDAB-62D01B1A195E}"/>
                  </a:ext>
                </a:extLst>
              </p:cNvPr>
              <p:cNvSpPr/>
              <p:nvPr/>
            </p:nvSpPr>
            <p:spPr>
              <a:xfrm>
                <a:off x="10503682" y="8415726"/>
                <a:ext cx="1205909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solidFill>
                      <a:srgbClr val="FFC000"/>
                    </a:solidFill>
                  </a:rPr>
                  <a:t>model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798CF04-C568-43E5-BF8A-47D6470A19CF}"/>
                  </a:ext>
                </a:extLst>
              </p:cNvPr>
              <p:cNvSpPr/>
              <p:nvPr/>
            </p:nvSpPr>
            <p:spPr>
              <a:xfrm>
                <a:off x="11469924" y="8415726"/>
                <a:ext cx="1205909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solidFill>
                      <a:srgbClr val="FFC000"/>
                    </a:solidFill>
                  </a:rPr>
                  <a:t>report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9C76746-1018-4E6C-AACA-6B78C45D8436}"/>
                </a:ext>
              </a:extLst>
            </p:cNvPr>
            <p:cNvGrpSpPr/>
            <p:nvPr/>
          </p:nvGrpSpPr>
          <p:grpSpPr>
            <a:xfrm>
              <a:off x="15713312" y="8008476"/>
              <a:ext cx="1215088" cy="953362"/>
              <a:chOff x="16124840" y="7870585"/>
              <a:chExt cx="1205910" cy="960639"/>
            </a:xfrm>
          </p:grpSpPr>
          <p:pic>
            <p:nvPicPr>
              <p:cNvPr id="101" name="Graphic 100">
                <a:extLst>
                  <a:ext uri="{FF2B5EF4-FFF2-40B4-BE49-F238E27FC236}">
                    <a16:creationId xmlns:a16="http://schemas.microsoft.com/office/drawing/2014/main" id="{8B4E7B85-ECBE-4EF3-A2A8-2CE599B24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6468462" y="7870585"/>
                <a:ext cx="418217" cy="418217"/>
              </a:xfrm>
              <a:prstGeom prst="rect">
                <a:avLst/>
              </a:prstGeom>
            </p:spPr>
          </p:pic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9DDB665-6C10-41FC-BCB9-EDC538EFF393}"/>
                  </a:ext>
                </a:extLst>
              </p:cNvPr>
              <p:cNvSpPr/>
              <p:nvPr/>
            </p:nvSpPr>
            <p:spPr>
              <a:xfrm>
                <a:off x="16124840" y="8415726"/>
                <a:ext cx="120591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solidFill>
                      <a:srgbClr val="FFC000"/>
                    </a:solidFill>
                  </a:rPr>
                  <a:t>metrics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4B50204-9FC5-4701-8BE1-4BF409687E03}"/>
                </a:ext>
              </a:extLst>
            </p:cNvPr>
            <p:cNvGrpSpPr/>
            <p:nvPr/>
          </p:nvGrpSpPr>
          <p:grpSpPr>
            <a:xfrm>
              <a:off x="12943107" y="7660313"/>
              <a:ext cx="2338389" cy="1286782"/>
              <a:chOff x="13271624" y="7383288"/>
              <a:chExt cx="2584394" cy="1322135"/>
            </a:xfrm>
          </p:grpSpPr>
          <p:pic>
            <p:nvPicPr>
              <p:cNvPr id="98" name="Graphic 97">
                <a:extLst>
                  <a:ext uri="{FF2B5EF4-FFF2-40B4-BE49-F238E27FC236}">
                    <a16:creationId xmlns:a16="http://schemas.microsoft.com/office/drawing/2014/main" id="{1FD575DE-11E3-46CE-BD57-9FFA48C86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4225550" y="7754015"/>
                <a:ext cx="636959" cy="525244"/>
              </a:xfrm>
              <a:prstGeom prst="rect">
                <a:avLst/>
              </a:prstGeom>
            </p:spPr>
          </p:pic>
          <p:pic>
            <p:nvPicPr>
              <p:cNvPr id="99" name="Graphic 98">
                <a:extLst>
                  <a:ext uri="{FF2B5EF4-FFF2-40B4-BE49-F238E27FC236}">
                    <a16:creationId xmlns:a16="http://schemas.microsoft.com/office/drawing/2014/main" id="{8AC9CEE3-CE0B-40E8-9A68-1426211EF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13833120" y="7383288"/>
                <a:ext cx="868507" cy="904457"/>
              </a:xfrm>
              <a:prstGeom prst="rect">
                <a:avLst/>
              </a:prstGeom>
            </p:spPr>
          </p:pic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816630E-B884-40D1-A09A-A9259D323E4E}"/>
                  </a:ext>
                </a:extLst>
              </p:cNvPr>
              <p:cNvSpPr/>
              <p:nvPr/>
            </p:nvSpPr>
            <p:spPr>
              <a:xfrm>
                <a:off x="13271624" y="8305941"/>
                <a:ext cx="2584394" cy="399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C000"/>
                    </a:solidFill>
                  </a:rPr>
                  <a:t>Real Time features</a:t>
                </a:r>
              </a:p>
            </p:txBody>
          </p:sp>
        </p:grpSp>
        <p:sp>
          <p:nvSpPr>
            <p:cNvPr id="93" name="Arrow: Up-Down 92">
              <a:extLst>
                <a:ext uri="{FF2B5EF4-FFF2-40B4-BE49-F238E27FC236}">
                  <a16:creationId xmlns:a16="http://schemas.microsoft.com/office/drawing/2014/main" id="{6D5813EB-2A18-4903-B16D-C494AE5DB5AE}"/>
                </a:ext>
              </a:extLst>
            </p:cNvPr>
            <p:cNvSpPr/>
            <p:nvPr/>
          </p:nvSpPr>
          <p:spPr>
            <a:xfrm>
              <a:off x="5955302" y="7145382"/>
              <a:ext cx="310040" cy="508586"/>
            </a:xfrm>
            <a:prstGeom prst="upDownArrow">
              <a:avLst/>
            </a:prstGeom>
            <a:solidFill>
              <a:srgbClr val="A0FFF1"/>
            </a:solidFill>
            <a:ln w="25400">
              <a:solidFill>
                <a:srgbClr val="97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row: Up-Down 93">
              <a:extLst>
                <a:ext uri="{FF2B5EF4-FFF2-40B4-BE49-F238E27FC236}">
                  <a16:creationId xmlns:a16="http://schemas.microsoft.com/office/drawing/2014/main" id="{CA941232-5B95-4CEB-9F54-3C763D97B272}"/>
                </a:ext>
              </a:extLst>
            </p:cNvPr>
            <p:cNvSpPr/>
            <p:nvPr/>
          </p:nvSpPr>
          <p:spPr>
            <a:xfrm>
              <a:off x="8418194" y="7145382"/>
              <a:ext cx="310040" cy="508586"/>
            </a:xfrm>
            <a:prstGeom prst="upDownArrow">
              <a:avLst/>
            </a:prstGeom>
            <a:solidFill>
              <a:srgbClr val="A0FFF1"/>
            </a:solidFill>
            <a:ln w="25400">
              <a:solidFill>
                <a:srgbClr val="97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row: Up-Down 94">
              <a:extLst>
                <a:ext uri="{FF2B5EF4-FFF2-40B4-BE49-F238E27FC236}">
                  <a16:creationId xmlns:a16="http://schemas.microsoft.com/office/drawing/2014/main" id="{1337E687-CB6D-4F84-AE84-A810D0EA95D6}"/>
                </a:ext>
              </a:extLst>
            </p:cNvPr>
            <p:cNvSpPr/>
            <p:nvPr/>
          </p:nvSpPr>
          <p:spPr>
            <a:xfrm>
              <a:off x="11212136" y="7145382"/>
              <a:ext cx="310040" cy="508586"/>
            </a:xfrm>
            <a:prstGeom prst="upDownArrow">
              <a:avLst/>
            </a:prstGeom>
            <a:solidFill>
              <a:srgbClr val="A0FFF1"/>
            </a:solidFill>
            <a:ln w="25400">
              <a:solidFill>
                <a:srgbClr val="97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row: Up-Down 95">
              <a:extLst>
                <a:ext uri="{FF2B5EF4-FFF2-40B4-BE49-F238E27FC236}">
                  <a16:creationId xmlns:a16="http://schemas.microsoft.com/office/drawing/2014/main" id="{381A362E-0D4D-4817-9B06-7DBF569BB6CF}"/>
                </a:ext>
              </a:extLst>
            </p:cNvPr>
            <p:cNvSpPr/>
            <p:nvPr/>
          </p:nvSpPr>
          <p:spPr>
            <a:xfrm>
              <a:off x="13939599" y="7145382"/>
              <a:ext cx="310040" cy="508586"/>
            </a:xfrm>
            <a:prstGeom prst="upDownArrow">
              <a:avLst/>
            </a:prstGeom>
            <a:solidFill>
              <a:srgbClr val="A0FFF1"/>
            </a:solidFill>
            <a:ln w="25400">
              <a:solidFill>
                <a:srgbClr val="97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A5D3BA6-770F-4B92-99A6-32CC36CD87AF}"/>
                </a:ext>
              </a:extLst>
            </p:cNvPr>
            <p:cNvSpPr txBox="1"/>
            <p:nvPr/>
          </p:nvSpPr>
          <p:spPr>
            <a:xfrm>
              <a:off x="5196558" y="6687483"/>
              <a:ext cx="10063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Automated ML &amp; Analytics Serverless 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92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Lifshitz</dc:creator>
  <cp:lastModifiedBy>Sharon Lifshitz</cp:lastModifiedBy>
  <cp:revision>2</cp:revision>
  <dcterms:created xsi:type="dcterms:W3CDTF">2020-07-08T15:40:47Z</dcterms:created>
  <dcterms:modified xsi:type="dcterms:W3CDTF">2020-07-08T15:46:22Z</dcterms:modified>
</cp:coreProperties>
</file>