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3030C38-3625-4CF4-BEE9-2C31FB2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54" y="707386"/>
            <a:ext cx="5167489" cy="500725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AD5FA-9922-47E2-A7EE-84C27303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" y="1193800"/>
            <a:ext cx="3224745" cy="3964287"/>
          </a:xfrm>
          <a:prstGeom prst="rect">
            <a:avLst/>
          </a:prstGeom>
        </p:spPr>
      </p:pic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AB079AB7-0343-4622-9D91-DBE6225403D3}"/>
              </a:ext>
            </a:extLst>
          </p:cNvPr>
          <p:cNvSpPr/>
          <p:nvPr/>
        </p:nvSpPr>
        <p:spPr>
          <a:xfrm>
            <a:off x="4663440" y="3065957"/>
            <a:ext cx="2590800" cy="7213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12</cp:revision>
  <dcterms:created xsi:type="dcterms:W3CDTF">2018-02-14T08:49:05Z</dcterms:created>
  <dcterms:modified xsi:type="dcterms:W3CDTF">2018-02-27T15:54:30Z</dcterms:modified>
</cp:coreProperties>
</file>