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03-Mar-18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791580-0999-4326-AF13-47B11E93CACA}"/>
              </a:ext>
            </a:extLst>
          </p:cNvPr>
          <p:cNvSpPr/>
          <p:nvPr/>
        </p:nvSpPr>
        <p:spPr>
          <a:xfrm>
            <a:off x="1406014" y="865239"/>
            <a:ext cx="7010400" cy="3007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61D858-41DA-4EAB-AAE0-2AFAE4506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33" r="36390"/>
          <a:stretch/>
        </p:blipFill>
        <p:spPr>
          <a:xfrm>
            <a:off x="4244930" y="1382886"/>
            <a:ext cx="2238461" cy="237709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4D3EFC3-BE63-428F-BC73-F3CC339379E8}"/>
              </a:ext>
            </a:extLst>
          </p:cNvPr>
          <p:cNvSpPr txBox="1"/>
          <p:nvPr/>
        </p:nvSpPr>
        <p:spPr>
          <a:xfrm>
            <a:off x="1770819" y="943898"/>
            <a:ext cx="211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313131"/>
                </a:solidFill>
                <a:cs typeface="Segoe UI" panose="020B0502040204020203" pitchFamily="34" charset="0"/>
              </a:rPr>
              <a:t>Serverless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EDF16B-8708-436E-B8B7-DC9CEE191704}"/>
              </a:ext>
            </a:extLst>
          </p:cNvPr>
          <p:cNvSpPr txBox="1"/>
          <p:nvPr/>
        </p:nvSpPr>
        <p:spPr>
          <a:xfrm>
            <a:off x="5233268" y="944900"/>
            <a:ext cx="2113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313131"/>
                </a:solidFill>
                <a:cs typeface="Segoe UI" panose="020B0502040204020203" pitchFamily="34" charset="0"/>
              </a:rPr>
              <a:t>Data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F2690A-56A4-47CB-ADF5-18A9FD47C958}"/>
              </a:ext>
            </a:extLst>
          </p:cNvPr>
          <p:cNvSpPr txBox="1"/>
          <p:nvPr/>
        </p:nvSpPr>
        <p:spPr>
          <a:xfrm>
            <a:off x="6424715" y="1713310"/>
            <a:ext cx="1991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cs typeface="Segoe UI" panose="020B0502040204020203" pitchFamily="34" charset="0"/>
              </a:rPr>
              <a:t>Kinesis/Kafka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cs typeface="Segoe UI" panose="020B0502040204020203" pitchFamily="34" charset="0"/>
              </a:rPr>
              <a:t>Presto (Athena)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cs typeface="Segoe UI" panose="020B0502040204020203" pitchFamily="34" charset="0"/>
              </a:rPr>
              <a:t>S3, Files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cs typeface="Segoe UI" panose="020B0502040204020203" pitchFamily="34" charset="0"/>
              </a:rPr>
              <a:t>DynamoDB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3131"/>
                </a:solidFill>
                <a:cs typeface="Segoe UI" panose="020B0502040204020203" pitchFamily="34" charset="0"/>
              </a:rPr>
              <a:t>Spark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E23498-0F98-4A9B-911E-98A46FBF576A}"/>
              </a:ext>
            </a:extLst>
          </p:cNvPr>
          <p:cNvCxnSpPr>
            <a:cxnSpLocks/>
          </p:cNvCxnSpPr>
          <p:nvPr/>
        </p:nvCxnSpPr>
        <p:spPr>
          <a:xfrm>
            <a:off x="4270060" y="865239"/>
            <a:ext cx="0" cy="300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F9FD57B6-463C-41B3-95FF-379D9B82A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84" y="1596973"/>
            <a:ext cx="2685907" cy="19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14</cp:revision>
  <dcterms:created xsi:type="dcterms:W3CDTF">2018-02-14T08:49:05Z</dcterms:created>
  <dcterms:modified xsi:type="dcterms:W3CDTF">2018-03-03T17:01:12Z</dcterms:modified>
</cp:coreProperties>
</file>