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ABC26-5AC3-4D2E-8721-327B36D57FD4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575C6-27E2-4BB9-A1B4-653639D2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8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EAD4-0A3C-4166-AB3F-0C0EC314C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9665C-4EC7-4058-95D4-51889B102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C090B-61C4-4BD4-9A58-D0C92D83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3FE16-D603-4D5D-B6CC-A547F712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0A9F7-FF51-4596-8AE8-E349F4BC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7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91FD-5E4C-4075-9F96-1C587FDE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2428A-E0C1-45FD-9992-B26810CF5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5564D-A632-4610-99DB-E7C37643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A6D3E-C0DE-4FA1-9D0A-81C0D086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9609D-6E3F-4D83-B5A6-9C0BD13F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C61B1-4B35-4BC0-9115-6AA715DDE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067DF-9763-4A7E-910F-B2D50972B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4E4A9-AEB5-4D1A-B37D-C05E0271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D46CD-71CA-438A-9673-F19209D2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BF40-381A-460D-BFAF-7294D309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1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E65D-C770-4D35-B4F0-C7198DBE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26CEB-F602-41F5-92D2-67FA5685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0433B-DFDD-4D5B-9F92-9185FD76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5B7BA-D504-4C15-8E24-1ACE3A31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98879-51A8-4826-BEDE-26FDF207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2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D783-DEC2-4FE5-914E-48BDD24F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C2F6E-8A79-4511-A067-04FA07196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2C59C-31AC-4942-B2B9-91E09802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593A3-069A-48E7-817F-2EEDE53F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CF4F7-7B91-4A9D-9440-47ACD2E9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9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3D91-3359-432D-8650-5BEC7E3A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82E5A-EC07-424A-B400-9CC7914DF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F2005-C03C-4F16-9AC3-AB07E5A20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CBD58-2589-4C0A-A435-2ED6B335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3E2E-CBD6-4A46-865F-D17AE3C8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E694C-6CD5-4019-B58D-871BA5B2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9818-9188-44F5-A0E4-E9949D99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E0BF8-BC0D-44AB-8F31-30A68DE5B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96CF2-6528-49BA-96B2-45A41614D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702CE-FCA5-4480-ABFC-8F1AC1948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C2BE4-72C7-459B-BB1B-6CA405476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538BE-5492-42D8-AAFC-7F37168B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9FE7D-2812-4E70-ADD0-DBB547E7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A82D77-50A9-4598-9545-2BF0FD02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5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F1D2-E683-4E98-976B-0A961136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9E8AB-9A95-48C1-89FD-8AA43C13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25F85-BFA5-48D8-9B1D-4C208595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9EF19-C9B7-4D3F-A6C9-C0B689CD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6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67919-10BF-445A-90DC-E50CCEB6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66B6B-2CD3-4187-9424-CF4719C9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13FA3-FF3B-424D-B14D-C82C7042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3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7CC2-3BDC-4897-BF58-82613EC0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792F-D400-4217-99C1-FC9899A7D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44D08-87AA-4ED1-92B2-46844BE96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332E1-0E83-484A-A9C7-AF38A4E4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D0977-AAD1-4CC4-92DB-18553351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3294D-7F09-466A-9611-594A6C04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3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33BF-7EFD-4520-A1B0-40666410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E111F4-6125-4A31-808A-3E5392D2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2D883-BC41-48A4-9C77-1A9E460A3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CD55E-579C-48C0-AF7E-1E57DF4F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C147C-8D49-44DA-B4FD-9AD48045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5BF06-E000-458E-9DAF-58DE0B32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2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DCC93-149A-495D-A7F6-8891AF9D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7CE94-BEE5-4492-8FCD-6E2EC3E92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DF0B6-3853-4F85-87F4-493951678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4C90B-2ED0-42F4-B256-3169A6511D68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3B5D-868F-4C44-9DF5-C4FD8B945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5BFB-2874-4DB2-A582-3ED33459C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8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0E74DA-EDF0-431B-AD98-BD1D78491679}"/>
              </a:ext>
            </a:extLst>
          </p:cNvPr>
          <p:cNvSpPr txBox="1"/>
          <p:nvPr/>
        </p:nvSpPr>
        <p:spPr>
          <a:xfrm>
            <a:off x="2022764" y="3897674"/>
            <a:ext cx="5332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Each shard’s records are ordered by arrival time with sequential record sequence numbers.</a:t>
            </a:r>
          </a:p>
        </p:txBody>
      </p:sp>
      <p:sp>
        <p:nvSpPr>
          <p:cNvPr id="3" name="סוגר מסולסל שמאלי 26">
            <a:extLst>
              <a:ext uri="{FF2B5EF4-FFF2-40B4-BE49-F238E27FC236}">
                <a16:creationId xmlns:a16="http://schemas.microsoft.com/office/drawing/2014/main" id="{5E6C8E7A-5874-4AEC-A2DA-2D541BE3F817}"/>
              </a:ext>
            </a:extLst>
          </p:cNvPr>
          <p:cNvSpPr/>
          <p:nvPr/>
        </p:nvSpPr>
        <p:spPr>
          <a:xfrm rot="5400000">
            <a:off x="4280062" y="891129"/>
            <a:ext cx="325428" cy="1065570"/>
          </a:xfrm>
          <a:prstGeom prst="leftBrace">
            <a:avLst>
              <a:gd name="adj1" fmla="val 8333"/>
              <a:gd name="adj2" fmla="val 48530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57C9C1-1013-49F1-8E48-AE38141473C6}"/>
              </a:ext>
            </a:extLst>
          </p:cNvPr>
          <p:cNvSpPr txBox="1"/>
          <p:nvPr/>
        </p:nvSpPr>
        <p:spPr>
          <a:xfrm>
            <a:off x="230379" y="2286765"/>
            <a:ext cx="1151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Stream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8B68BE-9AAA-4697-9829-3F62B06A28AA}"/>
              </a:ext>
            </a:extLst>
          </p:cNvPr>
          <p:cNvSpPr txBox="1"/>
          <p:nvPr/>
        </p:nvSpPr>
        <p:spPr>
          <a:xfrm>
            <a:off x="7782962" y="1542016"/>
            <a:ext cx="744208" cy="373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Shard </a:t>
            </a:r>
          </a:p>
        </p:txBody>
      </p:sp>
      <p:cxnSp>
        <p:nvCxnSpPr>
          <p:cNvPr id="6" name="מחבר חץ ישר 36">
            <a:extLst>
              <a:ext uri="{FF2B5EF4-FFF2-40B4-BE49-F238E27FC236}">
                <a16:creationId xmlns:a16="http://schemas.microsoft.com/office/drawing/2014/main" id="{38A2F1CF-AEFD-43B0-B630-6A0D34E10ADC}"/>
              </a:ext>
            </a:extLst>
          </p:cNvPr>
          <p:cNvCxnSpPr/>
          <p:nvPr/>
        </p:nvCxnSpPr>
        <p:spPr>
          <a:xfrm flipH="1">
            <a:off x="3745589" y="1640371"/>
            <a:ext cx="9283" cy="18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40F35B-F14C-4F8C-907D-C80DB49F72D2}"/>
              </a:ext>
            </a:extLst>
          </p:cNvPr>
          <p:cNvSpPr txBox="1"/>
          <p:nvPr/>
        </p:nvSpPr>
        <p:spPr>
          <a:xfrm>
            <a:off x="4051072" y="913584"/>
            <a:ext cx="89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Record</a:t>
            </a:r>
            <a:r>
              <a:rPr lang="en-US" dirty="0"/>
              <a:t> </a:t>
            </a:r>
          </a:p>
        </p:txBody>
      </p:sp>
      <p:cxnSp>
        <p:nvCxnSpPr>
          <p:cNvPr id="8" name="מחבר חץ ישר 39">
            <a:extLst>
              <a:ext uri="{FF2B5EF4-FFF2-40B4-BE49-F238E27FC236}">
                <a16:creationId xmlns:a16="http://schemas.microsoft.com/office/drawing/2014/main" id="{F1CD0DC1-4541-4C88-95A3-22C420B05BE4}"/>
              </a:ext>
            </a:extLst>
          </p:cNvPr>
          <p:cNvCxnSpPr>
            <a:cxnSpLocks/>
          </p:cNvCxnSpPr>
          <p:nvPr/>
        </p:nvCxnSpPr>
        <p:spPr>
          <a:xfrm>
            <a:off x="2022764" y="3853604"/>
            <a:ext cx="51722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מלבן 31">
            <a:extLst>
              <a:ext uri="{FF2B5EF4-FFF2-40B4-BE49-F238E27FC236}">
                <a16:creationId xmlns:a16="http://schemas.microsoft.com/office/drawing/2014/main" id="{3AFFE893-02C7-4352-8F01-C1D138797DEF}"/>
              </a:ext>
            </a:extLst>
          </p:cNvPr>
          <p:cNvSpPr/>
          <p:nvPr/>
        </p:nvSpPr>
        <p:spPr>
          <a:xfrm>
            <a:off x="1946855" y="1653476"/>
            <a:ext cx="5398210" cy="16833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33">
            <a:extLst>
              <a:ext uri="{FF2B5EF4-FFF2-40B4-BE49-F238E27FC236}">
                <a16:creationId xmlns:a16="http://schemas.microsoft.com/office/drawing/2014/main" id="{6CA382D7-094B-4A57-BE96-4F4D766710D7}"/>
              </a:ext>
            </a:extLst>
          </p:cNvPr>
          <p:cNvSpPr/>
          <p:nvPr/>
        </p:nvSpPr>
        <p:spPr>
          <a:xfrm>
            <a:off x="1937877" y="1653476"/>
            <a:ext cx="666674" cy="168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34">
            <a:extLst>
              <a:ext uri="{FF2B5EF4-FFF2-40B4-BE49-F238E27FC236}">
                <a16:creationId xmlns:a16="http://schemas.microsoft.com/office/drawing/2014/main" id="{C3720E71-FF78-4F83-AB0A-B12183B7A734}"/>
              </a:ext>
            </a:extLst>
          </p:cNvPr>
          <p:cNvSpPr/>
          <p:nvPr/>
        </p:nvSpPr>
        <p:spPr>
          <a:xfrm>
            <a:off x="3004254" y="1653476"/>
            <a:ext cx="500883" cy="168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לבן 35">
            <a:extLst>
              <a:ext uri="{FF2B5EF4-FFF2-40B4-BE49-F238E27FC236}">
                <a16:creationId xmlns:a16="http://schemas.microsoft.com/office/drawing/2014/main" id="{A2234C69-BA3F-40B9-9BF9-839F69C5685F}"/>
              </a:ext>
            </a:extLst>
          </p:cNvPr>
          <p:cNvSpPr/>
          <p:nvPr/>
        </p:nvSpPr>
        <p:spPr>
          <a:xfrm>
            <a:off x="3909992" y="1653476"/>
            <a:ext cx="1073686" cy="168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 38">
            <a:extLst>
              <a:ext uri="{FF2B5EF4-FFF2-40B4-BE49-F238E27FC236}">
                <a16:creationId xmlns:a16="http://schemas.microsoft.com/office/drawing/2014/main" id="{2D120121-E171-453D-8C09-328025D295FA}"/>
              </a:ext>
            </a:extLst>
          </p:cNvPr>
          <p:cNvSpPr/>
          <p:nvPr/>
        </p:nvSpPr>
        <p:spPr>
          <a:xfrm>
            <a:off x="5342449" y="1653476"/>
            <a:ext cx="455348" cy="168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מלבן 41">
            <a:extLst>
              <a:ext uri="{FF2B5EF4-FFF2-40B4-BE49-F238E27FC236}">
                <a16:creationId xmlns:a16="http://schemas.microsoft.com/office/drawing/2014/main" id="{869D00C6-0B89-4F04-A493-DD4103E016E0}"/>
              </a:ext>
            </a:extLst>
          </p:cNvPr>
          <p:cNvSpPr/>
          <p:nvPr/>
        </p:nvSpPr>
        <p:spPr>
          <a:xfrm>
            <a:off x="1937877" y="2120000"/>
            <a:ext cx="5398210" cy="168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מלבן 42">
            <a:extLst>
              <a:ext uri="{FF2B5EF4-FFF2-40B4-BE49-F238E27FC236}">
                <a16:creationId xmlns:a16="http://schemas.microsoft.com/office/drawing/2014/main" id="{827E607E-E0FB-46E9-A027-3B98F72638D8}"/>
              </a:ext>
            </a:extLst>
          </p:cNvPr>
          <p:cNvSpPr/>
          <p:nvPr/>
        </p:nvSpPr>
        <p:spPr>
          <a:xfrm>
            <a:off x="2143228" y="2120000"/>
            <a:ext cx="257032" cy="168337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מלבן 43">
            <a:extLst>
              <a:ext uri="{FF2B5EF4-FFF2-40B4-BE49-F238E27FC236}">
                <a16:creationId xmlns:a16="http://schemas.microsoft.com/office/drawing/2014/main" id="{BB3821A9-120B-4967-AB2D-9CC6C2354159}"/>
              </a:ext>
            </a:extLst>
          </p:cNvPr>
          <p:cNvSpPr/>
          <p:nvPr/>
        </p:nvSpPr>
        <p:spPr>
          <a:xfrm>
            <a:off x="2693253" y="2119214"/>
            <a:ext cx="500883" cy="168337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מלבן 44">
            <a:extLst>
              <a:ext uri="{FF2B5EF4-FFF2-40B4-BE49-F238E27FC236}">
                <a16:creationId xmlns:a16="http://schemas.microsoft.com/office/drawing/2014/main" id="{2C74AF44-453E-4A07-B617-2FA9310474B6}"/>
              </a:ext>
            </a:extLst>
          </p:cNvPr>
          <p:cNvSpPr/>
          <p:nvPr/>
        </p:nvSpPr>
        <p:spPr>
          <a:xfrm>
            <a:off x="3731837" y="2119214"/>
            <a:ext cx="1429076" cy="168337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מלבן 45">
            <a:extLst>
              <a:ext uri="{FF2B5EF4-FFF2-40B4-BE49-F238E27FC236}">
                <a16:creationId xmlns:a16="http://schemas.microsoft.com/office/drawing/2014/main" id="{21E71C78-7ED4-4752-B460-F51FFD8BE1BF}"/>
              </a:ext>
            </a:extLst>
          </p:cNvPr>
          <p:cNvSpPr/>
          <p:nvPr/>
        </p:nvSpPr>
        <p:spPr>
          <a:xfrm>
            <a:off x="5441863" y="2118428"/>
            <a:ext cx="257032" cy="168337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46">
            <a:extLst>
              <a:ext uri="{FF2B5EF4-FFF2-40B4-BE49-F238E27FC236}">
                <a16:creationId xmlns:a16="http://schemas.microsoft.com/office/drawing/2014/main" id="{2AC3BC96-8E2E-4CDA-A008-025D9C1FED5E}"/>
              </a:ext>
            </a:extLst>
          </p:cNvPr>
          <p:cNvSpPr/>
          <p:nvPr/>
        </p:nvSpPr>
        <p:spPr>
          <a:xfrm>
            <a:off x="1937877" y="2614238"/>
            <a:ext cx="5398210" cy="16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מלבן 47">
            <a:extLst>
              <a:ext uri="{FF2B5EF4-FFF2-40B4-BE49-F238E27FC236}">
                <a16:creationId xmlns:a16="http://schemas.microsoft.com/office/drawing/2014/main" id="{9F7437E1-4204-49CA-B1F7-E23B11241B04}"/>
              </a:ext>
            </a:extLst>
          </p:cNvPr>
          <p:cNvSpPr/>
          <p:nvPr/>
        </p:nvSpPr>
        <p:spPr>
          <a:xfrm>
            <a:off x="1940174" y="2614238"/>
            <a:ext cx="550971" cy="16459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מלבן 48">
            <a:extLst>
              <a:ext uri="{FF2B5EF4-FFF2-40B4-BE49-F238E27FC236}">
                <a16:creationId xmlns:a16="http://schemas.microsoft.com/office/drawing/2014/main" id="{113365FB-6C73-4713-884A-D62A01B3D448}"/>
              </a:ext>
            </a:extLst>
          </p:cNvPr>
          <p:cNvSpPr/>
          <p:nvPr/>
        </p:nvSpPr>
        <p:spPr>
          <a:xfrm>
            <a:off x="2951525" y="2614238"/>
            <a:ext cx="606069" cy="16459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מלבן 49">
            <a:extLst>
              <a:ext uri="{FF2B5EF4-FFF2-40B4-BE49-F238E27FC236}">
                <a16:creationId xmlns:a16="http://schemas.microsoft.com/office/drawing/2014/main" id="{2557C571-DFAC-4089-A72E-C7EDBDB3F991}"/>
              </a:ext>
            </a:extLst>
          </p:cNvPr>
          <p:cNvSpPr/>
          <p:nvPr/>
        </p:nvSpPr>
        <p:spPr>
          <a:xfrm>
            <a:off x="3872901" y="2614238"/>
            <a:ext cx="342111" cy="16459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מלבן 50">
            <a:extLst>
              <a:ext uri="{FF2B5EF4-FFF2-40B4-BE49-F238E27FC236}">
                <a16:creationId xmlns:a16="http://schemas.microsoft.com/office/drawing/2014/main" id="{6844E4D5-D4AE-4AC9-A402-98370F874B40}"/>
              </a:ext>
            </a:extLst>
          </p:cNvPr>
          <p:cNvSpPr/>
          <p:nvPr/>
        </p:nvSpPr>
        <p:spPr>
          <a:xfrm>
            <a:off x="5333926" y="2614238"/>
            <a:ext cx="455348" cy="16459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מלבן 51">
            <a:extLst>
              <a:ext uri="{FF2B5EF4-FFF2-40B4-BE49-F238E27FC236}">
                <a16:creationId xmlns:a16="http://schemas.microsoft.com/office/drawing/2014/main" id="{B09E2B7D-6486-43EE-AE65-AEB1B869C4AD}"/>
              </a:ext>
            </a:extLst>
          </p:cNvPr>
          <p:cNvSpPr/>
          <p:nvPr/>
        </p:nvSpPr>
        <p:spPr>
          <a:xfrm>
            <a:off x="1946855" y="3292991"/>
            <a:ext cx="5398210" cy="168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מלבן 52">
            <a:extLst>
              <a:ext uri="{FF2B5EF4-FFF2-40B4-BE49-F238E27FC236}">
                <a16:creationId xmlns:a16="http://schemas.microsoft.com/office/drawing/2014/main" id="{FA87D5F3-7E1D-47E0-8B5D-0B38FAB71262}"/>
              </a:ext>
            </a:extLst>
          </p:cNvPr>
          <p:cNvSpPr/>
          <p:nvPr/>
        </p:nvSpPr>
        <p:spPr>
          <a:xfrm>
            <a:off x="1946855" y="3292991"/>
            <a:ext cx="666674" cy="168337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מלבן 53">
            <a:extLst>
              <a:ext uri="{FF2B5EF4-FFF2-40B4-BE49-F238E27FC236}">
                <a16:creationId xmlns:a16="http://schemas.microsoft.com/office/drawing/2014/main" id="{4BE352BD-D2D3-499B-9120-06061307BC3A}"/>
              </a:ext>
            </a:extLst>
          </p:cNvPr>
          <p:cNvSpPr/>
          <p:nvPr/>
        </p:nvSpPr>
        <p:spPr>
          <a:xfrm>
            <a:off x="3013232" y="3292205"/>
            <a:ext cx="500883" cy="168337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מלבן 54">
            <a:extLst>
              <a:ext uri="{FF2B5EF4-FFF2-40B4-BE49-F238E27FC236}">
                <a16:creationId xmlns:a16="http://schemas.microsoft.com/office/drawing/2014/main" id="{8C920EFE-1E4E-407A-86F8-2343E1A199CF}"/>
              </a:ext>
            </a:extLst>
          </p:cNvPr>
          <p:cNvSpPr/>
          <p:nvPr/>
        </p:nvSpPr>
        <p:spPr>
          <a:xfrm>
            <a:off x="4122999" y="3292205"/>
            <a:ext cx="666674" cy="168337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מלבן 55">
            <a:extLst>
              <a:ext uri="{FF2B5EF4-FFF2-40B4-BE49-F238E27FC236}">
                <a16:creationId xmlns:a16="http://schemas.microsoft.com/office/drawing/2014/main" id="{550556F5-7A5B-4092-A708-602CF9541EB5}"/>
              </a:ext>
            </a:extLst>
          </p:cNvPr>
          <p:cNvSpPr/>
          <p:nvPr/>
        </p:nvSpPr>
        <p:spPr>
          <a:xfrm>
            <a:off x="5437956" y="3291419"/>
            <a:ext cx="282736" cy="168337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מלבן 56">
            <a:extLst>
              <a:ext uri="{FF2B5EF4-FFF2-40B4-BE49-F238E27FC236}">
                <a16:creationId xmlns:a16="http://schemas.microsoft.com/office/drawing/2014/main" id="{D311B3EB-275E-4FAF-8D67-593A50AEFE45}"/>
              </a:ext>
            </a:extLst>
          </p:cNvPr>
          <p:cNvSpPr/>
          <p:nvPr/>
        </p:nvSpPr>
        <p:spPr>
          <a:xfrm>
            <a:off x="4552738" y="2614238"/>
            <a:ext cx="342111" cy="16459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מלבן 57">
            <a:extLst>
              <a:ext uri="{FF2B5EF4-FFF2-40B4-BE49-F238E27FC236}">
                <a16:creationId xmlns:a16="http://schemas.microsoft.com/office/drawing/2014/main" id="{6460723F-461A-4454-AF43-0F3A65A49521}"/>
              </a:ext>
            </a:extLst>
          </p:cNvPr>
          <p:cNvSpPr/>
          <p:nvPr/>
        </p:nvSpPr>
        <p:spPr>
          <a:xfrm>
            <a:off x="5873976" y="1664165"/>
            <a:ext cx="1462112" cy="1576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מלבן 58">
            <a:extLst>
              <a:ext uri="{FF2B5EF4-FFF2-40B4-BE49-F238E27FC236}">
                <a16:creationId xmlns:a16="http://schemas.microsoft.com/office/drawing/2014/main" id="{792088A6-A2C3-4B87-A78D-87C40448CAF1}"/>
              </a:ext>
            </a:extLst>
          </p:cNvPr>
          <p:cNvSpPr/>
          <p:nvPr/>
        </p:nvSpPr>
        <p:spPr>
          <a:xfrm>
            <a:off x="6120578" y="1647261"/>
            <a:ext cx="248874" cy="1745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מלבן 59">
            <a:extLst>
              <a:ext uri="{FF2B5EF4-FFF2-40B4-BE49-F238E27FC236}">
                <a16:creationId xmlns:a16="http://schemas.microsoft.com/office/drawing/2014/main" id="{D18723D6-8202-4D5C-98DF-FE30451B16BA}"/>
              </a:ext>
            </a:extLst>
          </p:cNvPr>
          <p:cNvSpPr/>
          <p:nvPr/>
        </p:nvSpPr>
        <p:spPr>
          <a:xfrm>
            <a:off x="6519760" y="1649796"/>
            <a:ext cx="417146" cy="172017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מלבן 60">
            <a:extLst>
              <a:ext uri="{FF2B5EF4-FFF2-40B4-BE49-F238E27FC236}">
                <a16:creationId xmlns:a16="http://schemas.microsoft.com/office/drawing/2014/main" id="{5F949612-67A2-4CED-BCDD-2810F8EBF1DF}"/>
              </a:ext>
            </a:extLst>
          </p:cNvPr>
          <p:cNvSpPr/>
          <p:nvPr/>
        </p:nvSpPr>
        <p:spPr>
          <a:xfrm>
            <a:off x="6056176" y="2120010"/>
            <a:ext cx="257032" cy="168337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מלבן 61">
            <a:extLst>
              <a:ext uri="{FF2B5EF4-FFF2-40B4-BE49-F238E27FC236}">
                <a16:creationId xmlns:a16="http://schemas.microsoft.com/office/drawing/2014/main" id="{A1C1391C-40F7-45F0-8B08-753B7D02AB1D}"/>
              </a:ext>
            </a:extLst>
          </p:cNvPr>
          <p:cNvSpPr/>
          <p:nvPr/>
        </p:nvSpPr>
        <p:spPr>
          <a:xfrm>
            <a:off x="6807177" y="2121591"/>
            <a:ext cx="257032" cy="168337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מלבן 62">
            <a:extLst>
              <a:ext uri="{FF2B5EF4-FFF2-40B4-BE49-F238E27FC236}">
                <a16:creationId xmlns:a16="http://schemas.microsoft.com/office/drawing/2014/main" id="{BC842194-3464-45B2-BB95-EA5D69AF0B73}"/>
              </a:ext>
            </a:extLst>
          </p:cNvPr>
          <p:cNvSpPr/>
          <p:nvPr/>
        </p:nvSpPr>
        <p:spPr>
          <a:xfrm>
            <a:off x="6024753" y="2614238"/>
            <a:ext cx="257032" cy="16459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מלבן 63">
            <a:extLst>
              <a:ext uri="{FF2B5EF4-FFF2-40B4-BE49-F238E27FC236}">
                <a16:creationId xmlns:a16="http://schemas.microsoft.com/office/drawing/2014/main" id="{5A82951D-1386-4F02-B518-89C03E3C3B41}"/>
              </a:ext>
            </a:extLst>
          </p:cNvPr>
          <p:cNvSpPr/>
          <p:nvPr/>
        </p:nvSpPr>
        <p:spPr>
          <a:xfrm>
            <a:off x="6492954" y="2614238"/>
            <a:ext cx="257032" cy="16459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מלבן 64">
            <a:extLst>
              <a:ext uri="{FF2B5EF4-FFF2-40B4-BE49-F238E27FC236}">
                <a16:creationId xmlns:a16="http://schemas.microsoft.com/office/drawing/2014/main" id="{86277552-AB4B-4157-B01E-286FC290C564}"/>
              </a:ext>
            </a:extLst>
          </p:cNvPr>
          <p:cNvSpPr/>
          <p:nvPr/>
        </p:nvSpPr>
        <p:spPr>
          <a:xfrm>
            <a:off x="6956442" y="2614238"/>
            <a:ext cx="257032" cy="16459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מלבן 65">
            <a:extLst>
              <a:ext uri="{FF2B5EF4-FFF2-40B4-BE49-F238E27FC236}">
                <a16:creationId xmlns:a16="http://schemas.microsoft.com/office/drawing/2014/main" id="{D0A5FEBE-9F9E-4D86-B22F-E0AF491A15D8}"/>
              </a:ext>
            </a:extLst>
          </p:cNvPr>
          <p:cNvSpPr/>
          <p:nvPr/>
        </p:nvSpPr>
        <p:spPr>
          <a:xfrm>
            <a:off x="6104115" y="3297714"/>
            <a:ext cx="282736" cy="168337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מלבן 66">
            <a:extLst>
              <a:ext uri="{FF2B5EF4-FFF2-40B4-BE49-F238E27FC236}">
                <a16:creationId xmlns:a16="http://schemas.microsoft.com/office/drawing/2014/main" id="{63E71932-1210-4AEC-9834-2C43F0AB6E9B}"/>
              </a:ext>
            </a:extLst>
          </p:cNvPr>
          <p:cNvSpPr/>
          <p:nvPr/>
        </p:nvSpPr>
        <p:spPr>
          <a:xfrm>
            <a:off x="6732567" y="3294582"/>
            <a:ext cx="282736" cy="168337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מלבן 67">
            <a:extLst>
              <a:ext uri="{FF2B5EF4-FFF2-40B4-BE49-F238E27FC236}">
                <a16:creationId xmlns:a16="http://schemas.microsoft.com/office/drawing/2014/main" id="{A0949838-4754-4B19-83B3-9E17BF83A862}"/>
              </a:ext>
            </a:extLst>
          </p:cNvPr>
          <p:cNvSpPr/>
          <p:nvPr/>
        </p:nvSpPr>
        <p:spPr>
          <a:xfrm>
            <a:off x="1937877" y="1653476"/>
            <a:ext cx="666674" cy="168337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מלבן 68">
            <a:extLst>
              <a:ext uri="{FF2B5EF4-FFF2-40B4-BE49-F238E27FC236}">
                <a16:creationId xmlns:a16="http://schemas.microsoft.com/office/drawing/2014/main" id="{9035C326-5FAB-4382-82C4-1CA9D957E5B9}"/>
              </a:ext>
            </a:extLst>
          </p:cNvPr>
          <p:cNvSpPr/>
          <p:nvPr/>
        </p:nvSpPr>
        <p:spPr>
          <a:xfrm>
            <a:off x="3004254" y="1653476"/>
            <a:ext cx="500883" cy="168337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מלבן 69">
            <a:extLst>
              <a:ext uri="{FF2B5EF4-FFF2-40B4-BE49-F238E27FC236}">
                <a16:creationId xmlns:a16="http://schemas.microsoft.com/office/drawing/2014/main" id="{7BFC42CF-BF9B-4BB6-8BD9-AE4ECA683C16}"/>
              </a:ext>
            </a:extLst>
          </p:cNvPr>
          <p:cNvSpPr/>
          <p:nvPr/>
        </p:nvSpPr>
        <p:spPr>
          <a:xfrm>
            <a:off x="3909992" y="1653476"/>
            <a:ext cx="1073686" cy="168337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מלבן 70">
            <a:extLst>
              <a:ext uri="{FF2B5EF4-FFF2-40B4-BE49-F238E27FC236}">
                <a16:creationId xmlns:a16="http://schemas.microsoft.com/office/drawing/2014/main" id="{EC0A1C55-233D-4D62-80A4-37FF1EF8ACF1}"/>
              </a:ext>
            </a:extLst>
          </p:cNvPr>
          <p:cNvSpPr/>
          <p:nvPr/>
        </p:nvSpPr>
        <p:spPr>
          <a:xfrm>
            <a:off x="5342449" y="1653476"/>
            <a:ext cx="455348" cy="168337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מלבן 71">
            <a:extLst>
              <a:ext uri="{FF2B5EF4-FFF2-40B4-BE49-F238E27FC236}">
                <a16:creationId xmlns:a16="http://schemas.microsoft.com/office/drawing/2014/main" id="{7718BD5F-E007-41D3-8F8C-F624B24C6D6B}"/>
              </a:ext>
            </a:extLst>
          </p:cNvPr>
          <p:cNvSpPr/>
          <p:nvPr/>
        </p:nvSpPr>
        <p:spPr>
          <a:xfrm>
            <a:off x="6120578" y="1647261"/>
            <a:ext cx="248874" cy="17455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סוגר מסולסל שמאלי 26">
            <a:extLst>
              <a:ext uri="{FF2B5EF4-FFF2-40B4-BE49-F238E27FC236}">
                <a16:creationId xmlns:a16="http://schemas.microsoft.com/office/drawing/2014/main" id="{B9E176C8-FBFA-428C-8914-CE6162CC7CE5}"/>
              </a:ext>
            </a:extLst>
          </p:cNvPr>
          <p:cNvSpPr/>
          <p:nvPr/>
        </p:nvSpPr>
        <p:spPr>
          <a:xfrm>
            <a:off x="1456696" y="1466850"/>
            <a:ext cx="497099" cy="2200275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סוגר מסולסל שמאלי 26">
            <a:extLst>
              <a:ext uri="{FF2B5EF4-FFF2-40B4-BE49-F238E27FC236}">
                <a16:creationId xmlns:a16="http://schemas.microsoft.com/office/drawing/2014/main" id="{2DFCC763-E717-4BE8-B893-889DF0F8008B}"/>
              </a:ext>
            </a:extLst>
          </p:cNvPr>
          <p:cNvSpPr/>
          <p:nvPr/>
        </p:nvSpPr>
        <p:spPr>
          <a:xfrm rot="10800000">
            <a:off x="7298365" y="1559563"/>
            <a:ext cx="492583" cy="356161"/>
          </a:xfrm>
          <a:prstGeom prst="leftBrace">
            <a:avLst>
              <a:gd name="adj1" fmla="val 8333"/>
              <a:gd name="adj2" fmla="val 52851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75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Lifshitz</dc:creator>
  <cp:lastModifiedBy>Sharon Lifshitz</cp:lastModifiedBy>
  <cp:revision>6</cp:revision>
  <dcterms:created xsi:type="dcterms:W3CDTF">2018-02-14T08:49:05Z</dcterms:created>
  <dcterms:modified xsi:type="dcterms:W3CDTF">2018-02-14T09:16:10Z</dcterms:modified>
</cp:coreProperties>
</file>