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78"/>
  </p:normalViewPr>
  <p:slideViewPr>
    <p:cSldViewPr snapToGrid="0" snapToObjects="1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3345-060D-0E43-86A0-04737D08F18B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4BFC-F615-1F4C-ADFB-C61979C8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BAE4-A613-4E88-8709-2F22D5B7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9788-45F3-AC4A-AAC1-47B7088D48F1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7928741" y="787655"/>
            <a:ext cx="4174385" cy="5093727"/>
            <a:chOff x="5827125" y="1421371"/>
            <a:chExt cx="2735060" cy="3214255"/>
          </a:xfrm>
        </p:grpSpPr>
        <p:sp>
          <p:nvSpPr>
            <p:cNvPr id="6" name="מלבן 5"/>
            <p:cNvSpPr/>
            <p:nvPr/>
          </p:nvSpPr>
          <p:spPr>
            <a:xfrm>
              <a:off x="5833505" y="1421371"/>
              <a:ext cx="2683200" cy="321425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7125" y="1468582"/>
              <a:ext cx="2735060" cy="52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Iguazio</a:t>
              </a:r>
              <a:r>
                <a:rPr lang="en-US" sz="2400" dirty="0"/>
                <a:t> Unified Data Platform Scale-Out </a:t>
              </a:r>
              <a:r>
                <a:rPr lang="en-US" sz="2133" b="1" baseline="30000" dirty="0"/>
                <a:t>2</a:t>
              </a:r>
              <a:endParaRPr lang="en-US" sz="2400" b="1" baseline="30000" dirty="0"/>
            </a:p>
          </p:txBody>
        </p:sp>
        <p:pic>
          <p:nvPicPr>
            <p:cNvPr id="10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3483" y="2534629"/>
              <a:ext cx="668265" cy="318293"/>
            </a:xfrm>
            <a:prstGeom prst="rect">
              <a:avLst/>
            </a:prstGeom>
          </p:spPr>
        </p:pic>
        <p:pic>
          <p:nvPicPr>
            <p:cNvPr id="102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423" y="2607265"/>
              <a:ext cx="668265" cy="318293"/>
            </a:xfrm>
            <a:prstGeom prst="rect">
              <a:avLst/>
            </a:prstGeom>
          </p:spPr>
        </p:pic>
        <p:pic>
          <p:nvPicPr>
            <p:cNvPr id="103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8853" y="2679901"/>
              <a:ext cx="668265" cy="318293"/>
            </a:xfrm>
            <a:prstGeom prst="rect">
              <a:avLst/>
            </a:prstGeom>
          </p:spPr>
        </p:pic>
        <p:pic>
          <p:nvPicPr>
            <p:cNvPr id="104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6324" y="2783576"/>
              <a:ext cx="668265" cy="318293"/>
            </a:xfrm>
            <a:prstGeom prst="rect">
              <a:avLst/>
            </a:prstGeom>
          </p:spPr>
        </p:pic>
        <p:pic>
          <p:nvPicPr>
            <p:cNvPr id="128" name="2fc380f1-801e-4cbc-8d7d-15e6fb4d6129" descr="CB053FC9-9E58-4AB4-89B4-D5B77E2941D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 b="41243"/>
            <a:stretch/>
          </p:blipFill>
          <p:spPr bwMode="auto">
            <a:xfrm>
              <a:off x="6020542" y="2030959"/>
              <a:ext cx="971569" cy="11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2fc380f1-801e-4cbc-8d7d-15e6fb4d6129" descr="CB053FC9-9E58-4AB4-89B4-D5B77E2941D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 b="41243"/>
            <a:stretch/>
          </p:blipFill>
          <p:spPr bwMode="auto">
            <a:xfrm>
              <a:off x="6012105" y="2196020"/>
              <a:ext cx="971569" cy="11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2fc380f1-801e-4cbc-8d7d-15e6fb4d6129" descr="CB053FC9-9E58-4AB4-89B4-D5B77E2941D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 b="41243"/>
            <a:stretch/>
          </p:blipFill>
          <p:spPr bwMode="auto">
            <a:xfrm>
              <a:off x="6656646" y="2121086"/>
              <a:ext cx="971569" cy="11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2fc380f1-801e-4cbc-8d7d-15e6fb4d6129" descr="CB053FC9-9E58-4AB4-89B4-D5B77E2941D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 b="41243"/>
            <a:stretch/>
          </p:blipFill>
          <p:spPr bwMode="auto">
            <a:xfrm>
              <a:off x="6659460" y="2301836"/>
              <a:ext cx="971569" cy="11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2fc380f1-801e-4cbc-8d7d-15e6fb4d6129" descr="CB053FC9-9E58-4AB4-89B4-D5B77E2941D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 b="41243"/>
            <a:stretch/>
          </p:blipFill>
          <p:spPr bwMode="auto">
            <a:xfrm>
              <a:off x="7289402" y="2019805"/>
              <a:ext cx="971569" cy="11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2fc380f1-801e-4cbc-8d7d-15e6fb4d6129" descr="CB053FC9-9E58-4AB4-89B4-D5B77E2941D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 b="41243"/>
            <a:stretch/>
          </p:blipFill>
          <p:spPr bwMode="auto">
            <a:xfrm>
              <a:off x="7279110" y="2213899"/>
              <a:ext cx="971569" cy="11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קבוצה 2"/>
          <p:cNvGrpSpPr/>
          <p:nvPr/>
        </p:nvGrpSpPr>
        <p:grpSpPr>
          <a:xfrm>
            <a:off x="4030006" y="787655"/>
            <a:ext cx="3790804" cy="5477885"/>
            <a:chOff x="3189186" y="1385453"/>
            <a:chExt cx="2695370" cy="3457712"/>
          </a:xfrm>
        </p:grpSpPr>
        <p:grpSp>
          <p:nvGrpSpPr>
            <p:cNvPr id="85" name="קבוצה 84"/>
            <p:cNvGrpSpPr/>
            <p:nvPr/>
          </p:nvGrpSpPr>
          <p:grpSpPr>
            <a:xfrm>
              <a:off x="3189186" y="1385453"/>
              <a:ext cx="2695370" cy="3457712"/>
              <a:chOff x="5823459" y="1371600"/>
              <a:chExt cx="2695370" cy="3457712"/>
            </a:xfrm>
          </p:grpSpPr>
          <p:sp>
            <p:nvSpPr>
              <p:cNvPr id="86" name="מלבן 85"/>
              <p:cNvSpPr/>
              <p:nvPr/>
            </p:nvSpPr>
            <p:spPr>
              <a:xfrm>
                <a:off x="5823459" y="1371600"/>
                <a:ext cx="2670515" cy="321425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848314" y="3139141"/>
                <a:ext cx="2670515" cy="169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CPU/Drive ratio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Performance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Capacity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Smart Rebuild</a:t>
                </a:r>
              </a:p>
              <a:p>
                <a:endParaRPr lang="en-US" sz="2400" dirty="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3328970" y="1472076"/>
              <a:ext cx="2293363" cy="29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Scale-Out System </a:t>
              </a:r>
            </a:p>
          </p:txBody>
        </p:sp>
      </p:grpSp>
      <p:pic>
        <p:nvPicPr>
          <p:cNvPr id="55" name="תמונה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3578420"/>
            <a:ext cx="378372" cy="365760"/>
          </a:xfrm>
          <a:prstGeom prst="rect">
            <a:avLst/>
          </a:prstGeom>
        </p:spPr>
      </p:pic>
      <p:pic>
        <p:nvPicPr>
          <p:cNvPr id="57" name="תמונה 54">
            <a:extLst>
              <a:ext uri="{FF2B5EF4-FFF2-40B4-BE49-F238E27FC236}">
                <a16:creationId xmlns:a16="http://schemas.microsoft.com/office/drawing/2014/main" id="{B697E8BF-A1AB-4FD7-970A-224E73C45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4714408"/>
            <a:ext cx="378372" cy="365760"/>
          </a:xfrm>
          <a:prstGeom prst="rect">
            <a:avLst/>
          </a:prstGeom>
        </p:spPr>
      </p:pic>
      <p:pic>
        <p:nvPicPr>
          <p:cNvPr id="58" name="תמונה 123">
            <a:extLst>
              <a:ext uri="{FF2B5EF4-FFF2-40B4-BE49-F238E27FC236}">
                <a16:creationId xmlns:a16="http://schemas.microsoft.com/office/drawing/2014/main" id="{FFF3839A-8560-4600-8B68-C8D115F5E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55" y="5200460"/>
            <a:ext cx="335278" cy="390697"/>
          </a:xfrm>
          <a:prstGeom prst="rect">
            <a:avLst/>
          </a:prstGeom>
        </p:spPr>
      </p:pic>
      <p:pic>
        <p:nvPicPr>
          <p:cNvPr id="59" name="תמונה 54">
            <a:extLst>
              <a:ext uri="{FF2B5EF4-FFF2-40B4-BE49-F238E27FC236}">
                <a16:creationId xmlns:a16="http://schemas.microsoft.com/office/drawing/2014/main" id="{02687C40-0B5D-4E72-AAF8-275D121D7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8" y="5212928"/>
            <a:ext cx="378372" cy="365760"/>
          </a:xfrm>
          <a:prstGeom prst="rect">
            <a:avLst/>
          </a:prstGeom>
        </p:spPr>
      </p:pic>
      <p:grpSp>
        <p:nvGrpSpPr>
          <p:cNvPr id="73" name="קבוצה 2">
            <a:extLst>
              <a:ext uri="{FF2B5EF4-FFF2-40B4-BE49-F238E27FC236}">
                <a16:creationId xmlns:a16="http://schemas.microsoft.com/office/drawing/2014/main" id="{B4248768-913E-4FA5-BD50-86896593E2EF}"/>
              </a:ext>
            </a:extLst>
          </p:cNvPr>
          <p:cNvGrpSpPr/>
          <p:nvPr/>
        </p:nvGrpSpPr>
        <p:grpSpPr>
          <a:xfrm>
            <a:off x="151279" y="789194"/>
            <a:ext cx="3790804" cy="5477885"/>
            <a:chOff x="3189186" y="1385453"/>
            <a:chExt cx="2695370" cy="3457712"/>
          </a:xfrm>
        </p:grpSpPr>
        <p:grpSp>
          <p:nvGrpSpPr>
            <p:cNvPr id="74" name="קבוצה 84">
              <a:extLst>
                <a:ext uri="{FF2B5EF4-FFF2-40B4-BE49-F238E27FC236}">
                  <a16:creationId xmlns:a16="http://schemas.microsoft.com/office/drawing/2014/main" id="{19A11732-BE73-4B4C-8417-4A6F409946C7}"/>
                </a:ext>
              </a:extLst>
            </p:cNvPr>
            <p:cNvGrpSpPr/>
            <p:nvPr/>
          </p:nvGrpSpPr>
          <p:grpSpPr>
            <a:xfrm>
              <a:off x="3189186" y="1385453"/>
              <a:ext cx="2695370" cy="3457712"/>
              <a:chOff x="5823459" y="1371600"/>
              <a:chExt cx="2695370" cy="3457712"/>
            </a:xfrm>
          </p:grpSpPr>
          <p:sp>
            <p:nvSpPr>
              <p:cNvPr id="84" name="מלבן 85">
                <a:extLst>
                  <a:ext uri="{FF2B5EF4-FFF2-40B4-BE49-F238E27FC236}">
                    <a16:creationId xmlns:a16="http://schemas.microsoft.com/office/drawing/2014/main" id="{00665D97-DAC5-4200-88DC-C5B24F2B0270}"/>
                  </a:ext>
                </a:extLst>
              </p:cNvPr>
              <p:cNvSpPr/>
              <p:nvPr/>
            </p:nvSpPr>
            <p:spPr>
              <a:xfrm>
                <a:off x="5823459" y="1371600"/>
                <a:ext cx="2670515" cy="321425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F09341-3B15-4D80-8858-6693EA87FF78}"/>
                  </a:ext>
                </a:extLst>
              </p:cNvPr>
              <p:cNvSpPr txBox="1"/>
              <p:nvPr/>
            </p:nvSpPr>
            <p:spPr>
              <a:xfrm>
                <a:off x="5848314" y="3139141"/>
                <a:ext cx="2670515" cy="169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CPU/Drive ratio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Performance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Capacity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Smart Rebuild</a:t>
                </a:r>
              </a:p>
              <a:p>
                <a:endParaRPr lang="en-US" sz="2400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E891DBE-C5F6-40E0-A7DF-014064B42E03}"/>
                </a:ext>
              </a:extLst>
            </p:cNvPr>
            <p:cNvSpPr txBox="1"/>
            <p:nvPr/>
          </p:nvSpPr>
          <p:spPr>
            <a:xfrm>
              <a:off x="3328970" y="1472076"/>
              <a:ext cx="2293363" cy="29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Scale-Up System </a:t>
              </a:r>
            </a:p>
          </p:txBody>
        </p:sp>
        <p:pic>
          <p:nvPicPr>
            <p:cNvPr id="76" name="Picture 10">
              <a:extLst>
                <a:ext uri="{FF2B5EF4-FFF2-40B4-BE49-F238E27FC236}">
                  <a16:creationId xmlns:a16="http://schemas.microsoft.com/office/drawing/2014/main" id="{33B8E3C5-DF7F-4330-97FD-AD1AA1A8C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048" y="1931536"/>
              <a:ext cx="812054" cy="361419"/>
            </a:xfrm>
            <a:prstGeom prst="rect">
              <a:avLst/>
            </a:prstGeom>
          </p:spPr>
        </p:pic>
        <p:pic>
          <p:nvPicPr>
            <p:cNvPr id="77" name="Picture 10">
              <a:extLst>
                <a:ext uri="{FF2B5EF4-FFF2-40B4-BE49-F238E27FC236}">
                  <a16:creationId xmlns:a16="http://schemas.microsoft.com/office/drawing/2014/main" id="{64D9A12D-CC46-4C7E-A845-61002ECEF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048" y="2310436"/>
              <a:ext cx="812054" cy="361419"/>
            </a:xfrm>
            <a:prstGeom prst="rect">
              <a:avLst/>
            </a:prstGeom>
          </p:spPr>
        </p:pic>
        <p:pic>
          <p:nvPicPr>
            <p:cNvPr id="78" name="Picture 10">
              <a:extLst>
                <a:ext uri="{FF2B5EF4-FFF2-40B4-BE49-F238E27FC236}">
                  <a16:creationId xmlns:a16="http://schemas.microsoft.com/office/drawing/2014/main" id="{5582A694-6984-4D67-A2FD-893051A9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048" y="2665333"/>
              <a:ext cx="812054" cy="361419"/>
            </a:xfrm>
            <a:prstGeom prst="rect">
              <a:avLst/>
            </a:prstGeom>
          </p:spPr>
        </p:pic>
        <p:pic>
          <p:nvPicPr>
            <p:cNvPr id="79" name="Picture 10">
              <a:extLst>
                <a:ext uri="{FF2B5EF4-FFF2-40B4-BE49-F238E27FC236}">
                  <a16:creationId xmlns:a16="http://schemas.microsoft.com/office/drawing/2014/main" id="{90D36564-61C3-4B22-8902-87C3D0B9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0966" y="2111345"/>
              <a:ext cx="812054" cy="361419"/>
            </a:xfrm>
            <a:prstGeom prst="rect">
              <a:avLst/>
            </a:prstGeom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4466E47C-F4C3-433E-AE67-0639F8275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0966" y="2500748"/>
              <a:ext cx="812054" cy="361419"/>
            </a:xfrm>
            <a:prstGeom prst="rect">
              <a:avLst/>
            </a:prstGeom>
          </p:spPr>
        </p:pic>
        <p:pic>
          <p:nvPicPr>
            <p:cNvPr id="81" name="Picture 7">
              <a:extLst>
                <a:ext uri="{FF2B5EF4-FFF2-40B4-BE49-F238E27FC236}">
                  <a16:creationId xmlns:a16="http://schemas.microsoft.com/office/drawing/2014/main" id="{2527E43E-3448-4F1C-9A9E-740B6B364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3619" y="2516859"/>
              <a:ext cx="997636" cy="151527"/>
            </a:xfrm>
            <a:prstGeom prst="rect">
              <a:avLst/>
            </a:prstGeom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id="{A38A8753-A5CB-43E9-B4D1-1B7157D14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3619" y="2334696"/>
              <a:ext cx="997636" cy="151527"/>
            </a:xfrm>
            <a:prstGeom prst="rect">
              <a:avLst/>
            </a:prstGeom>
          </p:spPr>
        </p:pic>
      </p:grpSp>
      <p:pic>
        <p:nvPicPr>
          <p:cNvPr id="140" name="Picture 74">
            <a:extLst>
              <a:ext uri="{FF2B5EF4-FFF2-40B4-BE49-F238E27FC236}">
                <a16:creationId xmlns:a16="http://schemas.microsoft.com/office/drawing/2014/main" id="{023FC826-168B-4A17-8115-63E973B94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964" y="1774633"/>
            <a:ext cx="1366490" cy="379267"/>
          </a:xfrm>
          <a:prstGeom prst="rect">
            <a:avLst/>
          </a:prstGeom>
        </p:spPr>
      </p:pic>
      <p:pic>
        <p:nvPicPr>
          <p:cNvPr id="141" name="Picture 74">
            <a:extLst>
              <a:ext uri="{FF2B5EF4-FFF2-40B4-BE49-F238E27FC236}">
                <a16:creationId xmlns:a16="http://schemas.microsoft.com/office/drawing/2014/main" id="{A28A0BEC-A794-433B-845E-BEF753BF0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964" y="2240102"/>
            <a:ext cx="1366490" cy="379267"/>
          </a:xfrm>
          <a:prstGeom prst="rect">
            <a:avLst/>
          </a:prstGeom>
        </p:spPr>
      </p:pic>
      <p:pic>
        <p:nvPicPr>
          <p:cNvPr id="142" name="Picture 74">
            <a:extLst>
              <a:ext uri="{FF2B5EF4-FFF2-40B4-BE49-F238E27FC236}">
                <a16:creationId xmlns:a16="http://schemas.microsoft.com/office/drawing/2014/main" id="{2FF75ED0-0F0A-4838-A8BC-D4DAC522E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964" y="2697159"/>
            <a:ext cx="1366490" cy="379267"/>
          </a:xfrm>
          <a:prstGeom prst="rect">
            <a:avLst/>
          </a:prstGeom>
        </p:spPr>
      </p:pic>
      <p:pic>
        <p:nvPicPr>
          <p:cNvPr id="143" name="Picture 74">
            <a:extLst>
              <a:ext uri="{FF2B5EF4-FFF2-40B4-BE49-F238E27FC236}">
                <a16:creationId xmlns:a16="http://schemas.microsoft.com/office/drawing/2014/main" id="{98FF25EC-A230-489D-90D8-22C76D221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627" y="1774633"/>
            <a:ext cx="1366490" cy="379267"/>
          </a:xfrm>
          <a:prstGeom prst="rect">
            <a:avLst/>
          </a:prstGeom>
        </p:spPr>
      </p:pic>
      <p:pic>
        <p:nvPicPr>
          <p:cNvPr id="144" name="Picture 74">
            <a:extLst>
              <a:ext uri="{FF2B5EF4-FFF2-40B4-BE49-F238E27FC236}">
                <a16:creationId xmlns:a16="http://schemas.microsoft.com/office/drawing/2014/main" id="{CD0329EE-9F1F-4C95-AAB3-12253A0F22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627" y="2240102"/>
            <a:ext cx="1366490" cy="379267"/>
          </a:xfrm>
          <a:prstGeom prst="rect">
            <a:avLst/>
          </a:prstGeom>
        </p:spPr>
      </p:pic>
      <p:pic>
        <p:nvPicPr>
          <p:cNvPr id="145" name="Picture 74">
            <a:extLst>
              <a:ext uri="{FF2B5EF4-FFF2-40B4-BE49-F238E27FC236}">
                <a16:creationId xmlns:a16="http://schemas.microsoft.com/office/drawing/2014/main" id="{01CC0E52-5FF6-478D-B2A5-02801E8FB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627" y="2697159"/>
            <a:ext cx="1366490" cy="379267"/>
          </a:xfrm>
          <a:prstGeom prst="rect">
            <a:avLst/>
          </a:prstGeom>
        </p:spPr>
      </p:pic>
      <p:pic>
        <p:nvPicPr>
          <p:cNvPr id="146" name="תמונה 93">
            <a:extLst>
              <a:ext uri="{FF2B5EF4-FFF2-40B4-BE49-F238E27FC236}">
                <a16:creationId xmlns:a16="http://schemas.microsoft.com/office/drawing/2014/main" id="{810C888B-F87D-45BF-BC76-A51B5F057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41" y="4263898"/>
            <a:ext cx="442991" cy="431550"/>
          </a:xfrm>
          <a:prstGeom prst="rect">
            <a:avLst/>
          </a:prstGeom>
        </p:spPr>
      </p:pic>
      <p:pic>
        <p:nvPicPr>
          <p:cNvPr id="147" name="תמונה 96">
            <a:extLst>
              <a:ext uri="{FF2B5EF4-FFF2-40B4-BE49-F238E27FC236}">
                <a16:creationId xmlns:a16="http://schemas.microsoft.com/office/drawing/2014/main" id="{ED0C21A0-E202-4376-9CB7-8C87B85BD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40" y="3710876"/>
            <a:ext cx="413951" cy="431550"/>
          </a:xfrm>
          <a:prstGeom prst="rect">
            <a:avLst/>
          </a:prstGeom>
        </p:spPr>
      </p:pic>
      <p:pic>
        <p:nvPicPr>
          <p:cNvPr id="148" name="תמונה 120">
            <a:extLst>
              <a:ext uri="{FF2B5EF4-FFF2-40B4-BE49-F238E27FC236}">
                <a16:creationId xmlns:a16="http://schemas.microsoft.com/office/drawing/2014/main" id="{9879B5C0-5AE9-4D0B-973B-87C0FE11E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41" y="4802538"/>
            <a:ext cx="413951" cy="431550"/>
          </a:xfrm>
          <a:prstGeom prst="rect">
            <a:avLst/>
          </a:prstGeom>
        </p:spPr>
      </p:pic>
      <p:pic>
        <p:nvPicPr>
          <p:cNvPr id="149" name="תמונה 133">
            <a:extLst>
              <a:ext uri="{FF2B5EF4-FFF2-40B4-BE49-F238E27FC236}">
                <a16:creationId xmlns:a16="http://schemas.microsoft.com/office/drawing/2014/main" id="{B3B34F78-B241-48DD-B429-2C2E11D8B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41" y="5355783"/>
            <a:ext cx="442991" cy="431550"/>
          </a:xfrm>
          <a:prstGeom prst="rect">
            <a:avLst/>
          </a:prstGeom>
        </p:spPr>
      </p:pic>
      <p:pic>
        <p:nvPicPr>
          <p:cNvPr id="150" name="תמונה 93">
            <a:extLst>
              <a:ext uri="{FF2B5EF4-FFF2-40B4-BE49-F238E27FC236}">
                <a16:creationId xmlns:a16="http://schemas.microsoft.com/office/drawing/2014/main" id="{61BB2522-5E74-49F2-97CB-0C8ACFE1C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6" y="3756747"/>
            <a:ext cx="442991" cy="431550"/>
          </a:xfrm>
          <a:prstGeom prst="rect">
            <a:avLst/>
          </a:prstGeom>
        </p:spPr>
      </p:pic>
      <p:pic>
        <p:nvPicPr>
          <p:cNvPr id="151" name="תמונה 96">
            <a:extLst>
              <a:ext uri="{FF2B5EF4-FFF2-40B4-BE49-F238E27FC236}">
                <a16:creationId xmlns:a16="http://schemas.microsoft.com/office/drawing/2014/main" id="{C4D1F738-5F34-48B0-85BC-2930928DC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6" y="4263898"/>
            <a:ext cx="413951" cy="431550"/>
          </a:xfrm>
          <a:prstGeom prst="rect">
            <a:avLst/>
          </a:prstGeom>
        </p:spPr>
      </p:pic>
      <p:pic>
        <p:nvPicPr>
          <p:cNvPr id="152" name="תמונה 93">
            <a:extLst>
              <a:ext uri="{FF2B5EF4-FFF2-40B4-BE49-F238E27FC236}">
                <a16:creationId xmlns:a16="http://schemas.microsoft.com/office/drawing/2014/main" id="{038152F0-227A-410E-86CF-B3C01E82F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86" y="4814723"/>
            <a:ext cx="442991" cy="431550"/>
          </a:xfrm>
          <a:prstGeom prst="rect">
            <a:avLst/>
          </a:prstGeom>
        </p:spPr>
      </p:pic>
      <p:pic>
        <p:nvPicPr>
          <p:cNvPr id="154" name="תמונה 120">
            <a:extLst>
              <a:ext uri="{FF2B5EF4-FFF2-40B4-BE49-F238E27FC236}">
                <a16:creationId xmlns:a16="http://schemas.microsoft.com/office/drawing/2014/main" id="{4C0B4C4F-A737-47F4-98A1-8C649F88C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55" y="5320747"/>
            <a:ext cx="413951" cy="431550"/>
          </a:xfrm>
          <a:prstGeom prst="rect">
            <a:avLst/>
          </a:prstGeom>
        </p:spPr>
      </p:pic>
      <p:pic>
        <p:nvPicPr>
          <p:cNvPr id="153" name="תמונה 93">
            <a:extLst>
              <a:ext uri="{FF2B5EF4-FFF2-40B4-BE49-F238E27FC236}">
                <a16:creationId xmlns:a16="http://schemas.microsoft.com/office/drawing/2014/main" id="{0C9D5953-ABD2-442B-9F68-7C6B0FCE9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35" y="5331750"/>
            <a:ext cx="442991" cy="43155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C8B55A97-1CC2-4D37-9355-2F786F217033}"/>
              </a:ext>
            </a:extLst>
          </p:cNvPr>
          <p:cNvSpPr txBox="1"/>
          <p:nvPr/>
        </p:nvSpPr>
        <p:spPr>
          <a:xfrm>
            <a:off x="7973434" y="3545409"/>
            <a:ext cx="3755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CPU/Drive ratio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Performance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Capacity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Smart Rebuild</a:t>
            </a:r>
          </a:p>
          <a:p>
            <a:endParaRPr lang="en-US" sz="2400" dirty="0"/>
          </a:p>
        </p:txBody>
      </p:sp>
      <p:pic>
        <p:nvPicPr>
          <p:cNvPr id="157" name="תמונה 93">
            <a:extLst>
              <a:ext uri="{FF2B5EF4-FFF2-40B4-BE49-F238E27FC236}">
                <a16:creationId xmlns:a16="http://schemas.microsoft.com/office/drawing/2014/main" id="{2003BA08-ECAA-4340-AEC6-2F39B51E9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191" y="3683916"/>
            <a:ext cx="442991" cy="431550"/>
          </a:xfrm>
          <a:prstGeom prst="rect">
            <a:avLst/>
          </a:prstGeom>
        </p:spPr>
      </p:pic>
      <p:pic>
        <p:nvPicPr>
          <p:cNvPr id="158" name="תמונה 93">
            <a:extLst>
              <a:ext uri="{FF2B5EF4-FFF2-40B4-BE49-F238E27FC236}">
                <a16:creationId xmlns:a16="http://schemas.microsoft.com/office/drawing/2014/main" id="{97AFDF75-8952-457B-80FF-DEFB91AEE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25" y="4260716"/>
            <a:ext cx="442991" cy="431550"/>
          </a:xfrm>
          <a:prstGeom prst="rect">
            <a:avLst/>
          </a:prstGeom>
        </p:spPr>
      </p:pic>
      <p:pic>
        <p:nvPicPr>
          <p:cNvPr id="159" name="תמונה 93">
            <a:extLst>
              <a:ext uri="{FF2B5EF4-FFF2-40B4-BE49-F238E27FC236}">
                <a16:creationId xmlns:a16="http://schemas.microsoft.com/office/drawing/2014/main" id="{100225FC-AC9E-433C-8D66-2134B04FD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25" y="4834848"/>
            <a:ext cx="442991" cy="431550"/>
          </a:xfrm>
          <a:prstGeom prst="rect">
            <a:avLst/>
          </a:prstGeom>
        </p:spPr>
      </p:pic>
      <p:pic>
        <p:nvPicPr>
          <p:cNvPr id="160" name="תמונה 93">
            <a:extLst>
              <a:ext uri="{FF2B5EF4-FFF2-40B4-BE49-F238E27FC236}">
                <a16:creationId xmlns:a16="http://schemas.microsoft.com/office/drawing/2014/main" id="{B6874228-5D12-4D50-84CA-B4E617BD2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03" y="5354671"/>
            <a:ext cx="442991" cy="4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orit nissan-messing</dc:creator>
  <cp:lastModifiedBy>Sharon Lifshitz</cp:lastModifiedBy>
  <cp:revision>15</cp:revision>
  <dcterms:created xsi:type="dcterms:W3CDTF">2018-02-25T21:26:28Z</dcterms:created>
  <dcterms:modified xsi:type="dcterms:W3CDTF">2018-06-17T10:29:13Z</dcterms:modified>
</cp:coreProperties>
</file>