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18-Jun-19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תמונה 36">
            <a:extLst>
              <a:ext uri="{FF2B5EF4-FFF2-40B4-BE49-F238E27FC236}">
                <a16:creationId xmlns:a16="http://schemas.microsoft.com/office/drawing/2014/main" id="{5E8694E0-1907-4F3D-AE81-2E83A0D1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17" y="1534834"/>
            <a:ext cx="1984917" cy="19318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963851B-66C1-4314-A702-5BCA20ADB380}"/>
              </a:ext>
            </a:extLst>
          </p:cNvPr>
          <p:cNvSpPr/>
          <p:nvPr/>
        </p:nvSpPr>
        <p:spPr>
          <a:xfrm rot="16200000">
            <a:off x="-301324" y="2481431"/>
            <a:ext cx="3849644" cy="271208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HCFS / FUSE / SPARK / PRESTO / NGINX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D9C54C8-63BF-47C7-A0E6-BD4CD9090E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1669" y="3010589"/>
            <a:ext cx="633951" cy="514476"/>
          </a:xfrm>
          <a:prstGeom prst="rect">
            <a:avLst/>
          </a:prstGeom>
        </p:spPr>
      </p:pic>
      <p:sp>
        <p:nvSpPr>
          <p:cNvPr id="40" name="AutoShape 2" descr="Image result for spark">
            <a:extLst>
              <a:ext uri="{FF2B5EF4-FFF2-40B4-BE49-F238E27FC236}">
                <a16:creationId xmlns:a16="http://schemas.microsoft.com/office/drawing/2014/main" id="{9222B7B4-9C4B-4FDA-B9AD-0C5A8A829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8577" y="25007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" name="Picture 4" descr="Image result for spark">
            <a:extLst>
              <a:ext uri="{FF2B5EF4-FFF2-40B4-BE49-F238E27FC236}">
                <a16:creationId xmlns:a16="http://schemas.microsoft.com/office/drawing/2014/main" id="{99A7DFF7-C299-4103-8145-F3ED4D66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1" y="2322866"/>
            <a:ext cx="849882" cy="45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hadoop">
            <a:extLst>
              <a:ext uri="{FF2B5EF4-FFF2-40B4-BE49-F238E27FC236}">
                <a16:creationId xmlns:a16="http://schemas.microsoft.com/office/drawing/2014/main" id="{1A174909-936D-41DF-A8D8-9A585397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46" y="3692443"/>
            <a:ext cx="460150" cy="46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nginx">
            <a:extLst>
              <a:ext uri="{FF2B5EF4-FFF2-40B4-BE49-F238E27FC236}">
                <a16:creationId xmlns:a16="http://schemas.microsoft.com/office/drawing/2014/main" id="{F77AEF7A-E9A7-488B-BF62-A152BDAAB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0" y="1111896"/>
            <a:ext cx="846300" cy="4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12">
            <a:extLst>
              <a:ext uri="{FF2B5EF4-FFF2-40B4-BE49-F238E27FC236}">
                <a16:creationId xmlns:a16="http://schemas.microsoft.com/office/drawing/2014/main" id="{0AD9984A-B7C3-4380-9DA8-45282615D2D7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1759102" y="2563113"/>
            <a:ext cx="1669254" cy="53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3">
            <a:extLst>
              <a:ext uri="{FF2B5EF4-FFF2-40B4-BE49-F238E27FC236}">
                <a16:creationId xmlns:a16="http://schemas.microsoft.com/office/drawing/2014/main" id="{F8F232AD-0A73-4664-B9AD-67ABC88165AE}"/>
              </a:ext>
            </a:extLst>
          </p:cNvPr>
          <p:cNvSpPr/>
          <p:nvPr/>
        </p:nvSpPr>
        <p:spPr>
          <a:xfrm>
            <a:off x="2006825" y="808266"/>
            <a:ext cx="3082310" cy="3516353"/>
          </a:xfrm>
          <a:prstGeom prst="roundRect">
            <a:avLst>
              <a:gd name="adj" fmla="val 8667"/>
            </a:avLst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מלבן: פינות מעוגלות 11">
            <a:extLst>
              <a:ext uri="{FF2B5EF4-FFF2-40B4-BE49-F238E27FC236}">
                <a16:creationId xmlns:a16="http://schemas.microsoft.com/office/drawing/2014/main" id="{ADCFBC20-B829-4064-A764-98C69EBCEEB6}"/>
              </a:ext>
            </a:extLst>
          </p:cNvPr>
          <p:cNvSpPr/>
          <p:nvPr/>
        </p:nvSpPr>
        <p:spPr>
          <a:xfrm rot="16200000">
            <a:off x="623258" y="2405784"/>
            <a:ext cx="3330498" cy="275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Data Eligible?</a:t>
            </a:r>
          </a:p>
        </p:txBody>
      </p:sp>
      <p:sp>
        <p:nvSpPr>
          <p:cNvPr id="47" name="מלבן: פינות מעוגלות 42">
            <a:extLst>
              <a:ext uri="{FF2B5EF4-FFF2-40B4-BE49-F238E27FC236}">
                <a16:creationId xmlns:a16="http://schemas.microsoft.com/office/drawing/2014/main" id="{5B768DE1-5EF8-44E9-AC6E-EE61391A1171}"/>
              </a:ext>
            </a:extLst>
          </p:cNvPr>
          <p:cNvSpPr/>
          <p:nvPr/>
        </p:nvSpPr>
        <p:spPr>
          <a:xfrm rot="16200000">
            <a:off x="1007481" y="2405784"/>
            <a:ext cx="3330498" cy="275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Data-Access Policies</a:t>
            </a:r>
          </a:p>
        </p:txBody>
      </p:sp>
      <p:sp>
        <p:nvSpPr>
          <p:cNvPr id="48" name="מלבן: פינות מעוגלות 43">
            <a:extLst>
              <a:ext uri="{FF2B5EF4-FFF2-40B4-BE49-F238E27FC236}">
                <a16:creationId xmlns:a16="http://schemas.microsoft.com/office/drawing/2014/main" id="{878A438A-07F8-4BC6-98AC-EC3FCD399A14}"/>
              </a:ext>
            </a:extLst>
          </p:cNvPr>
          <p:cNvSpPr/>
          <p:nvPr/>
        </p:nvSpPr>
        <p:spPr>
          <a:xfrm rot="16200000">
            <a:off x="1391703" y="2405784"/>
            <a:ext cx="3330498" cy="275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POSIX ACL</a:t>
            </a:r>
          </a:p>
        </p:txBody>
      </p:sp>
      <p:pic>
        <p:nvPicPr>
          <p:cNvPr id="49" name="Picture 44">
            <a:extLst>
              <a:ext uri="{FF2B5EF4-FFF2-40B4-BE49-F238E27FC236}">
                <a16:creationId xmlns:a16="http://schemas.microsoft.com/office/drawing/2014/main" id="{0B46396D-C75D-4E78-B44E-D052D9D411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91" y="1211372"/>
            <a:ext cx="1182936" cy="878281"/>
          </a:xfrm>
          <a:prstGeom prst="rect">
            <a:avLst/>
          </a:prstGeom>
        </p:spPr>
      </p:pic>
      <p:sp>
        <p:nvSpPr>
          <p:cNvPr id="51" name="Rectangle 31">
            <a:extLst>
              <a:ext uri="{FF2B5EF4-FFF2-40B4-BE49-F238E27FC236}">
                <a16:creationId xmlns:a16="http://schemas.microsoft.com/office/drawing/2014/main" id="{EF11C24B-4C17-4D58-902B-8027663F3AF5}"/>
              </a:ext>
            </a:extLst>
          </p:cNvPr>
          <p:cNvSpPr/>
          <p:nvPr/>
        </p:nvSpPr>
        <p:spPr>
          <a:xfrm>
            <a:off x="411982" y="964642"/>
            <a:ext cx="966752" cy="3359977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75ADE05-277F-4611-8EB9-F80E628A9E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85" y="878066"/>
            <a:ext cx="1445063" cy="355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F83E-E869-4F06-B553-7104A4682A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0" y="1686379"/>
            <a:ext cx="849882" cy="5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29</cp:revision>
  <dcterms:created xsi:type="dcterms:W3CDTF">2018-02-14T08:49:05Z</dcterms:created>
  <dcterms:modified xsi:type="dcterms:W3CDTF">2019-06-18T12:24:33Z</dcterms:modified>
</cp:coreProperties>
</file>