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4AF50BB-F1B8-41D0-BA41-8735875C93BD}"/>
              </a:ext>
            </a:extLst>
          </p:cNvPr>
          <p:cNvGrpSpPr/>
          <p:nvPr/>
        </p:nvGrpSpPr>
        <p:grpSpPr>
          <a:xfrm>
            <a:off x="6693341" y="949057"/>
            <a:ext cx="2054280" cy="1618136"/>
            <a:chOff x="5921784" y="2677240"/>
            <a:chExt cx="2054280" cy="175506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D845E2A-A07A-4C99-9BBC-185DF9EF1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218558" y="2677240"/>
              <a:ext cx="1549139" cy="144948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FC92C1-557B-47B9-809A-647368CC8EA4}"/>
                </a:ext>
              </a:extLst>
            </p:cNvPr>
            <p:cNvSpPr txBox="1"/>
            <p:nvPr/>
          </p:nvSpPr>
          <p:spPr>
            <a:xfrm>
              <a:off x="5921784" y="4062972"/>
              <a:ext cx="20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Execute per request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A7B86BD-6C55-4CC6-9474-C74556EE0C46}"/>
              </a:ext>
            </a:extLst>
          </p:cNvPr>
          <p:cNvSpPr/>
          <p:nvPr/>
        </p:nvSpPr>
        <p:spPr>
          <a:xfrm>
            <a:off x="137651" y="853440"/>
            <a:ext cx="8770375" cy="1909382"/>
          </a:xfrm>
          <a:prstGeom prst="round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025095-4D0C-441F-84C7-77797EEB1804}"/>
              </a:ext>
            </a:extLst>
          </p:cNvPr>
          <p:cNvGrpSpPr/>
          <p:nvPr/>
        </p:nvGrpSpPr>
        <p:grpSpPr>
          <a:xfrm>
            <a:off x="4432285" y="1071154"/>
            <a:ext cx="1736035" cy="1593669"/>
            <a:chOff x="3752217" y="3154049"/>
            <a:chExt cx="1736035" cy="13857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104DC99-7C06-4E2A-BEC3-0431A511B1D7}"/>
                </a:ext>
              </a:extLst>
            </p:cNvPr>
            <p:cNvSpPr/>
            <p:nvPr/>
          </p:nvSpPr>
          <p:spPr>
            <a:xfrm>
              <a:off x="3752217" y="3154049"/>
              <a:ext cx="1736035" cy="969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0,101010,0011010110101,111010101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1,101111,0011010111101,101110101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2,100000,0011010110111,111010101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3,101110,0011011110101,10100000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4,111010,0011110110101,101111111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5,101111,0011011111101,111010111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6,100011,0011000000101,100010101</a:t>
              </a:r>
            </a:p>
            <a:p>
              <a:pPr algn="ctr"/>
              <a:endParaRPr lang="en-US" sz="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E5E9DB-BD92-42A7-8AA7-B9B946A544CC}"/>
                </a:ext>
              </a:extLst>
            </p:cNvPr>
            <p:cNvSpPr txBox="1"/>
            <p:nvPr/>
          </p:nvSpPr>
          <p:spPr>
            <a:xfrm>
              <a:off x="4141577" y="4170497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Compile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953B02-D97E-4EF5-8D57-364B079AFD70}"/>
              </a:ext>
            </a:extLst>
          </p:cNvPr>
          <p:cNvGrpSpPr/>
          <p:nvPr/>
        </p:nvGrpSpPr>
        <p:grpSpPr>
          <a:xfrm>
            <a:off x="1428147" y="1154389"/>
            <a:ext cx="2402132" cy="1395598"/>
            <a:chOff x="611241" y="2946579"/>
            <a:chExt cx="2402132" cy="1603068"/>
          </a:xfrm>
        </p:grpSpPr>
        <p:sp>
          <p:nvSpPr>
            <p:cNvPr id="38" name="Rounded Rectangle 18">
              <a:extLst>
                <a:ext uri="{FF2B5EF4-FFF2-40B4-BE49-F238E27FC236}">
                  <a16:creationId xmlns:a16="http://schemas.microsoft.com/office/drawing/2014/main" id="{5424B9CF-736D-4BF6-A301-51187E175599}"/>
                </a:ext>
              </a:extLst>
            </p:cNvPr>
            <p:cNvSpPr/>
            <p:nvPr/>
          </p:nvSpPr>
          <p:spPr>
            <a:xfrm>
              <a:off x="1646810" y="2946579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19">
              <a:extLst>
                <a:ext uri="{FF2B5EF4-FFF2-40B4-BE49-F238E27FC236}">
                  <a16:creationId xmlns:a16="http://schemas.microsoft.com/office/drawing/2014/main" id="{E8EC7081-7D9E-44A3-94EF-2E447B1461FE}"/>
                </a:ext>
              </a:extLst>
            </p:cNvPr>
            <p:cNvSpPr/>
            <p:nvPr/>
          </p:nvSpPr>
          <p:spPr>
            <a:xfrm>
              <a:off x="1249800" y="3276223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20">
              <a:extLst>
                <a:ext uri="{FF2B5EF4-FFF2-40B4-BE49-F238E27FC236}">
                  <a16:creationId xmlns:a16="http://schemas.microsoft.com/office/drawing/2014/main" id="{CDC081DB-8D8A-470D-BC21-CB48DE68FBAB}"/>
                </a:ext>
              </a:extLst>
            </p:cNvPr>
            <p:cNvSpPr/>
            <p:nvPr/>
          </p:nvSpPr>
          <p:spPr>
            <a:xfrm>
              <a:off x="1084303" y="3590061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21">
              <a:extLst>
                <a:ext uri="{FF2B5EF4-FFF2-40B4-BE49-F238E27FC236}">
                  <a16:creationId xmlns:a16="http://schemas.microsoft.com/office/drawing/2014/main" id="{C3773974-ED4D-4370-978E-3D7F622A2490}"/>
                </a:ext>
              </a:extLst>
            </p:cNvPr>
            <p:cNvSpPr/>
            <p:nvPr/>
          </p:nvSpPr>
          <p:spPr>
            <a:xfrm>
              <a:off x="1382962" y="3589947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22">
              <a:extLst>
                <a:ext uri="{FF2B5EF4-FFF2-40B4-BE49-F238E27FC236}">
                  <a16:creationId xmlns:a16="http://schemas.microsoft.com/office/drawing/2014/main" id="{0D968CF4-832E-4D03-A1BA-FDAC3441A552}"/>
                </a:ext>
              </a:extLst>
            </p:cNvPr>
            <p:cNvSpPr/>
            <p:nvPr/>
          </p:nvSpPr>
          <p:spPr>
            <a:xfrm>
              <a:off x="2213111" y="35634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23">
              <a:extLst>
                <a:ext uri="{FF2B5EF4-FFF2-40B4-BE49-F238E27FC236}">
                  <a16:creationId xmlns:a16="http://schemas.microsoft.com/office/drawing/2014/main" id="{0D2AEFFB-E2F6-43A3-8D1C-8AF17A773499}"/>
                </a:ext>
              </a:extLst>
            </p:cNvPr>
            <p:cNvSpPr/>
            <p:nvPr/>
          </p:nvSpPr>
          <p:spPr>
            <a:xfrm>
              <a:off x="2054084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24">
              <a:extLst>
                <a:ext uri="{FF2B5EF4-FFF2-40B4-BE49-F238E27FC236}">
                  <a16:creationId xmlns:a16="http://schemas.microsoft.com/office/drawing/2014/main" id="{B037C285-8683-4C1C-B7B6-6EA84194284F}"/>
                </a:ext>
              </a:extLst>
            </p:cNvPr>
            <p:cNvSpPr/>
            <p:nvPr/>
          </p:nvSpPr>
          <p:spPr>
            <a:xfrm>
              <a:off x="2378608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25">
              <a:extLst>
                <a:ext uri="{FF2B5EF4-FFF2-40B4-BE49-F238E27FC236}">
                  <a16:creationId xmlns:a16="http://schemas.microsoft.com/office/drawing/2014/main" id="{678355AC-5C54-47DD-BD0A-91E4DAE0684E}"/>
                </a:ext>
              </a:extLst>
            </p:cNvPr>
            <p:cNvSpPr/>
            <p:nvPr/>
          </p:nvSpPr>
          <p:spPr>
            <a:xfrm>
              <a:off x="1646811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26">
              <a:extLst>
                <a:ext uri="{FF2B5EF4-FFF2-40B4-BE49-F238E27FC236}">
                  <a16:creationId xmlns:a16="http://schemas.microsoft.com/office/drawing/2014/main" id="{65C83717-6230-4C7E-AE98-144AC2B94B59}"/>
                </a:ext>
              </a:extLst>
            </p:cNvPr>
            <p:cNvSpPr/>
            <p:nvPr/>
          </p:nvSpPr>
          <p:spPr>
            <a:xfrm>
              <a:off x="2043822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0D5C71-1E39-4BA6-BF73-A500F4DB9BB6}"/>
                </a:ext>
              </a:extLst>
            </p:cNvPr>
            <p:cNvCxnSpPr>
              <a:stCxn id="38" idx="1"/>
              <a:endCxn id="39" idx="0"/>
            </p:cNvCxnSpPr>
            <p:nvPr/>
          </p:nvCxnSpPr>
          <p:spPr>
            <a:xfrm flipH="1">
              <a:off x="1332549" y="3059007"/>
              <a:ext cx="314261" cy="2172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BC7149-15FB-4A3A-9F52-AA18C85BA7CC}"/>
                </a:ext>
              </a:extLst>
            </p:cNvPr>
            <p:cNvCxnSpPr>
              <a:stCxn id="38" idx="3"/>
              <a:endCxn id="46" idx="0"/>
            </p:cNvCxnSpPr>
            <p:nvPr/>
          </p:nvCxnSpPr>
          <p:spPr>
            <a:xfrm>
              <a:off x="1812307" y="3059007"/>
              <a:ext cx="314264" cy="2106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DF317C-FB1B-4649-9C52-AA70536B205F}"/>
                </a:ext>
              </a:extLst>
            </p:cNvPr>
            <p:cNvCxnSpPr>
              <a:stCxn id="38" idx="2"/>
              <a:endCxn id="45" idx="0"/>
            </p:cNvCxnSpPr>
            <p:nvPr/>
          </p:nvCxnSpPr>
          <p:spPr>
            <a:xfrm>
              <a:off x="1729559" y="3171435"/>
              <a:ext cx="1" cy="98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5A763CB-5373-46D2-9568-FD0AAD7951A1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 flipH="1">
              <a:off x="1167052" y="3501079"/>
              <a:ext cx="165497" cy="889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3CDFF09-AF3C-4065-8E28-338600E1D148}"/>
                </a:ext>
              </a:extLst>
            </p:cNvPr>
            <p:cNvCxnSpPr>
              <a:stCxn id="39" idx="2"/>
              <a:endCxn id="41" idx="0"/>
            </p:cNvCxnSpPr>
            <p:nvPr/>
          </p:nvCxnSpPr>
          <p:spPr>
            <a:xfrm>
              <a:off x="1332549" y="3501079"/>
              <a:ext cx="133162" cy="8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B93652-3C71-47EC-A98A-00F29E36AA5A}"/>
                </a:ext>
              </a:extLst>
            </p:cNvPr>
            <p:cNvCxnSpPr>
              <a:stCxn id="46" idx="2"/>
              <a:endCxn id="42" idx="0"/>
            </p:cNvCxnSpPr>
            <p:nvPr/>
          </p:nvCxnSpPr>
          <p:spPr>
            <a:xfrm>
              <a:off x="2126571" y="3494501"/>
              <a:ext cx="169289" cy="68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9E8799-EA39-4844-9A69-1816625B8983}"/>
                </a:ext>
              </a:extLst>
            </p:cNvPr>
            <p:cNvCxnSpPr>
              <a:stCxn id="43" idx="0"/>
              <a:endCxn id="42" idx="2"/>
            </p:cNvCxnSpPr>
            <p:nvPr/>
          </p:nvCxnSpPr>
          <p:spPr>
            <a:xfrm flipV="1">
              <a:off x="2136833" y="3788301"/>
              <a:ext cx="15902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219767-D726-46DB-BB56-5D526AF5AB03}"/>
                </a:ext>
              </a:extLst>
            </p:cNvPr>
            <p:cNvCxnSpPr>
              <a:stCxn id="44" idx="0"/>
              <a:endCxn id="42" idx="2"/>
            </p:cNvCxnSpPr>
            <p:nvPr/>
          </p:nvCxnSpPr>
          <p:spPr>
            <a:xfrm flipH="1" flipV="1">
              <a:off x="2295860" y="3788301"/>
              <a:ext cx="16549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D3686E-065C-46DA-AE61-FD5BB20DC7BB}"/>
                </a:ext>
              </a:extLst>
            </p:cNvPr>
            <p:cNvSpPr txBox="1"/>
            <p:nvPr/>
          </p:nvSpPr>
          <p:spPr>
            <a:xfrm>
              <a:off x="611241" y="4180315"/>
              <a:ext cx="2402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Transform and optimize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81099B3-C0DF-4C31-A210-65834DFD0099}"/>
              </a:ext>
            </a:extLst>
          </p:cNvPr>
          <p:cNvSpPr txBox="1"/>
          <p:nvPr/>
        </p:nvSpPr>
        <p:spPr>
          <a:xfrm>
            <a:off x="270109" y="1554279"/>
            <a:ext cx="81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Policy</a:t>
            </a:r>
          </a:p>
        </p:txBody>
      </p:sp>
      <p:sp>
        <p:nvSpPr>
          <p:cNvPr id="109" name="Down Arrow 15">
            <a:extLst>
              <a:ext uri="{FF2B5EF4-FFF2-40B4-BE49-F238E27FC236}">
                <a16:creationId xmlns:a16="http://schemas.microsoft.com/office/drawing/2014/main" id="{94F87477-3115-4947-8FBA-8D57430B70C3}"/>
              </a:ext>
            </a:extLst>
          </p:cNvPr>
          <p:cNvSpPr/>
          <p:nvPr/>
        </p:nvSpPr>
        <p:spPr>
          <a:xfrm rot="16200000">
            <a:off x="1114011" y="1567308"/>
            <a:ext cx="398777" cy="34063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0" name="Down Arrow 15">
            <a:extLst>
              <a:ext uri="{FF2B5EF4-FFF2-40B4-BE49-F238E27FC236}">
                <a16:creationId xmlns:a16="http://schemas.microsoft.com/office/drawing/2014/main" id="{739389AC-613E-41D7-897B-C75D8AA59776}"/>
              </a:ext>
            </a:extLst>
          </p:cNvPr>
          <p:cNvSpPr/>
          <p:nvPr/>
        </p:nvSpPr>
        <p:spPr>
          <a:xfrm rot="16200000">
            <a:off x="3701372" y="1491208"/>
            <a:ext cx="398777" cy="34063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2" name="Down Arrow 15">
            <a:extLst>
              <a:ext uri="{FF2B5EF4-FFF2-40B4-BE49-F238E27FC236}">
                <a16:creationId xmlns:a16="http://schemas.microsoft.com/office/drawing/2014/main" id="{5081B8FF-DE75-4C7C-A4D0-2D7C05F5E636}"/>
              </a:ext>
            </a:extLst>
          </p:cNvPr>
          <p:cNvSpPr/>
          <p:nvPr/>
        </p:nvSpPr>
        <p:spPr>
          <a:xfrm rot="16200000">
            <a:off x="6441640" y="1490026"/>
            <a:ext cx="398777" cy="34063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3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010E55-8581-49D3-B600-949B7439662C}"/>
              </a:ext>
            </a:extLst>
          </p:cNvPr>
          <p:cNvSpPr/>
          <p:nvPr/>
        </p:nvSpPr>
        <p:spPr>
          <a:xfrm>
            <a:off x="198034" y="1082948"/>
            <a:ext cx="8193600" cy="13731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87918-9AAA-4CBC-8728-7B1D0967BB12}"/>
              </a:ext>
            </a:extLst>
          </p:cNvPr>
          <p:cNvSpPr/>
          <p:nvPr/>
        </p:nvSpPr>
        <p:spPr>
          <a:xfrm>
            <a:off x="4380536" y="1209138"/>
            <a:ext cx="1571869" cy="8410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700" dirty="0">
                <a:solidFill>
                  <a:schemeClr val="tx2">
                    <a:lumMod val="75000"/>
                  </a:schemeClr>
                </a:solidFill>
              </a:rPr>
              <a:t>0,101010,0011010110101,111010101</a:t>
            </a:r>
          </a:p>
          <a:p>
            <a:pPr algn="ctr"/>
            <a:r>
              <a:rPr lang="en-US" sz="700" dirty="0">
                <a:solidFill>
                  <a:schemeClr val="tx2">
                    <a:lumMod val="75000"/>
                  </a:schemeClr>
                </a:solidFill>
              </a:rPr>
              <a:t>1,101111,0011010111101,101110101</a:t>
            </a:r>
          </a:p>
          <a:p>
            <a:pPr algn="ctr"/>
            <a:r>
              <a:rPr lang="en-US" sz="700" dirty="0">
                <a:solidFill>
                  <a:schemeClr val="tx2">
                    <a:lumMod val="75000"/>
                  </a:schemeClr>
                </a:solidFill>
              </a:rPr>
              <a:t>2,100000,0011010110111,111010101</a:t>
            </a:r>
          </a:p>
          <a:p>
            <a:pPr algn="ctr"/>
            <a:r>
              <a:rPr lang="en-US" sz="700" dirty="0">
                <a:solidFill>
                  <a:schemeClr val="tx2">
                    <a:lumMod val="75000"/>
                  </a:schemeClr>
                </a:solidFill>
              </a:rPr>
              <a:t>3,101110,0011011110101,10100000</a:t>
            </a:r>
          </a:p>
          <a:p>
            <a:pPr algn="ctr"/>
            <a:r>
              <a:rPr lang="en-US" sz="700" dirty="0">
                <a:solidFill>
                  <a:schemeClr val="tx2">
                    <a:lumMod val="75000"/>
                  </a:schemeClr>
                </a:solidFill>
              </a:rPr>
              <a:t>4,111010,0011110110101,101111111</a:t>
            </a:r>
          </a:p>
          <a:p>
            <a:pPr algn="ctr"/>
            <a:r>
              <a:rPr lang="en-US" sz="700" dirty="0">
                <a:solidFill>
                  <a:schemeClr val="tx2">
                    <a:lumMod val="75000"/>
                  </a:schemeClr>
                </a:solidFill>
              </a:rPr>
              <a:t>5,101111,0011011111101,111010111</a:t>
            </a:r>
          </a:p>
          <a:p>
            <a:pPr algn="ctr"/>
            <a:r>
              <a:rPr lang="en-US" sz="700" dirty="0">
                <a:solidFill>
                  <a:schemeClr val="tx2">
                    <a:lumMod val="75000"/>
                  </a:schemeClr>
                </a:solidFill>
              </a:rPr>
              <a:t>6,100011,0011000000101,100010101</a:t>
            </a:r>
          </a:p>
          <a:p>
            <a:pPr algn="ctr"/>
            <a:endParaRPr lang="en-US" sz="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Down Arrow 15">
            <a:extLst>
              <a:ext uri="{FF2B5EF4-FFF2-40B4-BE49-F238E27FC236}">
                <a16:creationId xmlns:a16="http://schemas.microsoft.com/office/drawing/2014/main" id="{39AA190B-5135-4D1B-AA56-9075922A63F4}"/>
              </a:ext>
            </a:extLst>
          </p:cNvPr>
          <p:cNvSpPr/>
          <p:nvPr/>
        </p:nvSpPr>
        <p:spPr>
          <a:xfrm rot="16200000">
            <a:off x="6147815" y="1434026"/>
            <a:ext cx="398777" cy="34063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4CA14-4D1A-4D25-A3BC-CD1B6186F33B}"/>
              </a:ext>
            </a:extLst>
          </p:cNvPr>
          <p:cNvSpPr txBox="1"/>
          <p:nvPr/>
        </p:nvSpPr>
        <p:spPr>
          <a:xfrm>
            <a:off x="4841945" y="2050173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Compile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0AAC0E-EDF3-4062-835B-CABF0AE7A7DD}"/>
              </a:ext>
            </a:extLst>
          </p:cNvPr>
          <p:cNvGrpSpPr/>
          <p:nvPr/>
        </p:nvGrpSpPr>
        <p:grpSpPr>
          <a:xfrm>
            <a:off x="2298107" y="1328826"/>
            <a:ext cx="982097" cy="665144"/>
            <a:chOff x="1084303" y="2946579"/>
            <a:chExt cx="1459802" cy="1167553"/>
          </a:xfrm>
        </p:grpSpPr>
        <p:sp>
          <p:nvSpPr>
            <p:cNvPr id="7" name="Rounded Rectangle 18">
              <a:extLst>
                <a:ext uri="{FF2B5EF4-FFF2-40B4-BE49-F238E27FC236}">
                  <a16:creationId xmlns:a16="http://schemas.microsoft.com/office/drawing/2014/main" id="{E4FA70F2-23FF-4F96-848E-0F8CEA6EF884}"/>
                </a:ext>
              </a:extLst>
            </p:cNvPr>
            <p:cNvSpPr/>
            <p:nvPr/>
          </p:nvSpPr>
          <p:spPr>
            <a:xfrm>
              <a:off x="1646810" y="2946579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19">
              <a:extLst>
                <a:ext uri="{FF2B5EF4-FFF2-40B4-BE49-F238E27FC236}">
                  <a16:creationId xmlns:a16="http://schemas.microsoft.com/office/drawing/2014/main" id="{39F9B271-3726-4D23-ACF5-E2C5A68226DD}"/>
                </a:ext>
              </a:extLst>
            </p:cNvPr>
            <p:cNvSpPr/>
            <p:nvPr/>
          </p:nvSpPr>
          <p:spPr>
            <a:xfrm>
              <a:off x="1249800" y="3276223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20">
              <a:extLst>
                <a:ext uri="{FF2B5EF4-FFF2-40B4-BE49-F238E27FC236}">
                  <a16:creationId xmlns:a16="http://schemas.microsoft.com/office/drawing/2014/main" id="{AE87EB64-ED5C-412A-BB28-8D20A79BAADE}"/>
                </a:ext>
              </a:extLst>
            </p:cNvPr>
            <p:cNvSpPr/>
            <p:nvPr/>
          </p:nvSpPr>
          <p:spPr>
            <a:xfrm>
              <a:off x="1084303" y="3590061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21">
              <a:extLst>
                <a:ext uri="{FF2B5EF4-FFF2-40B4-BE49-F238E27FC236}">
                  <a16:creationId xmlns:a16="http://schemas.microsoft.com/office/drawing/2014/main" id="{79EF598C-788B-40CB-8DFF-29D3374A0075}"/>
                </a:ext>
              </a:extLst>
            </p:cNvPr>
            <p:cNvSpPr/>
            <p:nvPr/>
          </p:nvSpPr>
          <p:spPr>
            <a:xfrm>
              <a:off x="1382962" y="3589947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22">
              <a:extLst>
                <a:ext uri="{FF2B5EF4-FFF2-40B4-BE49-F238E27FC236}">
                  <a16:creationId xmlns:a16="http://schemas.microsoft.com/office/drawing/2014/main" id="{56806A1F-0124-40FA-8C64-99848CBAC774}"/>
                </a:ext>
              </a:extLst>
            </p:cNvPr>
            <p:cNvSpPr/>
            <p:nvPr/>
          </p:nvSpPr>
          <p:spPr>
            <a:xfrm>
              <a:off x="2213111" y="35634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23">
              <a:extLst>
                <a:ext uri="{FF2B5EF4-FFF2-40B4-BE49-F238E27FC236}">
                  <a16:creationId xmlns:a16="http://schemas.microsoft.com/office/drawing/2014/main" id="{7664D2D4-6C61-4439-B10C-1A1B0866A982}"/>
                </a:ext>
              </a:extLst>
            </p:cNvPr>
            <p:cNvSpPr/>
            <p:nvPr/>
          </p:nvSpPr>
          <p:spPr>
            <a:xfrm>
              <a:off x="2054084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24">
              <a:extLst>
                <a:ext uri="{FF2B5EF4-FFF2-40B4-BE49-F238E27FC236}">
                  <a16:creationId xmlns:a16="http://schemas.microsoft.com/office/drawing/2014/main" id="{079F1217-C871-4392-B51D-9E0BB894E2E3}"/>
                </a:ext>
              </a:extLst>
            </p:cNvPr>
            <p:cNvSpPr/>
            <p:nvPr/>
          </p:nvSpPr>
          <p:spPr>
            <a:xfrm>
              <a:off x="2378608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25">
              <a:extLst>
                <a:ext uri="{FF2B5EF4-FFF2-40B4-BE49-F238E27FC236}">
                  <a16:creationId xmlns:a16="http://schemas.microsoft.com/office/drawing/2014/main" id="{E7E80822-A7A2-4642-ABD8-33D4ECE5996E}"/>
                </a:ext>
              </a:extLst>
            </p:cNvPr>
            <p:cNvSpPr/>
            <p:nvPr/>
          </p:nvSpPr>
          <p:spPr>
            <a:xfrm>
              <a:off x="1646811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26">
              <a:extLst>
                <a:ext uri="{FF2B5EF4-FFF2-40B4-BE49-F238E27FC236}">
                  <a16:creationId xmlns:a16="http://schemas.microsoft.com/office/drawing/2014/main" id="{DB28E998-1A05-41EB-BA4F-B8DFA622D5E0}"/>
                </a:ext>
              </a:extLst>
            </p:cNvPr>
            <p:cNvSpPr/>
            <p:nvPr/>
          </p:nvSpPr>
          <p:spPr>
            <a:xfrm>
              <a:off x="2043822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AC8D0A-3E8F-4E30-8988-6257A06CBA53}"/>
                </a:ext>
              </a:extLst>
            </p:cNvPr>
            <p:cNvCxnSpPr>
              <a:stCxn id="7" idx="1"/>
              <a:endCxn id="8" idx="0"/>
            </p:cNvCxnSpPr>
            <p:nvPr/>
          </p:nvCxnSpPr>
          <p:spPr>
            <a:xfrm flipH="1">
              <a:off x="1332549" y="3059007"/>
              <a:ext cx="314261" cy="2172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2C2332-FE07-4503-8443-2F56296EE718}"/>
                </a:ext>
              </a:extLst>
            </p:cNvPr>
            <p:cNvCxnSpPr>
              <a:stCxn id="7" idx="3"/>
              <a:endCxn id="15" idx="0"/>
            </p:cNvCxnSpPr>
            <p:nvPr/>
          </p:nvCxnSpPr>
          <p:spPr>
            <a:xfrm>
              <a:off x="1812307" y="3059007"/>
              <a:ext cx="314264" cy="2106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D88B89-0BD4-4E4F-BDE2-7E244398CDEB}"/>
                </a:ext>
              </a:extLst>
            </p:cNvPr>
            <p:cNvCxnSpPr>
              <a:stCxn id="7" idx="2"/>
              <a:endCxn id="14" idx="0"/>
            </p:cNvCxnSpPr>
            <p:nvPr/>
          </p:nvCxnSpPr>
          <p:spPr>
            <a:xfrm>
              <a:off x="1729559" y="3171435"/>
              <a:ext cx="1" cy="98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08362A-2809-4034-AD6D-C2C164A6C1D8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1167052" y="3501079"/>
              <a:ext cx="165497" cy="889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53FC94-6FC6-4BF7-85C1-10D7D3B1EED5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>
              <a:off x="1332549" y="3501079"/>
              <a:ext cx="133162" cy="8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A01A836-E7EB-442D-92E7-E7C6E50B02A2}"/>
                </a:ext>
              </a:extLst>
            </p:cNvPr>
            <p:cNvCxnSpPr>
              <a:stCxn id="15" idx="2"/>
              <a:endCxn id="11" idx="0"/>
            </p:cNvCxnSpPr>
            <p:nvPr/>
          </p:nvCxnSpPr>
          <p:spPr>
            <a:xfrm>
              <a:off x="2126571" y="3494501"/>
              <a:ext cx="169289" cy="68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103FDB-9767-45E2-8730-BC35517C2DBF}"/>
                </a:ext>
              </a:extLst>
            </p:cNvPr>
            <p:cNvCxnSpPr>
              <a:stCxn id="12" idx="0"/>
              <a:endCxn id="11" idx="2"/>
            </p:cNvCxnSpPr>
            <p:nvPr/>
          </p:nvCxnSpPr>
          <p:spPr>
            <a:xfrm flipV="1">
              <a:off x="2136833" y="3788301"/>
              <a:ext cx="15902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60507B-96B3-4C53-9A9A-D78D1BF3D5B7}"/>
                </a:ext>
              </a:extLst>
            </p:cNvPr>
            <p:cNvCxnSpPr>
              <a:stCxn id="13" idx="0"/>
              <a:endCxn id="11" idx="2"/>
            </p:cNvCxnSpPr>
            <p:nvPr/>
          </p:nvCxnSpPr>
          <p:spPr>
            <a:xfrm flipH="1" flipV="1">
              <a:off x="2295860" y="3788301"/>
              <a:ext cx="16549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DC2A78-5ED4-41D4-935C-725E64CD9A53}"/>
              </a:ext>
            </a:extLst>
          </p:cNvPr>
          <p:cNvSpPr txBox="1"/>
          <p:nvPr/>
        </p:nvSpPr>
        <p:spPr>
          <a:xfrm>
            <a:off x="1713283" y="2072126"/>
            <a:ext cx="215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Transform and optimize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814EAFA-82CA-4D48-8F65-7907226A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41638" y="1165241"/>
            <a:ext cx="820082" cy="8200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321759-972E-4B28-86E3-484BADF736DB}"/>
              </a:ext>
            </a:extLst>
          </p:cNvPr>
          <p:cNvSpPr txBox="1"/>
          <p:nvPr/>
        </p:nvSpPr>
        <p:spPr>
          <a:xfrm>
            <a:off x="6434027" y="1871352"/>
            <a:ext cx="183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Line rate (100GbE) processing</a:t>
            </a:r>
          </a:p>
        </p:txBody>
      </p:sp>
      <p:sp>
        <p:nvSpPr>
          <p:cNvPr id="27" name="Down Arrow 15">
            <a:extLst>
              <a:ext uri="{FF2B5EF4-FFF2-40B4-BE49-F238E27FC236}">
                <a16:creationId xmlns:a16="http://schemas.microsoft.com/office/drawing/2014/main" id="{37862AB2-3C09-4499-889B-B31CECE2E19D}"/>
              </a:ext>
            </a:extLst>
          </p:cNvPr>
          <p:cNvSpPr/>
          <p:nvPr/>
        </p:nvSpPr>
        <p:spPr>
          <a:xfrm rot="16200000">
            <a:off x="3688823" y="1481454"/>
            <a:ext cx="398777" cy="34063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C387BD-5981-4B88-A859-1E616204916B}"/>
              </a:ext>
            </a:extLst>
          </p:cNvPr>
          <p:cNvSpPr txBox="1"/>
          <p:nvPr/>
        </p:nvSpPr>
        <p:spPr>
          <a:xfrm>
            <a:off x="318775" y="1465176"/>
            <a:ext cx="667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Policy</a:t>
            </a:r>
          </a:p>
        </p:txBody>
      </p:sp>
      <p:sp>
        <p:nvSpPr>
          <p:cNvPr id="29" name="Down Arrow 15">
            <a:extLst>
              <a:ext uri="{FF2B5EF4-FFF2-40B4-BE49-F238E27FC236}">
                <a16:creationId xmlns:a16="http://schemas.microsoft.com/office/drawing/2014/main" id="{047CBACF-BC0E-4CF5-9B8B-6DF51A9E00FF}"/>
              </a:ext>
            </a:extLst>
          </p:cNvPr>
          <p:cNvSpPr/>
          <p:nvPr/>
        </p:nvSpPr>
        <p:spPr>
          <a:xfrm rot="16200000">
            <a:off x="1297273" y="1490294"/>
            <a:ext cx="398777" cy="34063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33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0F83B8-88E9-4264-B0CA-B7CB01B3D094}"/>
              </a:ext>
            </a:extLst>
          </p:cNvPr>
          <p:cNvGrpSpPr/>
          <p:nvPr/>
        </p:nvGrpSpPr>
        <p:grpSpPr>
          <a:xfrm>
            <a:off x="6249272" y="2351908"/>
            <a:ext cx="2054280" cy="1605555"/>
            <a:chOff x="6185497" y="2719931"/>
            <a:chExt cx="2054280" cy="18297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CAF8D1-A562-494F-8B76-A60DD5AF3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8068" y="2719931"/>
              <a:ext cx="1549139" cy="15491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9279AB-E9A0-4D2C-B9B7-90B7D1FEB953}"/>
                </a:ext>
              </a:extLst>
            </p:cNvPr>
            <p:cNvSpPr txBox="1"/>
            <p:nvPr/>
          </p:nvSpPr>
          <p:spPr>
            <a:xfrm>
              <a:off x="6185497" y="4180315"/>
              <a:ext cx="20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Execute per request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12782-4C17-4E10-B5CB-B90605AAFD41}"/>
              </a:ext>
            </a:extLst>
          </p:cNvPr>
          <p:cNvSpPr/>
          <p:nvPr/>
        </p:nvSpPr>
        <p:spPr>
          <a:xfrm>
            <a:off x="354720" y="2351908"/>
            <a:ext cx="8241814" cy="1870364"/>
          </a:xfrm>
          <a:prstGeom prst="round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F4710-98D8-49FD-B581-F62D537C2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7" t="12004" r="4488" b="9311"/>
          <a:stretch/>
        </p:blipFill>
        <p:spPr>
          <a:xfrm>
            <a:off x="3272017" y="388331"/>
            <a:ext cx="2823983" cy="1690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09485E-506F-4978-A841-046BBF437177}"/>
              </a:ext>
            </a:extLst>
          </p:cNvPr>
          <p:cNvGrpSpPr/>
          <p:nvPr/>
        </p:nvGrpSpPr>
        <p:grpSpPr>
          <a:xfrm>
            <a:off x="3815992" y="2561866"/>
            <a:ext cx="1736035" cy="1395598"/>
            <a:chOff x="3752217" y="3154049"/>
            <a:chExt cx="1736035" cy="13955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8BCCBC-46B9-4345-886F-5F9ADCECC8DF}"/>
                </a:ext>
              </a:extLst>
            </p:cNvPr>
            <p:cNvSpPr/>
            <p:nvPr/>
          </p:nvSpPr>
          <p:spPr>
            <a:xfrm>
              <a:off x="3752217" y="3154049"/>
              <a:ext cx="1736035" cy="969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0,101010,0011010110101,111010101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1,101111,0011010111101,101110101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2,100000,0011010110111,111010101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3,101110,0011011110101,10100000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4,111010,0011110110101,101111111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5,101111,0011011111101,111010111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6,100011,0011000000101,100010101</a:t>
              </a:r>
            </a:p>
            <a:p>
              <a:pPr algn="ctr"/>
              <a:endParaRPr lang="en-US" sz="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21CA0B-520A-4E6E-849E-CB40399364BC}"/>
                </a:ext>
              </a:extLst>
            </p:cNvPr>
            <p:cNvSpPr txBox="1"/>
            <p:nvPr/>
          </p:nvSpPr>
          <p:spPr>
            <a:xfrm>
              <a:off x="3963189" y="418031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Compile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10563E-6DA7-4606-814A-32F0E7BAFB06}"/>
              </a:ext>
            </a:extLst>
          </p:cNvPr>
          <p:cNvGrpSpPr/>
          <p:nvPr/>
        </p:nvGrpSpPr>
        <p:grpSpPr>
          <a:xfrm>
            <a:off x="675016" y="2561866"/>
            <a:ext cx="2402132" cy="1395598"/>
            <a:chOff x="611241" y="2946579"/>
            <a:chExt cx="2402132" cy="1603068"/>
          </a:xfrm>
        </p:grpSpPr>
        <p:sp>
          <p:nvSpPr>
            <p:cNvPr id="11" name="Rounded Rectangle 18">
              <a:extLst>
                <a:ext uri="{FF2B5EF4-FFF2-40B4-BE49-F238E27FC236}">
                  <a16:creationId xmlns:a16="http://schemas.microsoft.com/office/drawing/2014/main" id="{A0A7A5CD-80B1-450C-9573-1C1786BD2366}"/>
                </a:ext>
              </a:extLst>
            </p:cNvPr>
            <p:cNvSpPr/>
            <p:nvPr/>
          </p:nvSpPr>
          <p:spPr>
            <a:xfrm>
              <a:off x="1646810" y="2946579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9">
              <a:extLst>
                <a:ext uri="{FF2B5EF4-FFF2-40B4-BE49-F238E27FC236}">
                  <a16:creationId xmlns:a16="http://schemas.microsoft.com/office/drawing/2014/main" id="{0A3FD718-4060-4B7C-BF42-376D76CC8BC3}"/>
                </a:ext>
              </a:extLst>
            </p:cNvPr>
            <p:cNvSpPr/>
            <p:nvPr/>
          </p:nvSpPr>
          <p:spPr>
            <a:xfrm>
              <a:off x="1249800" y="3276223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20">
              <a:extLst>
                <a:ext uri="{FF2B5EF4-FFF2-40B4-BE49-F238E27FC236}">
                  <a16:creationId xmlns:a16="http://schemas.microsoft.com/office/drawing/2014/main" id="{D1EB6CF2-1E79-4CD7-A3E7-6D39D5580859}"/>
                </a:ext>
              </a:extLst>
            </p:cNvPr>
            <p:cNvSpPr/>
            <p:nvPr/>
          </p:nvSpPr>
          <p:spPr>
            <a:xfrm>
              <a:off x="1084303" y="3590061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21">
              <a:extLst>
                <a:ext uri="{FF2B5EF4-FFF2-40B4-BE49-F238E27FC236}">
                  <a16:creationId xmlns:a16="http://schemas.microsoft.com/office/drawing/2014/main" id="{05B08668-4CBA-4845-A2EB-30675B508D84}"/>
                </a:ext>
              </a:extLst>
            </p:cNvPr>
            <p:cNvSpPr/>
            <p:nvPr/>
          </p:nvSpPr>
          <p:spPr>
            <a:xfrm>
              <a:off x="1382962" y="3589947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22">
              <a:extLst>
                <a:ext uri="{FF2B5EF4-FFF2-40B4-BE49-F238E27FC236}">
                  <a16:creationId xmlns:a16="http://schemas.microsoft.com/office/drawing/2014/main" id="{5A059BD9-672B-4BD1-8E74-40E89AD4B93E}"/>
                </a:ext>
              </a:extLst>
            </p:cNvPr>
            <p:cNvSpPr/>
            <p:nvPr/>
          </p:nvSpPr>
          <p:spPr>
            <a:xfrm>
              <a:off x="2213111" y="35634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23">
              <a:extLst>
                <a:ext uri="{FF2B5EF4-FFF2-40B4-BE49-F238E27FC236}">
                  <a16:creationId xmlns:a16="http://schemas.microsoft.com/office/drawing/2014/main" id="{50EE45D8-BFE4-4E0C-A965-CDC180CACED0}"/>
                </a:ext>
              </a:extLst>
            </p:cNvPr>
            <p:cNvSpPr/>
            <p:nvPr/>
          </p:nvSpPr>
          <p:spPr>
            <a:xfrm>
              <a:off x="2054084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24">
              <a:extLst>
                <a:ext uri="{FF2B5EF4-FFF2-40B4-BE49-F238E27FC236}">
                  <a16:creationId xmlns:a16="http://schemas.microsoft.com/office/drawing/2014/main" id="{F75F6E7E-5799-412F-A97F-DC3A00F5B51A}"/>
                </a:ext>
              </a:extLst>
            </p:cNvPr>
            <p:cNvSpPr/>
            <p:nvPr/>
          </p:nvSpPr>
          <p:spPr>
            <a:xfrm>
              <a:off x="2378608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25">
              <a:extLst>
                <a:ext uri="{FF2B5EF4-FFF2-40B4-BE49-F238E27FC236}">
                  <a16:creationId xmlns:a16="http://schemas.microsoft.com/office/drawing/2014/main" id="{2AB522EA-72C5-41E9-B127-5BE4787453A6}"/>
                </a:ext>
              </a:extLst>
            </p:cNvPr>
            <p:cNvSpPr/>
            <p:nvPr/>
          </p:nvSpPr>
          <p:spPr>
            <a:xfrm>
              <a:off x="1646811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26">
              <a:extLst>
                <a:ext uri="{FF2B5EF4-FFF2-40B4-BE49-F238E27FC236}">
                  <a16:creationId xmlns:a16="http://schemas.microsoft.com/office/drawing/2014/main" id="{5F376B90-49B0-4B57-B22F-71223BA5DBC4}"/>
                </a:ext>
              </a:extLst>
            </p:cNvPr>
            <p:cNvSpPr/>
            <p:nvPr/>
          </p:nvSpPr>
          <p:spPr>
            <a:xfrm>
              <a:off x="2043822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6148282-F87B-4FF7-A645-5618AF30916D}"/>
                </a:ext>
              </a:extLst>
            </p:cNvPr>
            <p:cNvCxnSpPr>
              <a:stCxn id="11" idx="1"/>
              <a:endCxn id="12" idx="0"/>
            </p:cNvCxnSpPr>
            <p:nvPr/>
          </p:nvCxnSpPr>
          <p:spPr>
            <a:xfrm flipH="1">
              <a:off x="1332549" y="3059007"/>
              <a:ext cx="314261" cy="2172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B069A-6A80-42D7-BA30-A60F9AE65E29}"/>
                </a:ext>
              </a:extLst>
            </p:cNvPr>
            <p:cNvCxnSpPr>
              <a:stCxn id="11" idx="3"/>
              <a:endCxn id="19" idx="0"/>
            </p:cNvCxnSpPr>
            <p:nvPr/>
          </p:nvCxnSpPr>
          <p:spPr>
            <a:xfrm>
              <a:off x="1812307" y="3059007"/>
              <a:ext cx="314264" cy="2106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7FFEB6-A2B2-40A6-9F84-1DD39F4831D6}"/>
                </a:ext>
              </a:extLst>
            </p:cNvPr>
            <p:cNvCxnSpPr>
              <a:stCxn id="11" idx="2"/>
              <a:endCxn id="18" idx="0"/>
            </p:cNvCxnSpPr>
            <p:nvPr/>
          </p:nvCxnSpPr>
          <p:spPr>
            <a:xfrm>
              <a:off x="1729559" y="3171435"/>
              <a:ext cx="1" cy="98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5A6B00-8848-4EE7-9D5B-1488119123D9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flipH="1">
              <a:off x="1167052" y="3501079"/>
              <a:ext cx="165497" cy="889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6DA142-EE83-4F24-988E-493C815FBA43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>
              <a:off x="1332549" y="3501079"/>
              <a:ext cx="133162" cy="8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0AE35B-6C7D-4966-9EC0-42D7F4471221}"/>
                </a:ext>
              </a:extLst>
            </p:cNvPr>
            <p:cNvCxnSpPr>
              <a:stCxn id="19" idx="2"/>
              <a:endCxn id="15" idx="0"/>
            </p:cNvCxnSpPr>
            <p:nvPr/>
          </p:nvCxnSpPr>
          <p:spPr>
            <a:xfrm>
              <a:off x="2126571" y="3494501"/>
              <a:ext cx="169289" cy="68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F60431-EDD3-4CEA-A5DB-DA373DCAC5D9}"/>
                </a:ext>
              </a:extLst>
            </p:cNvPr>
            <p:cNvCxnSpPr>
              <a:stCxn id="16" idx="0"/>
              <a:endCxn id="15" idx="2"/>
            </p:cNvCxnSpPr>
            <p:nvPr/>
          </p:nvCxnSpPr>
          <p:spPr>
            <a:xfrm flipV="1">
              <a:off x="2136833" y="3788301"/>
              <a:ext cx="15902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FA301F-13BC-4544-9A02-92F70D066D6B}"/>
                </a:ext>
              </a:extLst>
            </p:cNvPr>
            <p:cNvCxnSpPr>
              <a:stCxn id="17" idx="0"/>
              <a:endCxn id="15" idx="2"/>
            </p:cNvCxnSpPr>
            <p:nvPr/>
          </p:nvCxnSpPr>
          <p:spPr>
            <a:xfrm flipH="1" flipV="1">
              <a:off x="2295860" y="3788301"/>
              <a:ext cx="16549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E2605D-7CAC-4E6F-8E62-7B688FD141C6}"/>
                </a:ext>
              </a:extLst>
            </p:cNvPr>
            <p:cNvSpPr txBox="1"/>
            <p:nvPr/>
          </p:nvSpPr>
          <p:spPr>
            <a:xfrm>
              <a:off x="611241" y="4180315"/>
              <a:ext cx="2402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Transform and optimize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E59318-B053-48FD-8510-296BB350FE3A}"/>
              </a:ext>
            </a:extLst>
          </p:cNvPr>
          <p:cNvCxnSpPr/>
          <p:nvPr/>
        </p:nvCxnSpPr>
        <p:spPr>
          <a:xfrm>
            <a:off x="624884" y="4056017"/>
            <a:ext cx="77678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10B7FC1-6018-4A26-AE54-C17688504645}"/>
              </a:ext>
            </a:extLst>
          </p:cNvPr>
          <p:cNvSpPr/>
          <p:nvPr/>
        </p:nvSpPr>
        <p:spPr>
          <a:xfrm>
            <a:off x="4524939" y="2079083"/>
            <a:ext cx="270163" cy="168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6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9B5D6B-140E-4EDE-B70D-C87B078D3819}"/>
              </a:ext>
            </a:extLst>
          </p:cNvPr>
          <p:cNvGrpSpPr/>
          <p:nvPr/>
        </p:nvGrpSpPr>
        <p:grpSpPr>
          <a:xfrm>
            <a:off x="7621007" y="1203781"/>
            <a:ext cx="2054280" cy="1605555"/>
            <a:chOff x="6185497" y="2719931"/>
            <a:chExt cx="2054280" cy="18297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2D0B53-6E97-4BE7-80ED-54B42068F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8068" y="2719931"/>
              <a:ext cx="1549139" cy="15491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DEE38C-47E3-413D-BAF5-1981847E6BDD}"/>
                </a:ext>
              </a:extLst>
            </p:cNvPr>
            <p:cNvSpPr txBox="1"/>
            <p:nvPr/>
          </p:nvSpPr>
          <p:spPr>
            <a:xfrm>
              <a:off x="6185497" y="4180315"/>
              <a:ext cx="20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Execute per request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F9627-200F-4195-9BC7-9065CD564BAF}"/>
              </a:ext>
            </a:extLst>
          </p:cNvPr>
          <p:cNvSpPr/>
          <p:nvPr/>
        </p:nvSpPr>
        <p:spPr>
          <a:xfrm>
            <a:off x="1726455" y="1203781"/>
            <a:ext cx="8241814" cy="1870364"/>
          </a:xfrm>
          <a:prstGeom prst="round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4B2BDE-5469-404A-BD60-EF32251DF7C2}"/>
              </a:ext>
            </a:extLst>
          </p:cNvPr>
          <p:cNvGrpSpPr/>
          <p:nvPr/>
        </p:nvGrpSpPr>
        <p:grpSpPr>
          <a:xfrm>
            <a:off x="5187727" y="1413739"/>
            <a:ext cx="1736035" cy="1395598"/>
            <a:chOff x="3752217" y="3154049"/>
            <a:chExt cx="1736035" cy="13955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A0BF30-A6BB-4EB0-9E03-8B657331E938}"/>
                </a:ext>
              </a:extLst>
            </p:cNvPr>
            <p:cNvSpPr/>
            <p:nvPr/>
          </p:nvSpPr>
          <p:spPr>
            <a:xfrm>
              <a:off x="3752217" y="3154049"/>
              <a:ext cx="1736035" cy="969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0,101010,0011010110101,111010101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1,101111,0011010111101,101110101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2,100000,0011010110111,111010101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3,101110,0011011110101,10100000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4,111010,0011110110101,101111111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5,101111,0011011111101,111010111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6,100011,0011000000101,100010101</a:t>
              </a:r>
            </a:p>
            <a:p>
              <a:pPr algn="ctr"/>
              <a:endParaRPr lang="en-US" sz="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96806E-7B36-48BF-8511-0F76D63DE915}"/>
                </a:ext>
              </a:extLst>
            </p:cNvPr>
            <p:cNvSpPr txBox="1"/>
            <p:nvPr/>
          </p:nvSpPr>
          <p:spPr>
            <a:xfrm>
              <a:off x="3963189" y="4180315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Compile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F1E77EE-3EAD-464B-93CC-9BB852E9AD25}"/>
              </a:ext>
            </a:extLst>
          </p:cNvPr>
          <p:cNvGrpSpPr/>
          <p:nvPr/>
        </p:nvGrpSpPr>
        <p:grpSpPr>
          <a:xfrm>
            <a:off x="2046751" y="1413739"/>
            <a:ext cx="2402132" cy="1395598"/>
            <a:chOff x="611241" y="2946579"/>
            <a:chExt cx="2402132" cy="1603068"/>
          </a:xfrm>
        </p:grpSpPr>
        <p:sp>
          <p:nvSpPr>
            <p:cNvPr id="10" name="Rounded Rectangle 18">
              <a:extLst>
                <a:ext uri="{FF2B5EF4-FFF2-40B4-BE49-F238E27FC236}">
                  <a16:creationId xmlns:a16="http://schemas.microsoft.com/office/drawing/2014/main" id="{B69AF7D5-7EF5-4717-950F-60A8B2ADB716}"/>
                </a:ext>
              </a:extLst>
            </p:cNvPr>
            <p:cNvSpPr/>
            <p:nvPr/>
          </p:nvSpPr>
          <p:spPr>
            <a:xfrm>
              <a:off x="1646810" y="2946579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9">
              <a:extLst>
                <a:ext uri="{FF2B5EF4-FFF2-40B4-BE49-F238E27FC236}">
                  <a16:creationId xmlns:a16="http://schemas.microsoft.com/office/drawing/2014/main" id="{1607E890-7503-4715-A08F-07FD531E156C}"/>
                </a:ext>
              </a:extLst>
            </p:cNvPr>
            <p:cNvSpPr/>
            <p:nvPr/>
          </p:nvSpPr>
          <p:spPr>
            <a:xfrm>
              <a:off x="1249800" y="3276223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20">
              <a:extLst>
                <a:ext uri="{FF2B5EF4-FFF2-40B4-BE49-F238E27FC236}">
                  <a16:creationId xmlns:a16="http://schemas.microsoft.com/office/drawing/2014/main" id="{E06A3388-CD4D-47BF-9806-4822E474BE61}"/>
                </a:ext>
              </a:extLst>
            </p:cNvPr>
            <p:cNvSpPr/>
            <p:nvPr/>
          </p:nvSpPr>
          <p:spPr>
            <a:xfrm>
              <a:off x="1084303" y="3590061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21">
              <a:extLst>
                <a:ext uri="{FF2B5EF4-FFF2-40B4-BE49-F238E27FC236}">
                  <a16:creationId xmlns:a16="http://schemas.microsoft.com/office/drawing/2014/main" id="{60020D1A-3151-4645-B4C0-051A7D3F2EC9}"/>
                </a:ext>
              </a:extLst>
            </p:cNvPr>
            <p:cNvSpPr/>
            <p:nvPr/>
          </p:nvSpPr>
          <p:spPr>
            <a:xfrm>
              <a:off x="1382962" y="3589947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22">
              <a:extLst>
                <a:ext uri="{FF2B5EF4-FFF2-40B4-BE49-F238E27FC236}">
                  <a16:creationId xmlns:a16="http://schemas.microsoft.com/office/drawing/2014/main" id="{205BA52A-A462-45E3-8F67-4C2E7EBF92C3}"/>
                </a:ext>
              </a:extLst>
            </p:cNvPr>
            <p:cNvSpPr/>
            <p:nvPr/>
          </p:nvSpPr>
          <p:spPr>
            <a:xfrm>
              <a:off x="2213111" y="35634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23">
              <a:extLst>
                <a:ext uri="{FF2B5EF4-FFF2-40B4-BE49-F238E27FC236}">
                  <a16:creationId xmlns:a16="http://schemas.microsoft.com/office/drawing/2014/main" id="{DA8E8507-4413-42BA-AC29-CCCFE5E18EBC}"/>
                </a:ext>
              </a:extLst>
            </p:cNvPr>
            <p:cNvSpPr/>
            <p:nvPr/>
          </p:nvSpPr>
          <p:spPr>
            <a:xfrm>
              <a:off x="2054084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24">
              <a:extLst>
                <a:ext uri="{FF2B5EF4-FFF2-40B4-BE49-F238E27FC236}">
                  <a16:creationId xmlns:a16="http://schemas.microsoft.com/office/drawing/2014/main" id="{EF6F121E-F8F2-44AA-99ED-E4681417659A}"/>
                </a:ext>
              </a:extLst>
            </p:cNvPr>
            <p:cNvSpPr/>
            <p:nvPr/>
          </p:nvSpPr>
          <p:spPr>
            <a:xfrm>
              <a:off x="2378608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25">
              <a:extLst>
                <a:ext uri="{FF2B5EF4-FFF2-40B4-BE49-F238E27FC236}">
                  <a16:creationId xmlns:a16="http://schemas.microsoft.com/office/drawing/2014/main" id="{3093FDD8-7586-41F1-8272-3DF2551B82FC}"/>
                </a:ext>
              </a:extLst>
            </p:cNvPr>
            <p:cNvSpPr/>
            <p:nvPr/>
          </p:nvSpPr>
          <p:spPr>
            <a:xfrm>
              <a:off x="1646811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26">
              <a:extLst>
                <a:ext uri="{FF2B5EF4-FFF2-40B4-BE49-F238E27FC236}">
                  <a16:creationId xmlns:a16="http://schemas.microsoft.com/office/drawing/2014/main" id="{1E13BA02-96AA-48F3-9ABA-7492604C5E71}"/>
                </a:ext>
              </a:extLst>
            </p:cNvPr>
            <p:cNvSpPr/>
            <p:nvPr/>
          </p:nvSpPr>
          <p:spPr>
            <a:xfrm>
              <a:off x="2043822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1B8F89-E632-4AF9-91E6-57D53AA814CC}"/>
                </a:ext>
              </a:extLst>
            </p:cNvPr>
            <p:cNvCxnSpPr>
              <a:stCxn id="10" idx="1"/>
              <a:endCxn id="11" idx="0"/>
            </p:cNvCxnSpPr>
            <p:nvPr/>
          </p:nvCxnSpPr>
          <p:spPr>
            <a:xfrm flipH="1">
              <a:off x="1332549" y="3059007"/>
              <a:ext cx="314261" cy="2172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16B13D-7610-40D1-8939-2E996758A3CF}"/>
                </a:ext>
              </a:extLst>
            </p:cNvPr>
            <p:cNvCxnSpPr>
              <a:stCxn id="10" idx="3"/>
              <a:endCxn id="18" idx="0"/>
            </p:cNvCxnSpPr>
            <p:nvPr/>
          </p:nvCxnSpPr>
          <p:spPr>
            <a:xfrm>
              <a:off x="1812307" y="3059007"/>
              <a:ext cx="314264" cy="2106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30112B-D808-4353-861B-E232EA5C72A2}"/>
                </a:ext>
              </a:extLst>
            </p:cNvPr>
            <p:cNvCxnSpPr>
              <a:stCxn id="10" idx="2"/>
              <a:endCxn id="17" idx="0"/>
            </p:cNvCxnSpPr>
            <p:nvPr/>
          </p:nvCxnSpPr>
          <p:spPr>
            <a:xfrm>
              <a:off x="1729559" y="3171435"/>
              <a:ext cx="1" cy="98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E7EAFC-DFFC-4996-A130-41DCE5DF97C7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1167052" y="3501079"/>
              <a:ext cx="165497" cy="889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0E20B6-2590-4DA2-9E18-C9ABDC6BF08E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1332549" y="3501079"/>
              <a:ext cx="133162" cy="8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60668A-0913-4C59-97A3-D82BA1951AA7}"/>
                </a:ext>
              </a:extLst>
            </p:cNvPr>
            <p:cNvCxnSpPr>
              <a:stCxn id="18" idx="2"/>
              <a:endCxn id="14" idx="0"/>
            </p:cNvCxnSpPr>
            <p:nvPr/>
          </p:nvCxnSpPr>
          <p:spPr>
            <a:xfrm>
              <a:off x="2126571" y="3494501"/>
              <a:ext cx="169289" cy="68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C5B68E-9798-4DCF-B6E4-AF915605D01B}"/>
                </a:ext>
              </a:extLst>
            </p:cNvPr>
            <p:cNvCxnSpPr>
              <a:stCxn id="15" idx="0"/>
              <a:endCxn id="14" idx="2"/>
            </p:cNvCxnSpPr>
            <p:nvPr/>
          </p:nvCxnSpPr>
          <p:spPr>
            <a:xfrm flipV="1">
              <a:off x="2136833" y="3788301"/>
              <a:ext cx="15902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9BE523-F2CE-4651-B6BE-9E8B1899D7E9}"/>
                </a:ext>
              </a:extLst>
            </p:cNvPr>
            <p:cNvCxnSpPr>
              <a:stCxn id="16" idx="0"/>
              <a:endCxn id="14" idx="2"/>
            </p:cNvCxnSpPr>
            <p:nvPr/>
          </p:nvCxnSpPr>
          <p:spPr>
            <a:xfrm flipH="1" flipV="1">
              <a:off x="2295860" y="3788301"/>
              <a:ext cx="16549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4D17E0-767C-4C6E-802B-EBA1775044E3}"/>
                </a:ext>
              </a:extLst>
            </p:cNvPr>
            <p:cNvSpPr txBox="1"/>
            <p:nvPr/>
          </p:nvSpPr>
          <p:spPr>
            <a:xfrm>
              <a:off x="611241" y="4180315"/>
              <a:ext cx="2402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Transform and optimize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11901-65B8-4B79-BEB3-56148B5AA31F}"/>
              </a:ext>
            </a:extLst>
          </p:cNvPr>
          <p:cNvCxnSpPr/>
          <p:nvPr/>
        </p:nvCxnSpPr>
        <p:spPr>
          <a:xfrm>
            <a:off x="1996619" y="2907890"/>
            <a:ext cx="77678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4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B4245F4-668F-49C0-A7D3-704E526C7F81}"/>
              </a:ext>
            </a:extLst>
          </p:cNvPr>
          <p:cNvGrpSpPr/>
          <p:nvPr/>
        </p:nvGrpSpPr>
        <p:grpSpPr>
          <a:xfrm>
            <a:off x="7734219" y="1256033"/>
            <a:ext cx="2054280" cy="1605555"/>
            <a:chOff x="6185497" y="2719931"/>
            <a:chExt cx="2054280" cy="18297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6069FF-D0CF-4FC1-A4B4-73E3E7519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38068" y="2719931"/>
              <a:ext cx="1549139" cy="154913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D32607-FB5A-486E-B819-B103C6AD6CF0}"/>
                </a:ext>
              </a:extLst>
            </p:cNvPr>
            <p:cNvSpPr txBox="1"/>
            <p:nvPr/>
          </p:nvSpPr>
          <p:spPr>
            <a:xfrm>
              <a:off x="6185497" y="4180315"/>
              <a:ext cx="2054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Execute per request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0CA8BF-36F2-4AEC-9183-12F636A25753}"/>
              </a:ext>
            </a:extLst>
          </p:cNvPr>
          <p:cNvSpPr/>
          <p:nvPr/>
        </p:nvSpPr>
        <p:spPr>
          <a:xfrm>
            <a:off x="1933303" y="1256033"/>
            <a:ext cx="8220891" cy="1870364"/>
          </a:xfrm>
          <a:prstGeom prst="round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B7D54-633D-4097-9966-5174E8A92DA2}"/>
              </a:ext>
            </a:extLst>
          </p:cNvPr>
          <p:cNvGrpSpPr/>
          <p:nvPr/>
        </p:nvGrpSpPr>
        <p:grpSpPr>
          <a:xfrm>
            <a:off x="5300939" y="1465991"/>
            <a:ext cx="1736035" cy="1385780"/>
            <a:chOff x="3752217" y="3154049"/>
            <a:chExt cx="1736035" cy="13857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91B79F-2E00-4C3C-8C0F-7573B22F60D7}"/>
                </a:ext>
              </a:extLst>
            </p:cNvPr>
            <p:cNvSpPr/>
            <p:nvPr/>
          </p:nvSpPr>
          <p:spPr>
            <a:xfrm>
              <a:off x="3752217" y="3154049"/>
              <a:ext cx="1736035" cy="9693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0,101010,0011010110101,111010101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1,101111,0011010111101,101110101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2,100000,0011010110111,111010101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3,101110,0011011110101,10100000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4,111010,0011110110101,101111111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5,101111,0011011111101,111010111</a:t>
              </a:r>
            </a:p>
            <a:p>
              <a:pPr algn="ctr"/>
              <a:r>
                <a:rPr lang="en-US" sz="800" dirty="0">
                  <a:solidFill>
                    <a:schemeClr val="tx2">
                      <a:lumMod val="75000"/>
                    </a:schemeClr>
                  </a:solidFill>
                </a:rPr>
                <a:t>6,100011,0011000000101,100010101</a:t>
              </a:r>
            </a:p>
            <a:p>
              <a:pPr algn="ctr"/>
              <a:endParaRPr lang="en-US" sz="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866C69-F643-4DD5-B0F3-3B71B6184B9D}"/>
                </a:ext>
              </a:extLst>
            </p:cNvPr>
            <p:cNvSpPr txBox="1"/>
            <p:nvPr/>
          </p:nvSpPr>
          <p:spPr>
            <a:xfrm>
              <a:off x="4141577" y="4170497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Compile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3273F7-8870-48D7-B93C-A39EF3C7E033}"/>
              </a:ext>
            </a:extLst>
          </p:cNvPr>
          <p:cNvGrpSpPr/>
          <p:nvPr/>
        </p:nvGrpSpPr>
        <p:grpSpPr>
          <a:xfrm>
            <a:off x="2159963" y="1465991"/>
            <a:ext cx="2402132" cy="1395598"/>
            <a:chOff x="611241" y="2946579"/>
            <a:chExt cx="2402132" cy="1603068"/>
          </a:xfrm>
        </p:grpSpPr>
        <p:sp>
          <p:nvSpPr>
            <p:cNvPr id="18" name="Rounded Rectangle 18">
              <a:extLst>
                <a:ext uri="{FF2B5EF4-FFF2-40B4-BE49-F238E27FC236}">
                  <a16:creationId xmlns:a16="http://schemas.microsoft.com/office/drawing/2014/main" id="{99D0B819-747F-499B-B0A5-D96E60DFA913}"/>
                </a:ext>
              </a:extLst>
            </p:cNvPr>
            <p:cNvSpPr/>
            <p:nvPr/>
          </p:nvSpPr>
          <p:spPr>
            <a:xfrm>
              <a:off x="1646810" y="2946579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9">
              <a:extLst>
                <a:ext uri="{FF2B5EF4-FFF2-40B4-BE49-F238E27FC236}">
                  <a16:creationId xmlns:a16="http://schemas.microsoft.com/office/drawing/2014/main" id="{285122E5-BD19-43A5-AFD1-7468606ED11A}"/>
                </a:ext>
              </a:extLst>
            </p:cNvPr>
            <p:cNvSpPr/>
            <p:nvPr/>
          </p:nvSpPr>
          <p:spPr>
            <a:xfrm>
              <a:off x="1249800" y="3276223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20">
              <a:extLst>
                <a:ext uri="{FF2B5EF4-FFF2-40B4-BE49-F238E27FC236}">
                  <a16:creationId xmlns:a16="http://schemas.microsoft.com/office/drawing/2014/main" id="{F5FD6D3F-54E1-4884-BF52-DEBD9D49C6E1}"/>
                </a:ext>
              </a:extLst>
            </p:cNvPr>
            <p:cNvSpPr/>
            <p:nvPr/>
          </p:nvSpPr>
          <p:spPr>
            <a:xfrm>
              <a:off x="1084303" y="3590061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F5F8DB84-6010-4657-8EB5-E09F2C00378D}"/>
                </a:ext>
              </a:extLst>
            </p:cNvPr>
            <p:cNvSpPr/>
            <p:nvPr/>
          </p:nvSpPr>
          <p:spPr>
            <a:xfrm>
              <a:off x="1382962" y="3589947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2">
              <a:extLst>
                <a:ext uri="{FF2B5EF4-FFF2-40B4-BE49-F238E27FC236}">
                  <a16:creationId xmlns:a16="http://schemas.microsoft.com/office/drawing/2014/main" id="{E915090D-6270-427C-9308-F78E9D77B995}"/>
                </a:ext>
              </a:extLst>
            </p:cNvPr>
            <p:cNvSpPr/>
            <p:nvPr/>
          </p:nvSpPr>
          <p:spPr>
            <a:xfrm>
              <a:off x="2213111" y="35634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3">
              <a:extLst>
                <a:ext uri="{FF2B5EF4-FFF2-40B4-BE49-F238E27FC236}">
                  <a16:creationId xmlns:a16="http://schemas.microsoft.com/office/drawing/2014/main" id="{F2157E9F-2AA0-449A-8761-10463EABF100}"/>
                </a:ext>
              </a:extLst>
            </p:cNvPr>
            <p:cNvSpPr/>
            <p:nvPr/>
          </p:nvSpPr>
          <p:spPr>
            <a:xfrm>
              <a:off x="2054084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A77A603A-E7C4-48E1-85EC-5BF8A01E163D}"/>
                </a:ext>
              </a:extLst>
            </p:cNvPr>
            <p:cNvSpPr/>
            <p:nvPr/>
          </p:nvSpPr>
          <p:spPr>
            <a:xfrm>
              <a:off x="2378608" y="3889276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5">
              <a:extLst>
                <a:ext uri="{FF2B5EF4-FFF2-40B4-BE49-F238E27FC236}">
                  <a16:creationId xmlns:a16="http://schemas.microsoft.com/office/drawing/2014/main" id="{30A96E79-EA4D-4859-8FAC-A9CF4A134618}"/>
                </a:ext>
              </a:extLst>
            </p:cNvPr>
            <p:cNvSpPr/>
            <p:nvPr/>
          </p:nvSpPr>
          <p:spPr>
            <a:xfrm>
              <a:off x="1646811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6">
              <a:extLst>
                <a:ext uri="{FF2B5EF4-FFF2-40B4-BE49-F238E27FC236}">
                  <a16:creationId xmlns:a16="http://schemas.microsoft.com/office/drawing/2014/main" id="{CE53E84C-5B6B-44E8-8B7F-FC9BE12BFB0B}"/>
                </a:ext>
              </a:extLst>
            </p:cNvPr>
            <p:cNvSpPr/>
            <p:nvPr/>
          </p:nvSpPr>
          <p:spPr>
            <a:xfrm>
              <a:off x="2043822" y="3269645"/>
              <a:ext cx="165497" cy="2248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814C16-D639-44BD-9238-4087FF6F0E4C}"/>
                </a:ext>
              </a:extLst>
            </p:cNvPr>
            <p:cNvCxnSpPr>
              <a:stCxn id="18" idx="1"/>
              <a:endCxn id="19" idx="0"/>
            </p:cNvCxnSpPr>
            <p:nvPr/>
          </p:nvCxnSpPr>
          <p:spPr>
            <a:xfrm flipH="1">
              <a:off x="1332549" y="3059007"/>
              <a:ext cx="314261" cy="2172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2A8A4D-3C8F-4DF1-8AEB-98470DB5A370}"/>
                </a:ext>
              </a:extLst>
            </p:cNvPr>
            <p:cNvCxnSpPr>
              <a:stCxn id="18" idx="3"/>
              <a:endCxn id="26" idx="0"/>
            </p:cNvCxnSpPr>
            <p:nvPr/>
          </p:nvCxnSpPr>
          <p:spPr>
            <a:xfrm>
              <a:off x="1812307" y="3059007"/>
              <a:ext cx="314264" cy="2106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E51FC44-9E1D-4E3D-B1A1-D9A15A97694A}"/>
                </a:ext>
              </a:extLst>
            </p:cNvPr>
            <p:cNvCxnSpPr>
              <a:stCxn id="18" idx="2"/>
              <a:endCxn id="25" idx="0"/>
            </p:cNvCxnSpPr>
            <p:nvPr/>
          </p:nvCxnSpPr>
          <p:spPr>
            <a:xfrm>
              <a:off x="1729559" y="3171435"/>
              <a:ext cx="1" cy="9821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F2FA25-77AE-48C4-A472-3F48E106D75C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1167052" y="3501079"/>
              <a:ext cx="165497" cy="889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19E90E-ECC1-4D25-AB14-A406F81DF1A0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>
              <a:off x="1332549" y="3501079"/>
              <a:ext cx="133162" cy="8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5265E8-86D5-4EF2-847C-4B9F84611870}"/>
                </a:ext>
              </a:extLst>
            </p:cNvPr>
            <p:cNvCxnSpPr>
              <a:stCxn id="26" idx="2"/>
              <a:endCxn id="22" idx="0"/>
            </p:cNvCxnSpPr>
            <p:nvPr/>
          </p:nvCxnSpPr>
          <p:spPr>
            <a:xfrm>
              <a:off x="2126571" y="3494501"/>
              <a:ext cx="169289" cy="68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BC5B7B-98E0-4D1C-A605-E974C4B32C37}"/>
                </a:ext>
              </a:extLst>
            </p:cNvPr>
            <p:cNvCxnSpPr>
              <a:stCxn id="23" idx="0"/>
              <a:endCxn id="22" idx="2"/>
            </p:cNvCxnSpPr>
            <p:nvPr/>
          </p:nvCxnSpPr>
          <p:spPr>
            <a:xfrm flipV="1">
              <a:off x="2136833" y="3788301"/>
              <a:ext cx="15902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1816845-A306-4902-852E-3F565D7B4C3C}"/>
                </a:ext>
              </a:extLst>
            </p:cNvPr>
            <p:cNvCxnSpPr>
              <a:stCxn id="24" idx="0"/>
              <a:endCxn id="22" idx="2"/>
            </p:cNvCxnSpPr>
            <p:nvPr/>
          </p:nvCxnSpPr>
          <p:spPr>
            <a:xfrm flipH="1" flipV="1">
              <a:off x="2295860" y="3788301"/>
              <a:ext cx="165497" cy="1009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64004E-B0FE-42A1-983C-DEE9F90F3BC6}"/>
                </a:ext>
              </a:extLst>
            </p:cNvPr>
            <p:cNvSpPr txBox="1"/>
            <p:nvPr/>
          </p:nvSpPr>
          <p:spPr>
            <a:xfrm>
              <a:off x="611241" y="4180315"/>
              <a:ext cx="2402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Transform and optimize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E89A11-6028-445A-8207-40D0E38E1C3E}"/>
              </a:ext>
            </a:extLst>
          </p:cNvPr>
          <p:cNvCxnSpPr/>
          <p:nvPr/>
        </p:nvCxnSpPr>
        <p:spPr>
          <a:xfrm>
            <a:off x="2159963" y="2963116"/>
            <a:ext cx="77678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25CABFE-E885-4A0C-844E-4C2315BDA27D}"/>
              </a:ext>
            </a:extLst>
          </p:cNvPr>
          <p:cNvSpPr/>
          <p:nvPr/>
        </p:nvSpPr>
        <p:spPr>
          <a:xfrm>
            <a:off x="337492" y="1703294"/>
            <a:ext cx="1134580" cy="968172"/>
          </a:xfrm>
          <a:prstGeom prst="round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Policy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AF512855-5E40-4ABD-AE19-F9C8BA9E7B25}"/>
              </a:ext>
            </a:extLst>
          </p:cNvPr>
          <p:cNvSpPr/>
          <p:nvPr/>
        </p:nvSpPr>
        <p:spPr>
          <a:xfrm rot="16200000">
            <a:off x="1571235" y="1960956"/>
            <a:ext cx="270163" cy="4528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76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26</cp:revision>
  <dcterms:created xsi:type="dcterms:W3CDTF">2018-02-14T08:49:05Z</dcterms:created>
  <dcterms:modified xsi:type="dcterms:W3CDTF">2018-06-17T11:49:01Z</dcterms:modified>
</cp:coreProperties>
</file>