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מציין מיקום תוכן 3">
            <a:extLst>
              <a:ext uri="{FF2B5EF4-FFF2-40B4-BE49-F238E27FC236}">
                <a16:creationId xmlns:a16="http://schemas.microsoft.com/office/drawing/2014/main" id="{F371BF6D-8187-428F-9829-141605776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41204"/>
              </p:ext>
            </p:extLst>
          </p:nvPr>
        </p:nvGraphicFramePr>
        <p:xfrm>
          <a:off x="659941" y="957128"/>
          <a:ext cx="6467480" cy="1804067"/>
        </p:xfrm>
        <a:graphic>
          <a:graphicData uri="http://schemas.openxmlformats.org/drawingml/2006/table">
            <a:tbl>
              <a:tblPr firstRow="1" bandRow="1"/>
              <a:tblGrid>
                <a:gridCol w="1616870">
                  <a:extLst>
                    <a:ext uri="{9D8B030D-6E8A-4147-A177-3AD203B41FA5}">
                      <a16:colId xmlns:a16="http://schemas.microsoft.com/office/drawing/2014/main" val="1691140380"/>
                    </a:ext>
                  </a:extLst>
                </a:gridCol>
                <a:gridCol w="1616870">
                  <a:extLst>
                    <a:ext uri="{9D8B030D-6E8A-4147-A177-3AD203B41FA5}">
                      <a16:colId xmlns:a16="http://schemas.microsoft.com/office/drawing/2014/main" val="779655473"/>
                    </a:ext>
                  </a:extLst>
                </a:gridCol>
                <a:gridCol w="1616870">
                  <a:extLst>
                    <a:ext uri="{9D8B030D-6E8A-4147-A177-3AD203B41FA5}">
                      <a16:colId xmlns:a16="http://schemas.microsoft.com/office/drawing/2014/main" val="1835621307"/>
                    </a:ext>
                  </a:extLst>
                </a:gridCol>
                <a:gridCol w="1616870">
                  <a:extLst>
                    <a:ext uri="{9D8B030D-6E8A-4147-A177-3AD203B41FA5}">
                      <a16:colId xmlns:a16="http://schemas.microsoft.com/office/drawing/2014/main" val="590045027"/>
                    </a:ext>
                  </a:extLst>
                </a:gridCol>
              </a:tblGrid>
              <a:tr h="658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Iguazio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Amazon Kinesis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Kafka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Iguazio File Interface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6517"/>
                  </a:ext>
                </a:extLst>
              </a:tr>
              <a:tr h="381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Topic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Directory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11791"/>
                  </a:ext>
                </a:extLst>
              </a:tr>
              <a:tr h="381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Shard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Shard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Partition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17570"/>
                  </a:ext>
                </a:extLst>
              </a:tr>
              <a:tr h="381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—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6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9</cp:revision>
  <dcterms:created xsi:type="dcterms:W3CDTF">2018-02-14T08:49:05Z</dcterms:created>
  <dcterms:modified xsi:type="dcterms:W3CDTF">2018-06-17T11:39:02Z</dcterms:modified>
</cp:coreProperties>
</file>