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F2"/>
    <a:srgbClr val="005A9D"/>
    <a:srgbClr val="008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4EEE-CF97-4C33-9D89-CE73E80DC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F71B-86C3-45CB-8337-DA91AAA2F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7173-A15F-4791-A268-1B803166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D4304-9F2D-4E79-A308-1662D6A7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5A11-D375-4D57-A5BC-0E720A2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41FA-902A-43D5-BD73-792457C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6CFE9-9F27-4AB6-AD11-656AC6D9F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9B82-7FE2-490D-B945-22182D84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837D-62F1-43D8-9A4D-61188FD5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1545-BD17-4E4E-B32B-5C614E7E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8E88B-8769-46E0-A383-1E71AC1B9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AC53C-461C-4FF8-8FA4-69EB25F28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1D6A-797A-4FB6-9DF3-259C3D7A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76698-F733-46F0-8270-36E52187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2450-7943-4063-977E-C04667D5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9B0C-B652-4349-971F-229C5944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0DA9-684A-47DE-8278-E56984CA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94CC-8320-4231-B7E9-77B6DCB1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1171-0FBD-4255-BB5E-4A2F782A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099CF-C7F3-4332-9951-F133E645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7CB4-9057-44FC-8CB9-E27A7246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758E4-34F1-4151-BBAF-1B695EB2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1D16-FBFB-4511-AF31-7345316E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3FC3-102F-486F-8E5D-99D501CF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0BF2-F415-4587-A521-330AB3EC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8EC-C497-462A-9E17-20AB916B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0DE0-4AC4-4F79-8E88-7FD3BF0C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D01AF-A097-44DD-9092-0A2D8F61A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DB1E1-9B9D-481E-870F-63D6C14F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7D40-9D57-4E4F-AF15-A4F8D512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CCD14-2895-4256-B52E-218B154F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3FD-3E9F-4CCE-AEE7-8936CC8F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6D8D-E187-4253-8C65-F0A67C2FE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7AA18-2A8C-4E27-ACE3-96B98EF9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84348-0C62-4732-9D24-39FA84AF0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C2AED-9C0C-4F5A-B542-A337DC063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8432C-DCF7-4C6F-A0E2-92BB67F2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190D6-390B-4318-A81C-13DBC17B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171E3-F80F-43BD-9D09-711B67CC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71F-2C63-4328-A4F9-BCF57246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C4083-3C34-4119-B910-3FF7A2FB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C2122-76A4-4FBF-8B93-3F785936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E59E1-37FA-4625-A20F-624F5C0A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2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DD22B-D572-4253-8F0F-06525D9D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4A244-D6D2-474A-BC5B-E9A1051E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43FF1-FB91-48FE-937B-4B5AAC22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D733-6A93-4D12-A519-F8CB70FCB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4100A-724F-4FA9-85A1-600B18C4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6CA7C-C722-4F2A-89C5-6C1B23F4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60C4-FAE5-414F-90B1-588D9B63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583-238B-420B-9748-AC4B5386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052FC-322A-4166-A8B6-0BB8A346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0C21-7770-4D4A-9FDE-9051C429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EA073-2E72-4198-B255-4D3E3B93B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B2A75-B4EC-476E-8F93-C63A09C95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A76C-DCCF-4A3F-A784-1AF88AAD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E9673-295E-4594-8B79-05496242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D921-411E-4306-886F-22B8642D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E9C6C-693B-47EE-B004-AA3A1E78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7FA7C-8385-448C-9854-29EDA78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9C90-A1C6-4446-B06E-E310AC979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B4D5-4E10-425A-88EC-E5B9098514DE}" type="datetimeFigureOut">
              <a:rPr lang="en-US" smtClean="0"/>
              <a:t>22-Aug-18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5CD0-484B-422A-8D57-B079D1975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0462-C49B-4E4B-99FD-618DB6FD8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3B02-548E-4AB0-90C3-5ECC28DC7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axi">
            <a:extLst>
              <a:ext uri="{FF2B5EF4-FFF2-40B4-BE49-F238E27FC236}">
                <a16:creationId xmlns:a16="http://schemas.microsoft.com/office/drawing/2014/main" id="{BDCFF3B1-1FE4-4445-B14F-7B51889EE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5864" y="-29061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9827CC1-3EF7-4E24-9123-E9DB221094C3}"/>
              </a:ext>
            </a:extLst>
          </p:cNvPr>
          <p:cNvSpPr/>
          <p:nvPr/>
        </p:nvSpPr>
        <p:spPr>
          <a:xfrm>
            <a:off x="2432257" y="1225579"/>
            <a:ext cx="7678988" cy="5390301"/>
          </a:xfrm>
          <a:prstGeom prst="roundRect">
            <a:avLst/>
          </a:prstGeom>
          <a:ln w="19050">
            <a:solidFill>
              <a:srgbClr val="00BC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36000" rtlCol="0" anchor="t" anchorCtr="1"/>
          <a:lstStyle/>
          <a:p>
            <a:pPr algn="ctr"/>
            <a:r>
              <a:rPr lang="en-US" dirty="0">
                <a:solidFill>
                  <a:srgbClr val="00BCF2"/>
                </a:solidFill>
              </a:rPr>
              <a:t>Iguazio Continuous Data Platform</a:t>
            </a:r>
          </a:p>
        </p:txBody>
      </p:sp>
      <p:pic>
        <p:nvPicPr>
          <p:cNvPr id="6" name="Graphic 5" descr="Taxi">
            <a:extLst>
              <a:ext uri="{FF2B5EF4-FFF2-40B4-BE49-F238E27FC236}">
                <a16:creationId xmlns:a16="http://schemas.microsoft.com/office/drawing/2014/main" id="{F512B4CB-B9AC-473A-92B7-9428705FB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09" y="1383891"/>
            <a:ext cx="914400" cy="914400"/>
          </a:xfrm>
          <a:prstGeom prst="rect">
            <a:avLst/>
          </a:prstGeom>
        </p:spPr>
      </p:pic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B0CECFEF-3692-4DB1-80F0-C46E16F03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509" y="1206910"/>
            <a:ext cx="914400" cy="914400"/>
          </a:xfrm>
          <a:prstGeom prst="rect">
            <a:avLst/>
          </a:prstGeom>
        </p:spPr>
      </p:pic>
      <p:pic>
        <p:nvPicPr>
          <p:cNvPr id="8" name="Graphic 7" descr="Taxi">
            <a:extLst>
              <a:ext uri="{FF2B5EF4-FFF2-40B4-BE49-F238E27FC236}">
                <a16:creationId xmlns:a16="http://schemas.microsoft.com/office/drawing/2014/main" id="{70EDB9A8-F25F-472D-8AC9-EF86BE58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031" y="572729"/>
            <a:ext cx="914400" cy="914400"/>
          </a:xfrm>
          <a:prstGeom prst="rect">
            <a:avLst/>
          </a:prstGeom>
        </p:spPr>
      </p:pic>
      <p:pic>
        <p:nvPicPr>
          <p:cNvPr id="9" name="Graphic 8" descr="Taxi">
            <a:extLst>
              <a:ext uri="{FF2B5EF4-FFF2-40B4-BE49-F238E27FC236}">
                <a16:creationId xmlns:a16="http://schemas.microsoft.com/office/drawing/2014/main" id="{D6C344EC-FBB5-4059-9CD0-CE3AB396B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309" y="1258529"/>
            <a:ext cx="914400" cy="914400"/>
          </a:xfrm>
          <a:prstGeom prst="rect">
            <a:avLst/>
          </a:prstGeom>
        </p:spPr>
      </p:pic>
      <p:pic>
        <p:nvPicPr>
          <p:cNvPr id="10" name="Graphic 9" descr="Taxi">
            <a:extLst>
              <a:ext uri="{FF2B5EF4-FFF2-40B4-BE49-F238E27FC236}">
                <a16:creationId xmlns:a16="http://schemas.microsoft.com/office/drawing/2014/main" id="{04422B37-E875-4F90-AD20-98A9A708A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09" y="5442154"/>
            <a:ext cx="914400" cy="914400"/>
          </a:xfrm>
          <a:prstGeom prst="rect">
            <a:avLst/>
          </a:prstGeom>
        </p:spPr>
      </p:pic>
      <p:pic>
        <p:nvPicPr>
          <p:cNvPr id="11" name="Graphic 10" descr="Taxi">
            <a:extLst>
              <a:ext uri="{FF2B5EF4-FFF2-40B4-BE49-F238E27FC236}">
                <a16:creationId xmlns:a16="http://schemas.microsoft.com/office/drawing/2014/main" id="{00B13E62-5FD5-43A1-9E55-EE466112E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87" y="4680156"/>
            <a:ext cx="914400" cy="914400"/>
          </a:xfrm>
          <a:prstGeom prst="rect">
            <a:avLst/>
          </a:prstGeom>
        </p:spPr>
      </p:pic>
      <p:pic>
        <p:nvPicPr>
          <p:cNvPr id="12" name="Graphic 11" descr="Taxi">
            <a:extLst>
              <a:ext uri="{FF2B5EF4-FFF2-40B4-BE49-F238E27FC236}">
                <a16:creationId xmlns:a16="http://schemas.microsoft.com/office/drawing/2014/main" id="{E1EF3FE9-856D-403E-A012-BC33EB86C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3041" y="434965"/>
            <a:ext cx="914400" cy="914400"/>
          </a:xfrm>
          <a:prstGeom prst="rect">
            <a:avLst/>
          </a:prstGeom>
        </p:spPr>
      </p:pic>
      <p:pic>
        <p:nvPicPr>
          <p:cNvPr id="13" name="Graphic 12" descr="Taxi">
            <a:extLst>
              <a:ext uri="{FF2B5EF4-FFF2-40B4-BE49-F238E27FC236}">
                <a16:creationId xmlns:a16="http://schemas.microsoft.com/office/drawing/2014/main" id="{EBA6A728-7BA9-42B2-84A5-AE7BBA804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41" y="2638732"/>
            <a:ext cx="914400" cy="914400"/>
          </a:xfrm>
          <a:prstGeom prst="rect">
            <a:avLst/>
          </a:prstGeom>
        </p:spPr>
      </p:pic>
      <p:pic>
        <p:nvPicPr>
          <p:cNvPr id="14" name="Graphic 13" descr="Taxi">
            <a:extLst>
              <a:ext uri="{FF2B5EF4-FFF2-40B4-BE49-F238E27FC236}">
                <a16:creationId xmlns:a16="http://schemas.microsoft.com/office/drawing/2014/main" id="{AC13E06F-99A6-4C44-8AF6-902506202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204" y="3095932"/>
            <a:ext cx="914400" cy="914400"/>
          </a:xfrm>
          <a:prstGeom prst="rect">
            <a:avLst/>
          </a:prstGeom>
        </p:spPr>
      </p:pic>
      <p:pic>
        <p:nvPicPr>
          <p:cNvPr id="15" name="Graphic 14" descr="Taxi">
            <a:extLst>
              <a:ext uri="{FF2B5EF4-FFF2-40B4-BE49-F238E27FC236}">
                <a16:creationId xmlns:a16="http://schemas.microsoft.com/office/drawing/2014/main" id="{D7747EF6-1F62-4448-A13F-AC5D55E6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587" y="902110"/>
            <a:ext cx="914400" cy="914400"/>
          </a:xfrm>
          <a:prstGeom prst="rect">
            <a:avLst/>
          </a:prstGeom>
        </p:spPr>
      </p:pic>
      <p:pic>
        <p:nvPicPr>
          <p:cNvPr id="16" name="Graphic 15" descr="Taxi">
            <a:extLst>
              <a:ext uri="{FF2B5EF4-FFF2-40B4-BE49-F238E27FC236}">
                <a16:creationId xmlns:a16="http://schemas.microsoft.com/office/drawing/2014/main" id="{DB3B7A8A-1A72-4DFB-84AE-493BEF22D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306" y="63187"/>
            <a:ext cx="914400" cy="914400"/>
          </a:xfrm>
          <a:prstGeom prst="rect">
            <a:avLst/>
          </a:prstGeom>
        </p:spPr>
      </p:pic>
      <p:pic>
        <p:nvPicPr>
          <p:cNvPr id="17" name="Graphic 16" descr="Taxi">
            <a:extLst>
              <a:ext uri="{FF2B5EF4-FFF2-40B4-BE49-F238E27FC236}">
                <a16:creationId xmlns:a16="http://schemas.microsoft.com/office/drawing/2014/main" id="{8C436254-1416-4CA9-AD31-83D6ECC92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724" y="-118000"/>
            <a:ext cx="914400" cy="914400"/>
          </a:xfrm>
          <a:prstGeom prst="rect">
            <a:avLst/>
          </a:prstGeom>
        </p:spPr>
      </p:pic>
      <p:pic>
        <p:nvPicPr>
          <p:cNvPr id="18" name="Graphic 17" descr="Taxi">
            <a:extLst>
              <a:ext uri="{FF2B5EF4-FFF2-40B4-BE49-F238E27FC236}">
                <a16:creationId xmlns:a16="http://schemas.microsoft.com/office/drawing/2014/main" id="{0474151E-1E73-4B91-AED6-56666D40B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6705" y="71216"/>
            <a:ext cx="914400" cy="914400"/>
          </a:xfrm>
          <a:prstGeom prst="rect">
            <a:avLst/>
          </a:prstGeom>
        </p:spPr>
      </p:pic>
      <p:pic>
        <p:nvPicPr>
          <p:cNvPr id="19" name="Graphic 18" descr="Taxi">
            <a:extLst>
              <a:ext uri="{FF2B5EF4-FFF2-40B4-BE49-F238E27FC236}">
                <a16:creationId xmlns:a16="http://schemas.microsoft.com/office/drawing/2014/main" id="{4A0F7D5F-B3BD-481D-931D-363366C99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553" y="322922"/>
            <a:ext cx="914400" cy="914400"/>
          </a:xfrm>
          <a:prstGeom prst="rect">
            <a:avLst/>
          </a:prstGeom>
        </p:spPr>
      </p:pic>
      <p:pic>
        <p:nvPicPr>
          <p:cNvPr id="20" name="Graphic 19" descr="Taxi">
            <a:extLst>
              <a:ext uri="{FF2B5EF4-FFF2-40B4-BE49-F238E27FC236}">
                <a16:creationId xmlns:a16="http://schemas.microsoft.com/office/drawing/2014/main" id="{CCC0CF96-0779-4AE4-B597-F3A918D26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1246" y="273392"/>
            <a:ext cx="914400" cy="914400"/>
          </a:xfrm>
          <a:prstGeom prst="rect">
            <a:avLst/>
          </a:prstGeom>
        </p:spPr>
      </p:pic>
      <p:pic>
        <p:nvPicPr>
          <p:cNvPr id="22" name="Graphic 21" descr="Taxi">
            <a:extLst>
              <a:ext uri="{FF2B5EF4-FFF2-40B4-BE49-F238E27FC236}">
                <a16:creationId xmlns:a16="http://schemas.microsoft.com/office/drawing/2014/main" id="{B5305323-38A4-4E62-9354-EFD901DE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8247" y="-56765"/>
            <a:ext cx="914400" cy="9144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3E11D5-87CA-45AC-9383-0E01E872D2F8}"/>
              </a:ext>
            </a:extLst>
          </p:cNvPr>
          <p:cNvSpPr/>
          <p:nvPr/>
        </p:nvSpPr>
        <p:spPr>
          <a:xfrm>
            <a:off x="4592235" y="2406119"/>
            <a:ext cx="3505200" cy="922429"/>
          </a:xfrm>
          <a:prstGeom prst="roundRect">
            <a:avLst/>
          </a:prstGeom>
          <a:noFill/>
          <a:ln w="15875">
            <a:solidFill>
              <a:srgbClr val="00BC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12B36A-EECD-40C8-9BA5-88D992123CE7}"/>
              </a:ext>
            </a:extLst>
          </p:cNvPr>
          <p:cNvSpPr/>
          <p:nvPr/>
        </p:nvSpPr>
        <p:spPr>
          <a:xfrm>
            <a:off x="4856395" y="2594734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40706D-82B6-4A0D-98DE-7A7F2632D086}"/>
              </a:ext>
            </a:extLst>
          </p:cNvPr>
          <p:cNvSpPr/>
          <p:nvPr/>
        </p:nvSpPr>
        <p:spPr>
          <a:xfrm>
            <a:off x="4854386" y="2758276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A2859A-662B-438B-AC4F-E1D26AC7C036}"/>
              </a:ext>
            </a:extLst>
          </p:cNvPr>
          <p:cNvSpPr/>
          <p:nvPr/>
        </p:nvSpPr>
        <p:spPr>
          <a:xfrm>
            <a:off x="4854386" y="2937552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3569AC-915A-4ED0-9C71-684255C175C3}"/>
              </a:ext>
            </a:extLst>
          </p:cNvPr>
          <p:cNvSpPr/>
          <p:nvPr/>
        </p:nvSpPr>
        <p:spPr>
          <a:xfrm>
            <a:off x="4854386" y="3101094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7DD96-B9F0-474E-840E-7F766DF1EA2F}"/>
              </a:ext>
            </a:extLst>
          </p:cNvPr>
          <p:cNvSpPr/>
          <p:nvPr/>
        </p:nvSpPr>
        <p:spPr>
          <a:xfrm>
            <a:off x="5390180" y="2589778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3402B5-920E-4B3C-A61B-A85D8D80EDFF}"/>
              </a:ext>
            </a:extLst>
          </p:cNvPr>
          <p:cNvSpPr/>
          <p:nvPr/>
        </p:nvSpPr>
        <p:spPr>
          <a:xfrm>
            <a:off x="5388171" y="2753320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61A7E1-BFF1-4B1E-B3E3-4B5F4C6D596F}"/>
              </a:ext>
            </a:extLst>
          </p:cNvPr>
          <p:cNvSpPr/>
          <p:nvPr/>
        </p:nvSpPr>
        <p:spPr>
          <a:xfrm>
            <a:off x="5388171" y="2932596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3A5B84-0529-430C-9770-4CCF7A29E65A}"/>
              </a:ext>
            </a:extLst>
          </p:cNvPr>
          <p:cNvSpPr/>
          <p:nvPr/>
        </p:nvSpPr>
        <p:spPr>
          <a:xfrm>
            <a:off x="5388171" y="3096138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19DE83-9884-41D4-BFDF-4D0315F23055}"/>
              </a:ext>
            </a:extLst>
          </p:cNvPr>
          <p:cNvSpPr/>
          <p:nvPr/>
        </p:nvSpPr>
        <p:spPr>
          <a:xfrm>
            <a:off x="5905714" y="2589778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4D0190-5B22-4C18-B509-CB72219F12D0}"/>
              </a:ext>
            </a:extLst>
          </p:cNvPr>
          <p:cNvSpPr/>
          <p:nvPr/>
        </p:nvSpPr>
        <p:spPr>
          <a:xfrm>
            <a:off x="5903705" y="2753320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4D1A80-21F4-482C-807E-BA7DDF15FE7E}"/>
              </a:ext>
            </a:extLst>
          </p:cNvPr>
          <p:cNvSpPr/>
          <p:nvPr/>
        </p:nvSpPr>
        <p:spPr>
          <a:xfrm>
            <a:off x="5903705" y="2932596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60E077-B573-45DB-B564-D38A05B1E434}"/>
              </a:ext>
            </a:extLst>
          </p:cNvPr>
          <p:cNvSpPr/>
          <p:nvPr/>
        </p:nvSpPr>
        <p:spPr>
          <a:xfrm>
            <a:off x="5903705" y="3096138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AF2375-7EF6-4E3D-8277-A166C7AE136F}"/>
              </a:ext>
            </a:extLst>
          </p:cNvPr>
          <p:cNvSpPr/>
          <p:nvPr/>
        </p:nvSpPr>
        <p:spPr>
          <a:xfrm>
            <a:off x="6467616" y="2589778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1FCC5B-F2F9-4EC2-895D-CFFC1692FF30}"/>
              </a:ext>
            </a:extLst>
          </p:cNvPr>
          <p:cNvSpPr/>
          <p:nvPr/>
        </p:nvSpPr>
        <p:spPr>
          <a:xfrm>
            <a:off x="6465607" y="2753320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A84659-BD27-4D8D-A958-BD030E6B0EE0}"/>
              </a:ext>
            </a:extLst>
          </p:cNvPr>
          <p:cNvSpPr/>
          <p:nvPr/>
        </p:nvSpPr>
        <p:spPr>
          <a:xfrm>
            <a:off x="6465607" y="2932596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AC98FE-8C1B-4658-9106-1F79A1086121}"/>
              </a:ext>
            </a:extLst>
          </p:cNvPr>
          <p:cNvSpPr/>
          <p:nvPr/>
        </p:nvSpPr>
        <p:spPr>
          <a:xfrm>
            <a:off x="6465607" y="3096138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D0ECE5-E5F1-4E47-B54D-C22F349EE2B0}"/>
              </a:ext>
            </a:extLst>
          </p:cNvPr>
          <p:cNvSpPr/>
          <p:nvPr/>
        </p:nvSpPr>
        <p:spPr>
          <a:xfrm>
            <a:off x="6999392" y="2584985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524699-05DF-4DE6-833C-80FF4B0A8F26}"/>
              </a:ext>
            </a:extLst>
          </p:cNvPr>
          <p:cNvSpPr/>
          <p:nvPr/>
        </p:nvSpPr>
        <p:spPr>
          <a:xfrm>
            <a:off x="6997383" y="2748527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C084F1-7C2A-4562-9218-1DA396360EBC}"/>
              </a:ext>
            </a:extLst>
          </p:cNvPr>
          <p:cNvSpPr/>
          <p:nvPr/>
        </p:nvSpPr>
        <p:spPr>
          <a:xfrm>
            <a:off x="6997383" y="2927803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03C863-A914-45B3-8111-60AFD569C785}"/>
              </a:ext>
            </a:extLst>
          </p:cNvPr>
          <p:cNvSpPr/>
          <p:nvPr/>
        </p:nvSpPr>
        <p:spPr>
          <a:xfrm>
            <a:off x="6997383" y="3091345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3FE39DA-A8A6-4445-A9A5-F08103BF9CE9}"/>
              </a:ext>
            </a:extLst>
          </p:cNvPr>
          <p:cNvSpPr/>
          <p:nvPr/>
        </p:nvSpPr>
        <p:spPr>
          <a:xfrm>
            <a:off x="7531168" y="2584985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BBCF6D-DE50-494F-981A-72BDDE4A4A89}"/>
              </a:ext>
            </a:extLst>
          </p:cNvPr>
          <p:cNvSpPr/>
          <p:nvPr/>
        </p:nvSpPr>
        <p:spPr>
          <a:xfrm>
            <a:off x="7529159" y="2748527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553A8A-5D33-40DF-BDD9-A44B563B1478}"/>
              </a:ext>
            </a:extLst>
          </p:cNvPr>
          <p:cNvSpPr/>
          <p:nvPr/>
        </p:nvSpPr>
        <p:spPr>
          <a:xfrm>
            <a:off x="7529159" y="2927803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25D3BF-F15A-4D28-963A-A0859C0A5EEB}"/>
              </a:ext>
            </a:extLst>
          </p:cNvPr>
          <p:cNvSpPr/>
          <p:nvPr/>
        </p:nvSpPr>
        <p:spPr>
          <a:xfrm>
            <a:off x="7529159" y="3091345"/>
            <a:ext cx="355600" cy="50963"/>
          </a:xfrm>
          <a:prstGeom prst="rect">
            <a:avLst/>
          </a:prstGeom>
          <a:solidFill>
            <a:srgbClr val="00BCF2"/>
          </a:solidFill>
          <a:ln>
            <a:solidFill>
              <a:srgbClr val="00B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769D75-4472-40EF-B350-C45099397618}"/>
              </a:ext>
            </a:extLst>
          </p:cNvPr>
          <p:cNvSpPr txBox="1"/>
          <p:nvPr/>
        </p:nvSpPr>
        <p:spPr>
          <a:xfrm>
            <a:off x="5432609" y="2034862"/>
            <a:ext cx="168656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BCF2"/>
                </a:solidFill>
              </a:rPr>
              <a:t>Data Stream</a:t>
            </a:r>
          </a:p>
        </p:txBody>
      </p:sp>
      <p:pic>
        <p:nvPicPr>
          <p:cNvPr id="59" name="Graphic 58" descr="Taxi">
            <a:extLst>
              <a:ext uri="{FF2B5EF4-FFF2-40B4-BE49-F238E27FC236}">
                <a16:creationId xmlns:a16="http://schemas.microsoft.com/office/drawing/2014/main" id="{179AEE72-E975-4EA5-A7E3-868C40F7C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604" y="5137354"/>
            <a:ext cx="914400" cy="914400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CB1E79E-EE7F-4966-9269-FEAF81DFA454}"/>
              </a:ext>
            </a:extLst>
          </p:cNvPr>
          <p:cNvSpPr/>
          <p:nvPr/>
        </p:nvSpPr>
        <p:spPr>
          <a:xfrm>
            <a:off x="4506705" y="3757727"/>
            <a:ext cx="3505200" cy="922429"/>
          </a:xfrm>
          <a:prstGeom prst="roundRect">
            <a:avLst/>
          </a:prstGeom>
          <a:noFill/>
          <a:ln w="15875">
            <a:solidFill>
              <a:srgbClr val="00BC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F2"/>
              </a:solidFill>
            </a:endParaRPr>
          </a:p>
        </p:txBody>
      </p:sp>
      <p:pic>
        <p:nvPicPr>
          <p:cNvPr id="63" name="Graphic 62" descr="Monthly calendar">
            <a:extLst>
              <a:ext uri="{FF2B5EF4-FFF2-40B4-BE49-F238E27FC236}">
                <a16:creationId xmlns:a16="http://schemas.microsoft.com/office/drawing/2014/main" id="{DB9B5331-C2F3-4D4D-9951-F8E1D60E5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0372" y="5542077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7000096-7068-4864-BD94-ED949672AF90}"/>
              </a:ext>
            </a:extLst>
          </p:cNvPr>
          <p:cNvSpPr txBox="1"/>
          <p:nvPr/>
        </p:nvSpPr>
        <p:spPr>
          <a:xfrm>
            <a:off x="3238581" y="5303166"/>
            <a:ext cx="214617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BCF2"/>
                </a:solidFill>
              </a:rPr>
              <a:t>Drivers-Data Table</a:t>
            </a:r>
          </a:p>
        </p:txBody>
      </p:sp>
      <p:pic>
        <p:nvPicPr>
          <p:cNvPr id="66" name="Graphic 65" descr="Monthly calendar">
            <a:extLst>
              <a:ext uri="{FF2B5EF4-FFF2-40B4-BE49-F238E27FC236}">
                <a16:creationId xmlns:a16="http://schemas.microsoft.com/office/drawing/2014/main" id="{268E9F17-6552-4968-A430-B9F789ABA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9956" y="5538986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639A386-E715-416F-A52D-B3E4E6E12490}"/>
              </a:ext>
            </a:extLst>
          </p:cNvPr>
          <p:cNvSpPr txBox="1"/>
          <p:nvPr/>
        </p:nvSpPr>
        <p:spPr>
          <a:xfrm>
            <a:off x="6191079" y="5315876"/>
            <a:ext cx="35052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>
                <a:solidFill>
                  <a:srgbClr val="00BCF2"/>
                </a:solidFill>
              </a:rPr>
              <a:t>Drivers Ride-Status Summary Table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1834CD-4ED1-4F88-A83E-A33BCAA65379}"/>
              </a:ext>
            </a:extLst>
          </p:cNvPr>
          <p:cNvCxnSpPr>
            <a:cxnSpLocks/>
          </p:cNvCxnSpPr>
          <p:nvPr/>
        </p:nvCxnSpPr>
        <p:spPr>
          <a:xfrm>
            <a:off x="1948632" y="954262"/>
            <a:ext cx="2653588" cy="1678575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903847-1345-4DFB-BB3A-9F0C5C9AD3C8}"/>
              </a:ext>
            </a:extLst>
          </p:cNvPr>
          <p:cNvCxnSpPr>
            <a:cxnSpLocks/>
          </p:cNvCxnSpPr>
          <p:nvPr/>
        </p:nvCxnSpPr>
        <p:spPr>
          <a:xfrm>
            <a:off x="1451284" y="1368926"/>
            <a:ext cx="3152441" cy="1306462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4BA08D-0E7D-44AF-81D4-E1337FFAE7B5}"/>
              </a:ext>
            </a:extLst>
          </p:cNvPr>
          <p:cNvCxnSpPr>
            <a:cxnSpLocks/>
          </p:cNvCxnSpPr>
          <p:nvPr/>
        </p:nvCxnSpPr>
        <p:spPr>
          <a:xfrm>
            <a:off x="1149684" y="1870729"/>
            <a:ext cx="3459604" cy="891809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5F7C649-3047-48DB-88A7-7687E05725FF}"/>
              </a:ext>
            </a:extLst>
          </p:cNvPr>
          <p:cNvCxnSpPr>
            <a:cxnSpLocks/>
          </p:cNvCxnSpPr>
          <p:nvPr/>
        </p:nvCxnSpPr>
        <p:spPr>
          <a:xfrm>
            <a:off x="1855375" y="1897146"/>
            <a:ext cx="2733302" cy="806440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96A7A2A-92B5-435A-9D9D-3C7933495F3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9204" y="1970310"/>
            <a:ext cx="3813031" cy="897024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2902DFC-C083-456C-8C35-414A557B47DD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64707" y="2867334"/>
            <a:ext cx="3727528" cy="121188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5CD7F66-5193-4690-BFAD-A38DF00C52A6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1503762" y="2867334"/>
            <a:ext cx="3088473" cy="650430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501EF7-02C7-454F-91E5-5BF041B2839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801614" y="2867334"/>
            <a:ext cx="3790621" cy="2051840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11D249-1FC0-4FA0-8ED0-CDEDE9D07CF9}"/>
              </a:ext>
            </a:extLst>
          </p:cNvPr>
          <p:cNvCxnSpPr>
            <a:cxnSpLocks/>
          </p:cNvCxnSpPr>
          <p:nvPr/>
        </p:nvCxnSpPr>
        <p:spPr>
          <a:xfrm flipV="1">
            <a:off x="892153" y="2986801"/>
            <a:ext cx="3711573" cy="2724649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510886-F8AF-47D9-8521-95C130D0E867}"/>
              </a:ext>
            </a:extLst>
          </p:cNvPr>
          <p:cNvCxnSpPr>
            <a:cxnSpLocks/>
          </p:cNvCxnSpPr>
          <p:nvPr/>
        </p:nvCxnSpPr>
        <p:spPr>
          <a:xfrm flipV="1">
            <a:off x="1531062" y="3142308"/>
            <a:ext cx="3061173" cy="2542900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F26932-1C08-4732-8CA2-A285250584F6}"/>
              </a:ext>
            </a:extLst>
          </p:cNvPr>
          <p:cNvCxnSpPr>
            <a:cxnSpLocks/>
          </p:cNvCxnSpPr>
          <p:nvPr/>
        </p:nvCxnSpPr>
        <p:spPr>
          <a:xfrm>
            <a:off x="2734887" y="727755"/>
            <a:ext cx="1836786" cy="1799275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C766A86-E8A9-4A52-A165-13063333C267}"/>
              </a:ext>
            </a:extLst>
          </p:cNvPr>
          <p:cNvCxnSpPr>
            <a:cxnSpLocks/>
          </p:cNvCxnSpPr>
          <p:nvPr/>
        </p:nvCxnSpPr>
        <p:spPr>
          <a:xfrm>
            <a:off x="3735633" y="650754"/>
            <a:ext cx="922346" cy="1755365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Taxi">
            <a:extLst>
              <a:ext uri="{FF2B5EF4-FFF2-40B4-BE49-F238E27FC236}">
                <a16:creationId xmlns:a16="http://schemas.microsoft.com/office/drawing/2014/main" id="{201523C9-0F13-4C0E-901C-BD3C9C818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0990" y="-3698"/>
            <a:ext cx="914400" cy="914400"/>
          </a:xfrm>
          <a:prstGeom prst="rect">
            <a:avLst/>
          </a:prstGeom>
        </p:spPr>
      </p:pic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FFFC8ED-6287-4D0D-A08D-295C1314A943}"/>
              </a:ext>
            </a:extLst>
          </p:cNvPr>
          <p:cNvCxnSpPr>
            <a:cxnSpLocks/>
          </p:cNvCxnSpPr>
          <p:nvPr/>
        </p:nvCxnSpPr>
        <p:spPr>
          <a:xfrm flipH="1">
            <a:off x="7995907" y="3118169"/>
            <a:ext cx="102408" cy="1256774"/>
          </a:xfrm>
          <a:prstGeom prst="bentConnector4">
            <a:avLst>
              <a:gd name="adj1" fmla="val -699438"/>
              <a:gd name="adj2" fmla="val 99069"/>
            </a:avLst>
          </a:prstGeom>
          <a:ln w="15875">
            <a:solidFill>
              <a:srgbClr val="00BCF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C111A4F-05EE-43E2-9591-794E2E5A7193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311668" y="4697504"/>
            <a:ext cx="687844" cy="605662"/>
          </a:xfrm>
          <a:prstGeom prst="straightConnector1">
            <a:avLst/>
          </a:prstGeom>
          <a:ln>
            <a:solidFill>
              <a:srgbClr val="00B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DFC6A901-6475-41BA-805D-FC604E40C894}"/>
              </a:ext>
            </a:extLst>
          </p:cNvPr>
          <p:cNvCxnSpPr>
            <a:cxnSpLocks/>
          </p:cNvCxnSpPr>
          <p:nvPr/>
        </p:nvCxnSpPr>
        <p:spPr>
          <a:xfrm>
            <a:off x="7155987" y="4680156"/>
            <a:ext cx="839920" cy="619919"/>
          </a:xfrm>
          <a:prstGeom prst="straightConnector1">
            <a:avLst/>
          </a:prstGeom>
          <a:ln>
            <a:solidFill>
              <a:srgbClr val="00B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Picture 222" descr="A close up of a sign&#10;&#10;Description generated with high confidence">
            <a:extLst>
              <a:ext uri="{FF2B5EF4-FFF2-40B4-BE49-F238E27FC236}">
                <a16:creationId xmlns:a16="http://schemas.microsoft.com/office/drawing/2014/main" id="{937596A5-A44B-4F5B-89FE-A3E0F967C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67" y="3805866"/>
            <a:ext cx="1439035" cy="76544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66F600-2607-4954-8771-53885CE52CB2}"/>
              </a:ext>
            </a:extLst>
          </p:cNvPr>
          <p:cNvCxnSpPr>
            <a:cxnSpLocks/>
          </p:cNvCxnSpPr>
          <p:nvPr/>
        </p:nvCxnSpPr>
        <p:spPr>
          <a:xfrm>
            <a:off x="3412553" y="934418"/>
            <a:ext cx="1208682" cy="1542509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97DBB0-94C9-40A0-A1CB-BC103BCF16C3}"/>
              </a:ext>
            </a:extLst>
          </p:cNvPr>
          <p:cNvCxnSpPr>
            <a:cxnSpLocks/>
          </p:cNvCxnSpPr>
          <p:nvPr/>
        </p:nvCxnSpPr>
        <p:spPr>
          <a:xfrm>
            <a:off x="7658314" y="625441"/>
            <a:ext cx="69811" cy="1770328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134B8E-DD08-4E2F-B207-564A61B75E42}"/>
              </a:ext>
            </a:extLst>
          </p:cNvPr>
          <p:cNvCxnSpPr>
            <a:cxnSpLocks/>
          </p:cNvCxnSpPr>
          <p:nvPr/>
        </p:nvCxnSpPr>
        <p:spPr>
          <a:xfrm flipH="1">
            <a:off x="7917445" y="941052"/>
            <a:ext cx="630335" cy="1457867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805C7E-C35E-415F-9709-E9AC93D6E8A6}"/>
              </a:ext>
            </a:extLst>
          </p:cNvPr>
          <p:cNvCxnSpPr>
            <a:cxnSpLocks/>
          </p:cNvCxnSpPr>
          <p:nvPr/>
        </p:nvCxnSpPr>
        <p:spPr>
          <a:xfrm flipH="1">
            <a:off x="8066411" y="536339"/>
            <a:ext cx="1239031" cy="1966647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5E20D25-91AA-4E7B-9015-9B53B6150EEE}"/>
              </a:ext>
            </a:extLst>
          </p:cNvPr>
          <p:cNvCxnSpPr>
            <a:cxnSpLocks/>
          </p:cNvCxnSpPr>
          <p:nvPr/>
        </p:nvCxnSpPr>
        <p:spPr>
          <a:xfrm flipH="1">
            <a:off x="8122755" y="1038833"/>
            <a:ext cx="1708892" cy="1555901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Graphic 147" descr="Taxi">
            <a:extLst>
              <a:ext uri="{FF2B5EF4-FFF2-40B4-BE49-F238E27FC236}">
                <a16:creationId xmlns:a16="http://schemas.microsoft.com/office/drawing/2014/main" id="{382245E1-6A74-419F-8046-FBE0B819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4182" y="1631363"/>
            <a:ext cx="914400" cy="914400"/>
          </a:xfrm>
          <a:prstGeom prst="rect">
            <a:avLst/>
          </a:prstGeom>
        </p:spPr>
      </p:pic>
      <p:pic>
        <p:nvPicPr>
          <p:cNvPr id="149" name="Graphic 148" descr="Taxi">
            <a:extLst>
              <a:ext uri="{FF2B5EF4-FFF2-40B4-BE49-F238E27FC236}">
                <a16:creationId xmlns:a16="http://schemas.microsoft.com/office/drawing/2014/main" id="{0DECBA7D-1541-4F65-AAF3-58B600904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0061" y="2871348"/>
            <a:ext cx="914400" cy="914400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6CD52A7-85DE-4DC5-8D54-7CF2580DAD55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8097435" y="2052339"/>
            <a:ext cx="2429706" cy="814995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E70ABB-AA1E-453F-B878-C33EDE4B3814}"/>
              </a:ext>
            </a:extLst>
          </p:cNvPr>
          <p:cNvCxnSpPr>
            <a:cxnSpLocks/>
          </p:cNvCxnSpPr>
          <p:nvPr/>
        </p:nvCxnSpPr>
        <p:spPr>
          <a:xfrm flipH="1" flipV="1">
            <a:off x="8111246" y="2961533"/>
            <a:ext cx="3046985" cy="374216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D2670A8-0C07-49C3-B074-B3637D0082EF}"/>
              </a:ext>
            </a:extLst>
          </p:cNvPr>
          <p:cNvCxnSpPr>
            <a:cxnSpLocks/>
          </p:cNvCxnSpPr>
          <p:nvPr/>
        </p:nvCxnSpPr>
        <p:spPr>
          <a:xfrm flipH="1">
            <a:off x="5575708" y="520387"/>
            <a:ext cx="10766" cy="1878684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15D55F2-FED3-49C0-9DD3-431BDC7E74CA}"/>
              </a:ext>
            </a:extLst>
          </p:cNvPr>
          <p:cNvCxnSpPr>
            <a:cxnSpLocks/>
          </p:cNvCxnSpPr>
          <p:nvPr/>
        </p:nvCxnSpPr>
        <p:spPr>
          <a:xfrm flipH="1">
            <a:off x="4736812" y="730592"/>
            <a:ext cx="120820" cy="1654224"/>
          </a:xfrm>
          <a:prstGeom prst="straightConnector1">
            <a:avLst/>
          </a:prstGeom>
          <a:ln>
            <a:solidFill>
              <a:srgbClr val="005A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7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50</cp:revision>
  <dcterms:created xsi:type="dcterms:W3CDTF">2018-01-23T17:50:23Z</dcterms:created>
  <dcterms:modified xsi:type="dcterms:W3CDTF">2018-08-22T16:28:02Z</dcterms:modified>
</cp:coreProperties>
</file>