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6" r:id="rId6"/>
    <p:sldId id="298" r:id="rId7"/>
    <p:sldId id="292" r:id="rId8"/>
    <p:sldId id="296" r:id="rId9"/>
    <p:sldId id="284" r:id="rId10"/>
    <p:sldId id="297" r:id="rId11"/>
    <p:sldId id="299" r:id="rId12"/>
    <p:sldId id="302" r:id="rId13"/>
    <p:sldId id="288" r:id="rId14"/>
    <p:sldId id="303" r:id="rId15"/>
    <p:sldId id="285" r:id="rId16"/>
    <p:sldId id="300" r:id="rId17"/>
    <p:sldId id="301" r:id="rId18"/>
    <p:sldId id="293" r:id="rId19"/>
    <p:sldId id="289" r:id="rId20"/>
    <p:sldId id="291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  <a:srgbClr val="FFD85D"/>
    <a:srgbClr val="FFE600"/>
    <a:srgbClr val="333333"/>
    <a:srgbClr val="999999"/>
    <a:srgbClr val="969FA7"/>
    <a:srgbClr val="FFFF00"/>
    <a:srgbClr val="465359"/>
    <a:srgbClr val="60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DFC-9C2A-4D31-B77D-EE9097B9B97A}" v="750" dt="2021-03-17T07:11:49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415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Jason" userId="af4c5f45-2e48-48f8-a6f3-b5c7e29b5540" providerId="ADAL" clId="{9B151DFC-9C2A-4D31-B77D-EE9097B9B97A}"/>
    <pc:docChg chg="undo custSel addSld delSld modSld sldOrd">
      <pc:chgData name="Nguyen, Jason" userId="af4c5f45-2e48-48f8-a6f3-b5c7e29b5540" providerId="ADAL" clId="{9B151DFC-9C2A-4D31-B77D-EE9097B9B97A}" dt="2021-03-17T07:11:49.396" v="6753" actId="207"/>
      <pc:docMkLst>
        <pc:docMk/>
      </pc:docMkLst>
      <pc:sldChg chg="modSp">
        <pc:chgData name="Nguyen, Jason" userId="af4c5f45-2e48-48f8-a6f3-b5c7e29b5540" providerId="ADAL" clId="{9B151DFC-9C2A-4D31-B77D-EE9097B9B97A}" dt="2021-03-16T15:41:27.018" v="5887" actId="207"/>
        <pc:sldMkLst>
          <pc:docMk/>
          <pc:sldMk cId="674873628" sldId="282"/>
        </pc:sldMkLst>
        <pc:spChg chg="mod">
          <ac:chgData name="Nguyen, Jason" userId="af4c5f45-2e48-48f8-a6f3-b5c7e29b5540" providerId="ADAL" clId="{9B151DFC-9C2A-4D31-B77D-EE9097B9B97A}" dt="2021-03-16T15:41:27.018" v="5887" actId="207"/>
          <ac:spMkLst>
            <pc:docMk/>
            <pc:sldMk cId="674873628" sldId="282"/>
            <ac:spMk id="3" creationId="{07730D41-D3A4-4CFC-91DC-62E6A5AE503B}"/>
          </ac:spMkLst>
        </pc:spChg>
        <pc:cxnChg chg="mod">
          <ac:chgData name="Nguyen, Jason" userId="af4c5f45-2e48-48f8-a6f3-b5c7e29b5540" providerId="ADAL" clId="{9B151DFC-9C2A-4D31-B77D-EE9097B9B97A}" dt="2021-03-16T15:41:13.105" v="5886" actId="692"/>
          <ac:cxnSpMkLst>
            <pc:docMk/>
            <pc:sldMk cId="674873628" sldId="282"/>
            <ac:cxnSpMk id="6" creationId="{58ACC71C-9D6E-41C3-A83C-350586D1E013}"/>
          </ac:cxnSpMkLst>
        </pc:cxnChg>
      </pc:sldChg>
      <pc:sldChg chg="modSp ord">
        <pc:chgData name="Nguyen, Jason" userId="af4c5f45-2e48-48f8-a6f3-b5c7e29b5540" providerId="ADAL" clId="{9B151DFC-9C2A-4D31-B77D-EE9097B9B97A}" dt="2021-03-17T04:53:39.874" v="6200" actId="20577"/>
        <pc:sldMkLst>
          <pc:docMk/>
          <pc:sldMk cId="786558222" sldId="284"/>
        </pc:sldMkLst>
        <pc:spChg chg="mod">
          <ac:chgData name="Nguyen, Jason" userId="af4c5f45-2e48-48f8-a6f3-b5c7e29b5540" providerId="ADAL" clId="{9B151DFC-9C2A-4D31-B77D-EE9097B9B97A}" dt="2021-03-16T06:30:10.783" v="1352" actId="207"/>
          <ac:spMkLst>
            <pc:docMk/>
            <pc:sldMk cId="786558222" sldId="28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7T04:53:39.874" v="6200" actId="20577"/>
          <ac:spMkLst>
            <pc:docMk/>
            <pc:sldMk cId="786558222" sldId="284"/>
            <ac:spMk id="3" creationId="{4C758191-7618-490A-8FB2-431857641274}"/>
          </ac:spMkLst>
        </pc:spChg>
      </pc:sldChg>
      <pc:sldChg chg="modSp ord">
        <pc:chgData name="Nguyen, Jason" userId="af4c5f45-2e48-48f8-a6f3-b5c7e29b5540" providerId="ADAL" clId="{9B151DFC-9C2A-4D31-B77D-EE9097B9B97A}" dt="2021-03-17T07:11:49.396" v="6753" actId="207"/>
        <pc:sldMkLst>
          <pc:docMk/>
          <pc:sldMk cId="620234248" sldId="285"/>
        </pc:sldMkLst>
        <pc:spChg chg="mod">
          <ac:chgData name="Nguyen, Jason" userId="af4c5f45-2e48-48f8-a6f3-b5c7e29b5540" providerId="ADAL" clId="{9B151DFC-9C2A-4D31-B77D-EE9097B9B97A}" dt="2021-03-16T13:18:08.377" v="5670" actId="20577"/>
          <ac:spMkLst>
            <pc:docMk/>
            <pc:sldMk cId="620234248" sldId="285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7T07:11:49.396" v="6753" actId="207"/>
          <ac:spMkLst>
            <pc:docMk/>
            <pc:sldMk cId="620234248" sldId="285"/>
            <ac:spMk id="3" creationId="{4C758191-7618-490A-8FB2-431857641274}"/>
          </ac:spMkLst>
        </pc:spChg>
      </pc:sldChg>
      <pc:sldChg chg="addSp delSp modSp">
        <pc:chgData name="Nguyen, Jason" userId="af4c5f45-2e48-48f8-a6f3-b5c7e29b5540" providerId="ADAL" clId="{9B151DFC-9C2A-4D31-B77D-EE9097B9B97A}" dt="2021-03-17T04:41:04.888" v="5916" actId="1582"/>
        <pc:sldMkLst>
          <pc:docMk/>
          <pc:sldMk cId="3253327375" sldId="286"/>
        </pc:sldMkLst>
        <pc:spChg chg="mod">
          <ac:chgData name="Nguyen, Jason" userId="af4c5f45-2e48-48f8-a6f3-b5c7e29b5540" providerId="ADAL" clId="{9B151DFC-9C2A-4D31-B77D-EE9097B9B97A}" dt="2021-03-16T07:05:03.109" v="1685" actId="20577"/>
          <ac:spMkLst>
            <pc:docMk/>
            <pc:sldMk cId="3253327375" sldId="28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7:05:05.928" v="1686" actId="478"/>
          <ac:spMkLst>
            <pc:docMk/>
            <pc:sldMk cId="3253327375" sldId="286"/>
            <ac:spMk id="3" creationId="{4C758191-7618-490A-8FB2-431857641274}"/>
          </ac:spMkLst>
        </pc:spChg>
        <pc:spChg chg="mod topLvl">
          <ac:chgData name="Nguyen, Jason" userId="af4c5f45-2e48-48f8-a6f3-b5c7e29b5540" providerId="ADAL" clId="{9B151DFC-9C2A-4D31-B77D-EE9097B9B97A}" dt="2021-03-16T07:19:27.645" v="2024" actId="165"/>
          <ac:spMkLst>
            <pc:docMk/>
            <pc:sldMk cId="3253327375" sldId="286"/>
            <ac:spMk id="4" creationId="{9B9D0024-D443-4CFE-BE82-EDDA528E2B90}"/>
          </ac:spMkLst>
        </pc:spChg>
        <pc:spChg chg="del">
          <ac:chgData name="Nguyen, Jason" userId="af4c5f45-2e48-48f8-a6f3-b5c7e29b5540" providerId="ADAL" clId="{9B151DFC-9C2A-4D31-B77D-EE9097B9B97A}" dt="2021-03-16T07:05:08.057" v="1687" actId="478"/>
          <ac:spMkLst>
            <pc:docMk/>
            <pc:sldMk cId="3253327375" sldId="286"/>
            <ac:spMk id="5" creationId="{23B3E1E0-5E7F-4AC8-88AC-C3F4A29F18EF}"/>
          </ac:spMkLst>
        </pc:spChg>
        <pc:spChg chg="add del mod">
          <ac:chgData name="Nguyen, Jason" userId="af4c5f45-2e48-48f8-a6f3-b5c7e29b5540" providerId="ADAL" clId="{9B151DFC-9C2A-4D31-B77D-EE9097B9B97A}" dt="2021-03-16T07:05:09.470" v="1688" actId="478"/>
          <ac:spMkLst>
            <pc:docMk/>
            <pc:sldMk cId="3253327375" sldId="286"/>
            <ac:spMk id="7" creationId="{35F5C61E-A9DE-49A3-A3A7-50D3E4D19115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8" creationId="{47E0DAAE-D987-497A-9B18-DDA30C9D24B0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9" creationId="{1B3766F8-330E-4D67-B59D-9205762738D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0" creationId="{2D32A02B-DD9F-4EF1-BC50-B33580838FDB}"/>
          </ac:spMkLst>
        </pc:spChg>
        <pc:spChg chg="add del mod topLvl">
          <ac:chgData name="Nguyen, Jason" userId="af4c5f45-2e48-48f8-a6f3-b5c7e29b5540" providerId="ADAL" clId="{9B151DFC-9C2A-4D31-B77D-EE9097B9B97A}" dt="2021-03-16T07:08:25.912" v="1781" actId="478"/>
          <ac:spMkLst>
            <pc:docMk/>
            <pc:sldMk cId="3253327375" sldId="286"/>
            <ac:spMk id="11" creationId="{AAA7C45E-7F30-4AC6-9EA9-5F97711CA192}"/>
          </ac:spMkLst>
        </pc:spChg>
        <pc:spChg chg="add mod or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3" creationId="{43009227-2AF7-4BBB-9F54-605B20A4F2F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5" creationId="{BA5E15F4-00B1-4149-8837-350BE43D8BA6}"/>
          </ac:spMkLst>
        </pc:spChg>
        <pc:grpChg chg="add del mod">
          <ac:chgData name="Nguyen, Jason" userId="af4c5f45-2e48-48f8-a6f3-b5c7e29b5540" providerId="ADAL" clId="{9B151DFC-9C2A-4D31-B77D-EE9097B9B97A}" dt="2021-03-16T07:08:23.459" v="1780" actId="165"/>
          <ac:grpSpMkLst>
            <pc:docMk/>
            <pc:sldMk cId="3253327375" sldId="286"/>
            <ac:grpSpMk id="12" creationId="{BBF747BF-1D0A-4667-839A-BA93AA3A5EFB}"/>
          </ac:grpSpMkLst>
        </pc:grpChg>
        <pc:grpChg chg="add del mod">
          <ac:chgData name="Nguyen, Jason" userId="af4c5f45-2e48-48f8-a6f3-b5c7e29b5540" providerId="ADAL" clId="{9B151DFC-9C2A-4D31-B77D-EE9097B9B97A}" dt="2021-03-16T07:17:36.241" v="1908" actId="165"/>
          <ac:grpSpMkLst>
            <pc:docMk/>
            <pc:sldMk cId="3253327375" sldId="286"/>
            <ac:grpSpMk id="14" creationId="{6BD6E987-1B82-4FBC-9B5F-64DF581AA638}"/>
          </ac:grpSpMkLst>
        </pc:grpChg>
        <pc:grpChg chg="add del mod">
          <ac:chgData name="Nguyen, Jason" userId="af4c5f45-2e48-48f8-a6f3-b5c7e29b5540" providerId="ADAL" clId="{9B151DFC-9C2A-4D31-B77D-EE9097B9B97A}" dt="2021-03-16T07:18:36.240" v="1952" actId="165"/>
          <ac:grpSpMkLst>
            <pc:docMk/>
            <pc:sldMk cId="3253327375" sldId="286"/>
            <ac:grpSpMk id="16" creationId="{B23F8E0A-33E4-4A43-A8CB-998059E8A3CC}"/>
          </ac:grpSpMkLst>
        </pc:grpChg>
        <pc:grpChg chg="add del mod">
          <ac:chgData name="Nguyen, Jason" userId="af4c5f45-2e48-48f8-a6f3-b5c7e29b5540" providerId="ADAL" clId="{9B151DFC-9C2A-4D31-B77D-EE9097B9B97A}" dt="2021-03-16T07:19:27.645" v="2024" actId="165"/>
          <ac:grpSpMkLst>
            <pc:docMk/>
            <pc:sldMk cId="3253327375" sldId="286"/>
            <ac:grpSpMk id="17" creationId="{D7F3D9C2-8452-4EEF-B6CC-B46C3288E3AF}"/>
          </ac:grpSpMkLst>
        </pc:grpChg>
      </pc:sldChg>
      <pc:sldChg chg="modSp del">
        <pc:chgData name="Nguyen, Jason" userId="af4c5f45-2e48-48f8-a6f3-b5c7e29b5540" providerId="ADAL" clId="{9B151DFC-9C2A-4D31-B77D-EE9097B9B97A}" dt="2021-03-16T12:33:17.110" v="5433" actId="2696"/>
        <pc:sldMkLst>
          <pc:docMk/>
          <pc:sldMk cId="1665171103" sldId="287"/>
        </pc:sldMkLst>
        <pc:spChg chg="mod">
          <ac:chgData name="Nguyen, Jason" userId="af4c5f45-2e48-48f8-a6f3-b5c7e29b5540" providerId="ADAL" clId="{9B151DFC-9C2A-4D31-B77D-EE9097B9B97A}" dt="2021-03-15T23:56:29.861" v="312" actId="20577"/>
          <ac:spMkLst>
            <pc:docMk/>
            <pc:sldMk cId="1665171103" sldId="287"/>
            <ac:spMk id="3" creationId="{4C758191-7618-490A-8FB2-431857641274}"/>
          </ac:spMkLst>
        </pc:spChg>
      </pc:sldChg>
      <pc:sldChg chg="addSp delSp modSp ord">
        <pc:chgData name="Nguyen, Jason" userId="af4c5f45-2e48-48f8-a6f3-b5c7e29b5540" providerId="ADAL" clId="{9B151DFC-9C2A-4D31-B77D-EE9097B9B97A}" dt="2021-03-17T05:13:43.191" v="6750"/>
        <pc:sldMkLst>
          <pc:docMk/>
          <pc:sldMk cId="3221009819" sldId="288"/>
        </pc:sldMkLst>
        <pc:spChg chg="mod">
          <ac:chgData name="Nguyen, Jason" userId="af4c5f45-2e48-48f8-a6f3-b5c7e29b5540" providerId="ADAL" clId="{9B151DFC-9C2A-4D31-B77D-EE9097B9B97A}" dt="2021-03-16T15:48:02.355" v="5903" actId="20577"/>
          <ac:spMkLst>
            <pc:docMk/>
            <pc:sldMk cId="3221009819" sldId="288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4:38:27.429" v="5672" actId="478"/>
          <ac:spMkLst>
            <pc:docMk/>
            <pc:sldMk cId="3221009819" sldId="288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7T05:11:31.311" v="6647" actId="1076"/>
          <ac:spMkLst>
            <pc:docMk/>
            <pc:sldMk cId="3221009819" sldId="288"/>
            <ac:spMk id="3" creationId="{862A057C-AAB8-4258-B184-F993FDA6BCC1}"/>
          </ac:spMkLst>
        </pc:spChg>
        <pc:spChg chg="add del mod">
          <ac:chgData name="Nguyen, Jason" userId="af4c5f45-2e48-48f8-a6f3-b5c7e29b5540" providerId="ADAL" clId="{9B151DFC-9C2A-4D31-B77D-EE9097B9B97A}" dt="2021-03-16T14:38:29.739" v="5673" actId="478"/>
          <ac:spMkLst>
            <pc:docMk/>
            <pc:sldMk cId="3221009819" sldId="288"/>
            <ac:spMk id="6" creationId="{D26EE80D-6B94-4ECF-932C-9CDB9FFF9BB1}"/>
          </ac:spMkLst>
        </pc:spChg>
        <pc:spChg chg="add mod">
          <ac:chgData name="Nguyen, Jason" userId="af4c5f45-2e48-48f8-a6f3-b5c7e29b5540" providerId="ADAL" clId="{9B151DFC-9C2A-4D31-B77D-EE9097B9B97A}" dt="2021-03-16T15:36:54.333" v="5885" actId="1037"/>
          <ac:spMkLst>
            <pc:docMk/>
            <pc:sldMk cId="3221009819" sldId="288"/>
            <ac:spMk id="15" creationId="{C23032D8-D733-4F23-85B7-26A4D0EC2A2A}"/>
          </ac:spMkLst>
        </pc:spChg>
        <pc:spChg chg="add del mod">
          <ac:chgData name="Nguyen, Jason" userId="af4c5f45-2e48-48f8-a6f3-b5c7e29b5540" providerId="ADAL" clId="{9B151DFC-9C2A-4D31-B77D-EE9097B9B97A}" dt="2021-03-16T15:26:37.653" v="5729" actId="478"/>
          <ac:spMkLst>
            <pc:docMk/>
            <pc:sldMk cId="3221009819" sldId="288"/>
            <ac:spMk id="16" creationId="{3D5D7E3C-C67B-4D4E-BE80-320D61F9B0F0}"/>
          </ac:spMkLst>
        </pc:spChg>
        <pc:graphicFrameChg chg="add mod modGraphic">
          <ac:chgData name="Nguyen, Jason" userId="af4c5f45-2e48-48f8-a6f3-b5c7e29b5540" providerId="ADAL" clId="{9B151DFC-9C2A-4D31-B77D-EE9097B9B97A}" dt="2021-03-17T05:13:07.867" v="6745" actId="20577"/>
          <ac:graphicFrameMkLst>
            <pc:docMk/>
            <pc:sldMk cId="3221009819" sldId="288"/>
            <ac:graphicFrameMk id="17" creationId="{9B77EE7A-2069-47E1-9D99-304DB90EAC6A}"/>
          </ac:graphicFrameMkLst>
        </pc:graphicFrameChg>
        <pc:graphicFrameChg chg="add del mod modGraphic">
          <ac:chgData name="Nguyen, Jason" userId="af4c5f45-2e48-48f8-a6f3-b5c7e29b5540" providerId="ADAL" clId="{9B151DFC-9C2A-4D31-B77D-EE9097B9B97A}" dt="2021-03-17T05:13:43.191" v="6750"/>
          <ac:graphicFrameMkLst>
            <pc:docMk/>
            <pc:sldMk cId="3221009819" sldId="288"/>
            <ac:graphicFrameMk id="18" creationId="{C36BE894-FC0F-4F36-A19A-E6317CCA976D}"/>
          </ac:graphicFrameMkLst>
        </pc:graphicFrameChg>
        <pc:picChg chg="add del mod">
          <ac:chgData name="Nguyen, Jason" userId="af4c5f45-2e48-48f8-a6f3-b5c7e29b5540" providerId="ADAL" clId="{9B151DFC-9C2A-4D31-B77D-EE9097B9B97A}" dt="2021-03-16T14:49:08.740" v="5681" actId="478"/>
          <ac:picMkLst>
            <pc:docMk/>
            <pc:sldMk cId="3221009819" sldId="288"/>
            <ac:picMk id="8" creationId="{1ED87D07-5D0C-4440-8151-B424B9AD7AAB}"/>
          </ac:picMkLst>
        </pc:picChg>
        <pc:picChg chg="add del mod">
          <ac:chgData name="Nguyen, Jason" userId="af4c5f45-2e48-48f8-a6f3-b5c7e29b5540" providerId="ADAL" clId="{9B151DFC-9C2A-4D31-B77D-EE9097B9B97A}" dt="2021-03-16T14:54:46.570" v="5686" actId="478"/>
          <ac:picMkLst>
            <pc:docMk/>
            <pc:sldMk cId="3221009819" sldId="288"/>
            <ac:picMk id="10" creationId="{98AC8BD2-B72D-45D9-8B87-78CF22CCE53A}"/>
          </ac:picMkLst>
        </pc:picChg>
        <pc:picChg chg="add del mod">
          <ac:chgData name="Nguyen, Jason" userId="af4c5f45-2e48-48f8-a6f3-b5c7e29b5540" providerId="ADAL" clId="{9B151DFC-9C2A-4D31-B77D-EE9097B9B97A}" dt="2021-03-16T15:20:34.508" v="5710" actId="478"/>
          <ac:picMkLst>
            <pc:docMk/>
            <pc:sldMk cId="3221009819" sldId="288"/>
            <ac:picMk id="12" creationId="{33D938AB-09B5-484A-BBE9-C609E251A800}"/>
          </ac:picMkLst>
        </pc:picChg>
        <pc:picChg chg="add mod">
          <ac:chgData name="Nguyen, Jason" userId="af4c5f45-2e48-48f8-a6f3-b5c7e29b5540" providerId="ADAL" clId="{9B151DFC-9C2A-4D31-B77D-EE9097B9B97A}" dt="2021-03-16T15:20:57.888" v="5716" actId="14100"/>
          <ac:picMkLst>
            <pc:docMk/>
            <pc:sldMk cId="3221009819" sldId="288"/>
            <ac:picMk id="14" creationId="{05C73BA2-1066-4ED2-A5FD-33106C892627}"/>
          </ac:picMkLst>
        </pc:picChg>
      </pc:sldChg>
      <pc:sldChg chg="modSp">
        <pc:chgData name="Nguyen, Jason" userId="af4c5f45-2e48-48f8-a6f3-b5c7e29b5540" providerId="ADAL" clId="{9B151DFC-9C2A-4D31-B77D-EE9097B9B97A}" dt="2021-03-16T05:52:28.215" v="1324" actId="20577"/>
        <pc:sldMkLst>
          <pc:docMk/>
          <pc:sldMk cId="2089247692" sldId="292"/>
        </pc:sldMkLst>
        <pc:spChg chg="mod">
          <ac:chgData name="Nguyen, Jason" userId="af4c5f45-2e48-48f8-a6f3-b5c7e29b5540" providerId="ADAL" clId="{9B151DFC-9C2A-4D31-B77D-EE9097B9B97A}" dt="2021-03-16T05:52:28.215" v="1324" actId="20577"/>
          <ac:spMkLst>
            <pc:docMk/>
            <pc:sldMk cId="2089247692" sldId="292"/>
            <ac:spMk id="3" creationId="{4C758191-7618-490A-8FB2-431857641274}"/>
          </ac:spMkLst>
        </pc:spChg>
      </pc:sldChg>
      <pc:sldChg chg="ord">
        <pc:chgData name="Nguyen, Jason" userId="af4c5f45-2e48-48f8-a6f3-b5c7e29b5540" providerId="ADAL" clId="{9B151DFC-9C2A-4D31-B77D-EE9097B9B97A}" dt="2021-03-16T13:18:25.085" v="5671"/>
        <pc:sldMkLst>
          <pc:docMk/>
          <pc:sldMk cId="267455166" sldId="293"/>
        </pc:sldMkLst>
      </pc:sldChg>
      <pc:sldChg chg="addSp delSp modSp add del mod">
        <pc:chgData name="Nguyen, Jason" userId="af4c5f45-2e48-48f8-a6f3-b5c7e29b5540" providerId="ADAL" clId="{9B151DFC-9C2A-4D31-B77D-EE9097B9B97A}" dt="2021-03-16T05:10:33.473" v="915" actId="2696"/>
        <pc:sldMkLst>
          <pc:docMk/>
          <pc:sldMk cId="1026573760" sldId="294"/>
        </pc:sldMkLst>
        <pc:spChg chg="mod">
          <ac:chgData name="Nguyen, Jason" userId="af4c5f45-2e48-48f8-a6f3-b5c7e29b5540" providerId="ADAL" clId="{9B151DFC-9C2A-4D31-B77D-EE9097B9B97A}" dt="2021-03-15T23:52:53.974" v="65" actId="20577"/>
          <ac:spMkLst>
            <pc:docMk/>
            <pc:sldMk cId="1026573760" sldId="29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6T01:00:30.925" v="662" actId="14100"/>
          <ac:spMkLst>
            <pc:docMk/>
            <pc:sldMk cId="1026573760" sldId="294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0:53:43.628" v="652" actId="478"/>
          <ac:spMkLst>
            <pc:docMk/>
            <pc:sldMk cId="1026573760" sldId="294"/>
            <ac:spMk id="4" creationId="{0C5C5C3F-934C-4D28-BA07-4BE838CFADC8}"/>
          </ac:spMkLst>
        </pc:spChg>
        <pc:graphicFrameChg chg="add mod">
          <ac:chgData name="Nguyen, Jason" userId="af4c5f45-2e48-48f8-a6f3-b5c7e29b5540" providerId="ADAL" clId="{9B151DFC-9C2A-4D31-B77D-EE9097B9B97A}" dt="2021-03-16T01:01:42.904" v="692" actId="20577"/>
          <ac:graphicFrameMkLst>
            <pc:docMk/>
            <pc:sldMk cId="1026573760" sldId="294"/>
            <ac:graphicFrameMk id="5" creationId="{4F358F01-7411-42AE-A2E3-9D6B66CCAD9B}"/>
          </ac:graphicFrameMkLst>
        </pc:graphicFrameChg>
      </pc:sldChg>
      <pc:sldChg chg="addSp modSp add del mod">
        <pc:chgData name="Nguyen, Jason" userId="af4c5f45-2e48-48f8-a6f3-b5c7e29b5540" providerId="ADAL" clId="{9B151DFC-9C2A-4D31-B77D-EE9097B9B97A}" dt="2021-03-16T05:19:07.451" v="920" actId="2696"/>
        <pc:sldMkLst>
          <pc:docMk/>
          <pc:sldMk cId="1879876670" sldId="295"/>
        </pc:sldMkLst>
        <pc:spChg chg="mod">
          <ac:chgData name="Nguyen, Jason" userId="af4c5f45-2e48-48f8-a6f3-b5c7e29b5540" providerId="ADAL" clId="{9B151DFC-9C2A-4D31-B77D-EE9097B9B97A}" dt="2021-03-15T23:58:33.592" v="360" actId="20577"/>
          <ac:spMkLst>
            <pc:docMk/>
            <pc:sldMk cId="1879876670" sldId="295"/>
            <ac:spMk id="2" creationId="{155BFA7D-8D47-40D6-838C-B97D73398EDA}"/>
          </ac:spMkLst>
        </pc:spChg>
        <pc:spChg chg="mod">
          <ac:chgData name="Nguyen, Jason" userId="af4c5f45-2e48-48f8-a6f3-b5c7e29b5540" providerId="ADAL" clId="{9B151DFC-9C2A-4D31-B77D-EE9097B9B97A}" dt="2021-03-15T23:58:38.532" v="374" actId="20577"/>
          <ac:spMkLst>
            <pc:docMk/>
            <pc:sldMk cId="1879876670" sldId="295"/>
            <ac:spMk id="3" creationId="{527E6DCB-BE61-421C-9162-EB169E136D16}"/>
          </ac:spMkLst>
        </pc:spChg>
        <pc:graphicFrameChg chg="add mod">
          <ac:chgData name="Nguyen, Jason" userId="af4c5f45-2e48-48f8-a6f3-b5c7e29b5540" providerId="ADAL" clId="{9B151DFC-9C2A-4D31-B77D-EE9097B9B97A}" dt="2021-03-16T02:18:36.053" v="704" actId="404"/>
          <ac:graphicFrameMkLst>
            <pc:docMk/>
            <pc:sldMk cId="1879876670" sldId="295"/>
            <ac:graphicFrameMk id="4" creationId="{B217D17B-E725-4B12-82FF-32AB7CB61B74}"/>
          </ac:graphicFrameMkLst>
        </pc:graphicFrameChg>
      </pc:sldChg>
      <pc:sldChg chg="addSp delSp modSp add mod">
        <pc:chgData name="Nguyen, Jason" userId="af4c5f45-2e48-48f8-a6f3-b5c7e29b5540" providerId="ADAL" clId="{9B151DFC-9C2A-4D31-B77D-EE9097B9B97A}" dt="2021-03-17T04:43:34.206" v="5964" actId="20577"/>
        <pc:sldMkLst>
          <pc:docMk/>
          <pc:sldMk cId="2493569609" sldId="296"/>
        </pc:sldMkLst>
        <pc:spChg chg="mod">
          <ac:chgData name="Nguyen, Jason" userId="af4c5f45-2e48-48f8-a6f3-b5c7e29b5540" providerId="ADAL" clId="{9B151DFC-9C2A-4D31-B77D-EE9097B9B97A}" dt="2021-03-17T04:43:34.206" v="5964" actId="20577"/>
          <ac:spMkLst>
            <pc:docMk/>
            <pc:sldMk cId="2493569609" sldId="29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5:18:11.010" v="916" actId="478"/>
          <ac:spMkLst>
            <pc:docMk/>
            <pc:sldMk cId="2493569609" sldId="296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6T05:51:31.054" v="1269" actId="1036"/>
          <ac:spMkLst>
            <pc:docMk/>
            <pc:sldMk cId="2493569609" sldId="296"/>
            <ac:spMk id="5" creationId="{3F01BD85-93C6-420B-97AF-8824FFF3E242}"/>
          </ac:spMkLst>
        </pc:spChg>
        <pc:spChg chg="add del mod">
          <ac:chgData name="Nguyen, Jason" userId="af4c5f45-2e48-48f8-a6f3-b5c7e29b5540" providerId="ADAL" clId="{9B151DFC-9C2A-4D31-B77D-EE9097B9B97A}" dt="2021-03-16T05:18:12.946" v="917" actId="478"/>
          <ac:spMkLst>
            <pc:docMk/>
            <pc:sldMk cId="2493569609" sldId="296"/>
            <ac:spMk id="8" creationId="{B8ABDF9B-CD22-495B-8183-5C6783DFE5BA}"/>
          </ac:spMkLst>
        </pc:spChg>
        <pc:spChg chg="add del mod">
          <ac:chgData name="Nguyen, Jason" userId="af4c5f45-2e48-48f8-a6f3-b5c7e29b5540" providerId="ADAL" clId="{9B151DFC-9C2A-4D31-B77D-EE9097B9B97A}" dt="2021-03-16T05:49:53.241" v="1139" actId="478"/>
          <ac:spMkLst>
            <pc:docMk/>
            <pc:sldMk cId="2493569609" sldId="296"/>
            <ac:spMk id="12" creationId="{97005749-A12F-45FA-8DA1-719C1045559E}"/>
          </ac:spMkLst>
        </pc:spChg>
        <pc:graphicFrameChg chg="del">
          <ac:chgData name="Nguyen, Jason" userId="af4c5f45-2e48-48f8-a6f3-b5c7e29b5540" providerId="ADAL" clId="{9B151DFC-9C2A-4D31-B77D-EE9097B9B97A}" dt="2021-03-16T02:19:27.089" v="709" actId="478"/>
          <ac:graphicFrameMkLst>
            <pc:docMk/>
            <pc:sldMk cId="2493569609" sldId="296"/>
            <ac:graphicFrameMk id="5" creationId="{4F358F01-7411-42AE-A2E3-9D6B66CCAD9B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2:28.661" v="933" actId="478"/>
          <ac:graphicFrameMkLst>
            <pc:docMk/>
            <pc:sldMk cId="2493569609" sldId="296"/>
            <ac:graphicFrameMk id="6" creationId="{040EDD3A-B102-4A64-99B0-882C6E4889A1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36:16.572" v="1025"/>
          <ac:graphicFrameMkLst>
            <pc:docMk/>
            <pc:sldMk cId="2493569609" sldId="296"/>
            <ac:graphicFrameMk id="6" creationId="{B217D17B-E725-4B12-82FF-32AB7CB61B74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6:04.697" v="945" actId="478"/>
          <ac:graphicFrameMkLst>
            <pc:docMk/>
            <pc:sldMk cId="2493569609" sldId="296"/>
            <ac:graphicFrameMk id="7" creationId="{667823B3-9224-4EC4-9AA8-4D3B7DF553B5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47:59.718" v="1054" actId="478"/>
          <ac:graphicFrameMkLst>
            <pc:docMk/>
            <pc:sldMk cId="2493569609" sldId="296"/>
            <ac:graphicFrameMk id="10" creationId="{494F6446-6D4F-4178-865C-8CF26428E52D}"/>
          </ac:graphicFrameMkLst>
        </pc:graphicFrameChg>
        <pc:picChg chg="add mod">
          <ac:chgData name="Nguyen, Jason" userId="af4c5f45-2e48-48f8-a6f3-b5c7e29b5540" providerId="ADAL" clId="{9B151DFC-9C2A-4D31-B77D-EE9097B9B97A}" dt="2021-03-16T05:36:35.838" v="1050" actId="1036"/>
          <ac:picMkLst>
            <pc:docMk/>
            <pc:sldMk cId="2493569609" sldId="296"/>
            <ac:picMk id="4" creationId="{40DA4208-FDEB-433C-A39F-6BCBDFC1C62E}"/>
          </ac:picMkLst>
        </pc:picChg>
        <pc:picChg chg="add del mod">
          <ac:chgData name="Nguyen, Jason" userId="af4c5f45-2e48-48f8-a6f3-b5c7e29b5540" providerId="ADAL" clId="{9B151DFC-9C2A-4D31-B77D-EE9097B9B97A}" dt="2021-03-16T05:33:48.579" v="998" actId="478"/>
          <ac:picMkLst>
            <pc:docMk/>
            <pc:sldMk cId="2493569609" sldId="296"/>
            <ac:picMk id="9" creationId="{23547EAC-1C6B-43D6-848C-D1CE301BDCB2}"/>
          </ac:picMkLst>
        </pc:picChg>
        <pc:picChg chg="add mod">
          <ac:chgData name="Nguyen, Jason" userId="af4c5f45-2e48-48f8-a6f3-b5c7e29b5540" providerId="ADAL" clId="{9B151DFC-9C2A-4D31-B77D-EE9097B9B97A}" dt="2021-03-16T14:57:19.157" v="5709" actId="208"/>
          <ac:picMkLst>
            <pc:docMk/>
            <pc:sldMk cId="2493569609" sldId="296"/>
            <ac:picMk id="11" creationId="{F0567F25-EC46-459D-8AB5-82C161E2EDB8}"/>
          </ac:picMkLst>
        </pc:picChg>
      </pc:sldChg>
      <pc:sldChg chg="addSp delSp modSp add">
        <pc:chgData name="Nguyen, Jason" userId="af4c5f45-2e48-48f8-a6f3-b5c7e29b5540" providerId="ADAL" clId="{9B151DFC-9C2A-4D31-B77D-EE9097B9B97A}" dt="2021-03-17T04:53:22.743" v="6180" actId="20577"/>
        <pc:sldMkLst>
          <pc:docMk/>
          <pc:sldMk cId="2496340574" sldId="297"/>
        </pc:sldMkLst>
        <pc:spChg chg="mod">
          <ac:chgData name="Nguyen, Jason" userId="af4c5f45-2e48-48f8-a6f3-b5c7e29b5540" providerId="ADAL" clId="{9B151DFC-9C2A-4D31-B77D-EE9097B9B97A}" dt="2021-03-17T04:51:56.752" v="6162" actId="20577"/>
          <ac:spMkLst>
            <pc:docMk/>
            <pc:sldMk cId="2496340574" sldId="297"/>
            <ac:spMk id="2" creationId="{4A6B0519-8BC8-44C7-95E1-2ABF69E80E9F}"/>
          </ac:spMkLst>
        </pc:spChg>
        <pc:spChg chg="del">
          <ac:chgData name="Nguyen, Jason" userId="af4c5f45-2e48-48f8-a6f3-b5c7e29b5540" providerId="ADAL" clId="{9B151DFC-9C2A-4D31-B77D-EE9097B9B97A}" dt="2021-03-16T06:54:10.512" v="1677" actId="478"/>
          <ac:spMkLst>
            <pc:docMk/>
            <pc:sldMk cId="2496340574" sldId="297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6:54:12.472" v="1678" actId="478"/>
          <ac:spMkLst>
            <pc:docMk/>
            <pc:sldMk cId="2496340574" sldId="297"/>
            <ac:spMk id="5" creationId="{8AAF46CD-23E2-42DF-A8D9-B0821056FB85}"/>
          </ac:spMkLst>
        </pc:spChg>
        <pc:spChg chg="mod">
          <ac:chgData name="Nguyen, Jason" userId="af4c5f45-2e48-48f8-a6f3-b5c7e29b5540" providerId="ADAL" clId="{9B151DFC-9C2A-4D31-B77D-EE9097B9B97A}" dt="2021-03-16T07:24:48.487" v="2040" actId="207"/>
          <ac:spMkLst>
            <pc:docMk/>
            <pc:sldMk cId="2496340574" sldId="297"/>
            <ac:spMk id="30" creationId="{33A3FE81-C6FA-4A56-8CE8-7725F90B2EAA}"/>
          </ac:spMkLst>
        </pc:spChg>
        <pc:spChg chg="mod">
          <ac:chgData name="Nguyen, Jason" userId="af4c5f45-2e48-48f8-a6f3-b5c7e29b5540" providerId="ADAL" clId="{9B151DFC-9C2A-4D31-B77D-EE9097B9B97A}" dt="2021-03-16T07:24:05.055" v="2036" actId="207"/>
          <ac:spMkLst>
            <pc:docMk/>
            <pc:sldMk cId="2496340574" sldId="297"/>
            <ac:spMk id="44" creationId="{5483B778-1FB9-4920-BED6-2FA4BBFA546A}"/>
          </ac:spMkLst>
        </pc:spChg>
        <pc:spChg chg="mod">
          <ac:chgData name="Nguyen, Jason" userId="af4c5f45-2e48-48f8-a6f3-b5c7e29b5540" providerId="ADAL" clId="{9B151DFC-9C2A-4D31-B77D-EE9097B9B97A}" dt="2021-03-16T07:24:30.593" v="2037" actId="207"/>
          <ac:spMkLst>
            <pc:docMk/>
            <pc:sldMk cId="2496340574" sldId="297"/>
            <ac:spMk id="45" creationId="{91ED0AC5-9FBF-432B-BC00-2A962B567145}"/>
          </ac:spMkLst>
        </pc:spChg>
        <pc:spChg chg="mod">
          <ac:chgData name="Nguyen, Jason" userId="af4c5f45-2e48-48f8-a6f3-b5c7e29b5540" providerId="ADAL" clId="{9B151DFC-9C2A-4D31-B77D-EE9097B9B97A}" dt="2021-03-16T07:27:46.976" v="2041" actId="207"/>
          <ac:spMkLst>
            <pc:docMk/>
            <pc:sldMk cId="2496340574" sldId="297"/>
            <ac:spMk id="46" creationId="{31F362CB-45C1-4616-A4B1-ADFCF4361C9C}"/>
          </ac:spMkLst>
        </pc:spChg>
        <pc:spChg chg="add mod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59" creationId="{D51C3E94-016B-4B58-AA67-35AA4673C18A}"/>
          </ac:spMkLst>
        </pc:spChg>
        <pc:spChg chg="add mod">
          <ac:chgData name="Nguyen, Jason" userId="af4c5f45-2e48-48f8-a6f3-b5c7e29b5540" providerId="ADAL" clId="{9B151DFC-9C2A-4D31-B77D-EE9097B9B97A}" dt="2021-03-16T07:32:25.203" v="2093" actId="164"/>
          <ac:spMkLst>
            <pc:docMk/>
            <pc:sldMk cId="2496340574" sldId="297"/>
            <ac:spMk id="64" creationId="{9F4D147C-7505-4D0B-B3CB-5DC084711815}"/>
          </ac:spMkLst>
        </pc:spChg>
        <pc:spChg chg="add del">
          <ac:chgData name="Nguyen, Jason" userId="af4c5f45-2e48-48f8-a6f3-b5c7e29b5540" providerId="ADAL" clId="{9B151DFC-9C2A-4D31-B77D-EE9097B9B97A}" dt="2021-03-16T07:32:43.566" v="2095"/>
          <ac:spMkLst>
            <pc:docMk/>
            <pc:sldMk cId="2496340574" sldId="297"/>
            <ac:spMk id="66" creationId="{85D6FD37-4307-41DC-B86A-D2CA4076E210}"/>
          </ac:spMkLst>
        </pc:spChg>
        <pc:spChg chg="mod topLvl">
          <ac:chgData name="Nguyen, Jason" userId="af4c5f45-2e48-48f8-a6f3-b5c7e29b5540" providerId="ADAL" clId="{9B151DFC-9C2A-4D31-B77D-EE9097B9B97A}" dt="2021-03-16T07:33:32.717" v="2116" actId="164"/>
          <ac:spMkLst>
            <pc:docMk/>
            <pc:sldMk cId="2496340574" sldId="297"/>
            <ac:spMk id="69" creationId="{0A796DEF-5876-493E-8AD9-17E90ECF738D}"/>
          </ac:spMkLst>
        </pc:spChg>
        <pc:spChg chg="mod topLvl">
          <ac:chgData name="Nguyen, Jason" userId="af4c5f45-2e48-48f8-a6f3-b5c7e29b5540" providerId="ADAL" clId="{9B151DFC-9C2A-4D31-B77D-EE9097B9B97A}" dt="2021-03-16T07:35:06.512" v="2147" actId="164"/>
          <ac:spMkLst>
            <pc:docMk/>
            <pc:sldMk cId="2496340574" sldId="297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78" creationId="{90ADA7F1-6526-493F-B107-BAF7162C81EF}"/>
          </ac:spMkLst>
        </pc:spChg>
        <pc:spChg chg="del mod topLvl">
          <ac:chgData name="Nguyen, Jason" userId="af4c5f45-2e48-48f8-a6f3-b5c7e29b5540" providerId="ADAL" clId="{9B151DFC-9C2A-4D31-B77D-EE9097B9B97A}" dt="2021-03-16T07:45:32.513" v="2171" actId="478"/>
          <ac:spMkLst>
            <pc:docMk/>
            <pc:sldMk cId="2496340574" sldId="297"/>
            <ac:spMk id="81" creationId="{F459C51B-5632-407F-87D7-8F57C664AEF4}"/>
          </ac:spMkLst>
        </pc:spChg>
        <pc:spChg chg="mod topLvl">
          <ac:chgData name="Nguyen, Jason" userId="af4c5f45-2e48-48f8-a6f3-b5c7e29b5540" providerId="ADAL" clId="{9B151DFC-9C2A-4D31-B77D-EE9097B9B97A}" dt="2021-03-16T07:52:59.592" v="2688" actId="164"/>
          <ac:spMkLst>
            <pc:docMk/>
            <pc:sldMk cId="2496340574" sldId="297"/>
            <ac:spMk id="87" creationId="{381ABFC4-AF5E-4BD5-BD2F-2CBD93F9D507}"/>
          </ac:spMkLst>
        </pc:spChg>
        <pc:spChg chg="del mod topLvl">
          <ac:chgData name="Nguyen, Jason" userId="af4c5f45-2e48-48f8-a6f3-b5c7e29b5540" providerId="ADAL" clId="{9B151DFC-9C2A-4D31-B77D-EE9097B9B97A}" dt="2021-03-16T07:54:27.956" v="2738" actId="478"/>
          <ac:spMkLst>
            <pc:docMk/>
            <pc:sldMk cId="2496340574" sldId="297"/>
            <ac:spMk id="95" creationId="{595CF418-7348-4C9D-836A-A0780B73402F}"/>
          </ac:spMkLst>
        </pc:spChg>
        <pc:spChg chg="mod topLvl">
          <ac:chgData name="Nguyen, Jason" userId="af4c5f45-2e48-48f8-a6f3-b5c7e29b5540" providerId="ADAL" clId="{9B151DFC-9C2A-4D31-B77D-EE9097B9B97A}" dt="2021-03-16T07:49:28.369" v="2576" actId="164"/>
          <ac:spMkLst>
            <pc:docMk/>
            <pc:sldMk cId="2496340574" sldId="297"/>
            <ac:spMk id="101" creationId="{C09A59B7-653B-4F99-A796-262EB5AEA857}"/>
          </ac:spMkLst>
        </pc:spChg>
        <pc:spChg chg="add mod ord">
          <ac:chgData name="Nguyen, Jason" userId="af4c5f45-2e48-48f8-a6f3-b5c7e29b5540" providerId="ADAL" clId="{9B151DFC-9C2A-4D31-B77D-EE9097B9B97A}" dt="2021-03-17T04:52:43.229" v="6168" actId="14100"/>
          <ac:spMkLst>
            <pc:docMk/>
            <pc:sldMk cId="2496340574" sldId="297"/>
            <ac:spMk id="121" creationId="{E72D8567-12D6-4809-BCAA-694E93515426}"/>
          </ac:spMkLst>
        </pc:spChg>
        <pc:spChg chg="add mod">
          <ac:chgData name="Nguyen, Jason" userId="af4c5f45-2e48-48f8-a6f3-b5c7e29b5540" providerId="ADAL" clId="{9B151DFC-9C2A-4D31-B77D-EE9097B9B97A}" dt="2021-03-16T07:55:08.928" v="2749" actId="164"/>
          <ac:spMkLst>
            <pc:docMk/>
            <pc:sldMk cId="2496340574" sldId="297"/>
            <ac:spMk id="122" creationId="{0E1A32F5-37F0-48F6-A06C-BB322E994FD6}"/>
          </ac:spMkLst>
        </pc:spChg>
        <pc:spChg chg="add mod">
          <ac:chgData name="Nguyen, Jason" userId="af4c5f45-2e48-48f8-a6f3-b5c7e29b5540" providerId="ADAL" clId="{9B151DFC-9C2A-4D31-B77D-EE9097B9B97A}" dt="2021-03-17T04:53:22.743" v="6180" actId="20577"/>
          <ac:spMkLst>
            <pc:docMk/>
            <pc:sldMk cId="2496340574" sldId="297"/>
            <ac:spMk id="129" creationId="{992C0EE0-BB2E-473F-95CE-FED08B738A70}"/>
          </ac:spMkLst>
        </pc:spChg>
        <pc:grpChg chg="add del">
          <ac:chgData name="Nguyen, Jason" userId="af4c5f45-2e48-48f8-a6f3-b5c7e29b5540" providerId="ADAL" clId="{9B151DFC-9C2A-4D31-B77D-EE9097B9B97A}" dt="2021-03-16T07:27:50.991" v="2042" actId="478"/>
          <ac:grpSpMkLst>
            <pc:docMk/>
            <pc:sldMk cId="2496340574" sldId="297"/>
            <ac:grpSpMk id="6" creationId="{9275E62F-3175-4C1F-8228-6F477484BEAC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65" creationId="{56793FF4-36AC-48E9-9A3E-C5446024AC7A}"/>
          </ac:grpSpMkLst>
        </pc:grpChg>
        <pc:grpChg chg="add del mod">
          <ac:chgData name="Nguyen, Jason" userId="af4c5f45-2e48-48f8-a6f3-b5c7e29b5540" providerId="ADAL" clId="{9B151DFC-9C2A-4D31-B77D-EE9097B9B97A}" dt="2021-03-16T07:33:05.079" v="2099" actId="165"/>
          <ac:grpSpMkLst>
            <pc:docMk/>
            <pc:sldMk cId="2496340574" sldId="297"/>
            <ac:grpSpMk id="67" creationId="{9BFA671D-82C3-4670-AB9B-2E0667991DF5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1" creationId="{AC911DCE-E4CF-4954-8705-0D64FAD5969C}"/>
          </ac:grpSpMkLst>
        </pc:grpChg>
        <pc:grpChg chg="add del mod">
          <ac:chgData name="Nguyen, Jason" userId="af4c5f45-2e48-48f8-a6f3-b5c7e29b5540" providerId="ADAL" clId="{9B151DFC-9C2A-4D31-B77D-EE9097B9B97A}" dt="2021-03-16T07:34:29.088" v="2119" actId="165"/>
          <ac:grpSpMkLst>
            <pc:docMk/>
            <pc:sldMk cId="2496340574" sldId="297"/>
            <ac:grpSpMk id="72" creationId="{478A3A2B-2A3E-4C57-AF0E-1D5830E558E7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5" creationId="{53683411-77C4-4272-80BE-B58A2812D723}"/>
          </ac:grpSpMkLst>
        </pc:grpChg>
        <pc:grpChg chg="add del mod">
          <ac:chgData name="Nguyen, Jason" userId="af4c5f45-2e48-48f8-a6f3-b5c7e29b5540" providerId="ADAL" clId="{9B151DFC-9C2A-4D31-B77D-EE9097B9B97A}" dt="2021-03-16T07:35:20.395" v="2150" actId="165"/>
          <ac:grpSpMkLst>
            <pc:docMk/>
            <pc:sldMk cId="2496340574" sldId="297"/>
            <ac:grpSpMk id="76" creationId="{A3771EE7-AC9D-4A90-9E6D-5856785D14DE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9" creationId="{93251A77-B8B4-42A7-9777-954E45EBDF4E}"/>
          </ac:grpSpMkLst>
        </pc:grpChg>
        <pc:grpChg chg="add del mod">
          <ac:chgData name="Nguyen, Jason" userId="af4c5f45-2e48-48f8-a6f3-b5c7e29b5540" providerId="ADAL" clId="{9B151DFC-9C2A-4D31-B77D-EE9097B9B97A}" dt="2021-03-16T07:45:29.797" v="2170" actId="165"/>
          <ac:grpSpMkLst>
            <pc:docMk/>
            <pc:sldMk cId="2496340574" sldId="297"/>
            <ac:grpSpMk id="80" creationId="{E1813109-D576-42C6-99DF-2F599C6BFA9B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5" creationId="{7DFBD962-3BA8-49EF-B4BD-56EF1F431A51}"/>
          </ac:grpSpMkLst>
        </pc:grpChg>
        <pc:grpChg chg="add del mod">
          <ac:chgData name="Nguyen, Jason" userId="af4c5f45-2e48-48f8-a6f3-b5c7e29b5540" providerId="ADAL" clId="{9B151DFC-9C2A-4D31-B77D-EE9097B9B97A}" dt="2021-03-16T07:48:25.774" v="2376" actId="165"/>
          <ac:grpSpMkLst>
            <pc:docMk/>
            <pc:sldMk cId="2496340574" sldId="297"/>
            <ac:grpSpMk id="94" creationId="{A4CCF5E6-CB7D-4FB6-B569-7640B6EC5F1D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9" creationId="{9AFD6310-8C17-4D87-B7AC-6302038A8C1E}"/>
          </ac:grpSpMkLst>
        </pc:grpChg>
        <pc:grpChg chg="add 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08" creationId="{13BCFF36-D165-41AF-B744-2A6B491453FA}"/>
          </ac:grpSpMkLst>
        </pc:grpChg>
        <pc:grpChg chg="add del mod">
          <ac:chgData name="Nguyen, Jason" userId="af4c5f45-2e48-48f8-a6f3-b5c7e29b5540" providerId="ADAL" clId="{9B151DFC-9C2A-4D31-B77D-EE9097B9B97A}" dt="2021-03-16T07:50:53.960" v="2612" actId="165"/>
          <ac:grpSpMkLst>
            <pc:docMk/>
            <pc:sldMk cId="2496340574" sldId="297"/>
            <ac:grpSpMk id="113" creationId="{E373998E-255B-4399-BFD5-F358A488F42B}"/>
          </ac:grpSpMkLst>
        </pc:grpChg>
        <pc:grpChg chg="add 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14" creationId="{B9CF579E-D4E3-4DEA-A31F-260050F69F63}"/>
          </ac:grpSpMkLst>
        </pc:grpChg>
        <pc:grpChg chg="add del mod">
          <ac:chgData name="Nguyen, Jason" userId="af4c5f45-2e48-48f8-a6f3-b5c7e29b5540" providerId="ADAL" clId="{9B151DFC-9C2A-4D31-B77D-EE9097B9B97A}" dt="2021-03-16T07:53:07.938" v="2689" actId="165"/>
          <ac:grpSpMkLst>
            <pc:docMk/>
            <pc:sldMk cId="2496340574" sldId="297"/>
            <ac:grpSpMk id="119" creationId="{3C2FF696-2A02-473C-956C-4D958F98A22B}"/>
          </ac:grpSpMkLst>
        </pc:grpChg>
        <pc:grpChg chg="add mod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20" creationId="{C8E16CA1-FE80-43BA-96E9-C2A8097B95C5}"/>
          </ac:grpSpMkLst>
        </pc:grpChg>
        <pc:grpChg chg="add mod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23" creationId="{64161C3E-B94C-471E-ACDE-FBB9643C16FD}"/>
          </ac:grpSpMkLst>
        </pc:grpChg>
        <pc:cxnChg chg="add mod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61" creationId="{528A53E4-6D05-43D1-AB9D-89FB654CA738}"/>
          </ac:cxnSpMkLst>
        </pc:cxnChg>
        <pc:cxnChg chg="add mod">
          <ac:chgData name="Nguyen, Jason" userId="af4c5f45-2e48-48f8-a6f3-b5c7e29b5540" providerId="ADAL" clId="{9B151DFC-9C2A-4D31-B77D-EE9097B9B97A}" dt="2021-03-16T07:32:25.203" v="2093" actId="164"/>
          <ac:cxnSpMkLst>
            <pc:docMk/>
            <pc:sldMk cId="2496340574" sldId="297"/>
            <ac:cxnSpMk id="63" creationId="{B2AB1335-288B-44DF-8DA8-53B5B9853677}"/>
          </ac:cxnSpMkLst>
        </pc:cxnChg>
        <pc:cxnChg chg="mod topLvl">
          <ac:chgData name="Nguyen, Jason" userId="af4c5f45-2e48-48f8-a6f3-b5c7e29b5540" providerId="ADAL" clId="{9B151DFC-9C2A-4D31-B77D-EE9097B9B97A}" dt="2021-03-16T07:33:32.717" v="2116" actId="164"/>
          <ac:cxnSpMkLst>
            <pc:docMk/>
            <pc:sldMk cId="2496340574" sldId="297"/>
            <ac:cxnSpMk id="68" creationId="{D8333DE3-260E-4C5C-9451-8DF4270396EB}"/>
          </ac:cxnSpMkLst>
        </pc:cxnChg>
        <pc:cxnChg chg="mod topLvl">
          <ac:chgData name="Nguyen, Jason" userId="af4c5f45-2e48-48f8-a6f3-b5c7e29b5540" providerId="ADAL" clId="{9B151DFC-9C2A-4D31-B77D-EE9097B9B97A}" dt="2021-03-16T07:35:06.512" v="2147" actId="164"/>
          <ac:cxnSpMkLst>
            <pc:docMk/>
            <pc:sldMk cId="2496340574" sldId="297"/>
            <ac:cxnSpMk id="73" creationId="{D9B4AC32-D4D1-4BD0-85B9-F04F78E53482}"/>
          </ac:cxnSpMkLst>
        </pc:cxnChg>
        <pc:cxnChg chg="mod topLvl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7:55:08.928" v="2749" actId="164"/>
          <ac:cxnSpMkLst>
            <pc:docMk/>
            <pc:sldMk cId="2496340574" sldId="297"/>
            <ac:cxnSpMk id="96" creationId="{B9435B80-C1DB-4995-8D6E-D763AE595126}"/>
          </ac:cxnSpMkLst>
        </pc:cxnChg>
        <pc:cxnChg chg="mod topLvl">
          <ac:chgData name="Nguyen, Jason" userId="af4c5f45-2e48-48f8-a6f3-b5c7e29b5540" providerId="ADAL" clId="{9B151DFC-9C2A-4D31-B77D-EE9097B9B97A}" dt="2021-03-16T07:49:28.369" v="2576" actId="164"/>
          <ac:cxnSpMkLst>
            <pc:docMk/>
            <pc:sldMk cId="2496340574" sldId="297"/>
            <ac:cxnSpMk id="100" creationId="{83E621AC-143A-4D9B-87F2-4C5F21464D81}"/>
          </ac:cxnSpMkLst>
        </pc:cxnChg>
        <pc:cxnChg chg="add del mod">
          <ac:chgData name="Nguyen, Jason" userId="af4c5f45-2e48-48f8-a6f3-b5c7e29b5540" providerId="ADAL" clId="{9B151DFC-9C2A-4D31-B77D-EE9097B9B97A}" dt="2021-03-16T07:55:38.990" v="2751" actId="11529"/>
          <ac:cxnSpMkLst>
            <pc:docMk/>
            <pc:sldMk cId="2496340574" sldId="297"/>
            <ac:cxnSpMk id="125" creationId="{91E50E76-87AC-4643-92C3-67EA210B286A}"/>
          </ac:cxnSpMkLst>
        </pc:cxnChg>
        <pc:cxnChg chg="add mod">
          <ac:chgData name="Nguyen, Jason" userId="af4c5f45-2e48-48f8-a6f3-b5c7e29b5540" providerId="ADAL" clId="{9B151DFC-9C2A-4D31-B77D-EE9097B9B97A}" dt="2021-03-17T04:52:36.539" v="6167" actId="14100"/>
          <ac:cxnSpMkLst>
            <pc:docMk/>
            <pc:sldMk cId="2496340574" sldId="297"/>
            <ac:cxnSpMk id="127" creationId="{0D23F5A5-6A20-4520-B114-39EA0A16BBEE}"/>
          </ac:cxnSpMkLst>
        </pc:cxnChg>
      </pc:sldChg>
      <pc:sldChg chg="add del">
        <pc:chgData name="Nguyen, Jason" userId="af4c5f45-2e48-48f8-a6f3-b5c7e29b5540" providerId="ADAL" clId="{9B151DFC-9C2A-4D31-B77D-EE9097B9B97A}" dt="2021-03-16T06:31:18.323" v="1413" actId="2696"/>
        <pc:sldMkLst>
          <pc:docMk/>
          <pc:sldMk cId="3062901437" sldId="297"/>
        </pc:sldMkLst>
      </pc:sldChg>
      <pc:sldChg chg="modSp add">
        <pc:chgData name="Nguyen, Jason" userId="af4c5f45-2e48-48f8-a6f3-b5c7e29b5540" providerId="ADAL" clId="{9B151DFC-9C2A-4D31-B77D-EE9097B9B97A}" dt="2021-03-16T10:43:53.153" v="3800" actId="947"/>
        <pc:sldMkLst>
          <pc:docMk/>
          <pc:sldMk cId="488479683" sldId="298"/>
        </pc:sldMkLst>
        <pc:spChg chg="mod">
          <ac:chgData name="Nguyen, Jason" userId="af4c5f45-2e48-48f8-a6f3-b5c7e29b5540" providerId="ADAL" clId="{9B151DFC-9C2A-4D31-B77D-EE9097B9B97A}" dt="2021-03-16T10:43:53.153" v="3800" actId="947"/>
          <ac:spMkLst>
            <pc:docMk/>
            <pc:sldMk cId="488479683" sldId="298"/>
            <ac:spMk id="3" creationId="{4C758191-7618-490A-8FB2-431857641274}"/>
          </ac:spMkLst>
        </pc:spChg>
        <pc:spChg chg="mod">
          <ac:chgData name="Nguyen, Jason" userId="af4c5f45-2e48-48f8-a6f3-b5c7e29b5540" providerId="ADAL" clId="{9B151DFC-9C2A-4D31-B77D-EE9097B9B97A}" dt="2021-03-16T10:43:47.393" v="3799" actId="947"/>
          <ac:spMkLst>
            <pc:docMk/>
            <pc:sldMk cId="488479683" sldId="298"/>
            <ac:spMk id="5" creationId="{23B3E1E0-5E7F-4AC8-88AC-C3F4A29F18EF}"/>
          </ac:spMkLst>
        </pc:spChg>
      </pc:sldChg>
      <pc:sldChg chg="addSp delSp modSp add">
        <pc:chgData name="Nguyen, Jason" userId="af4c5f45-2e48-48f8-a6f3-b5c7e29b5540" providerId="ADAL" clId="{9B151DFC-9C2A-4D31-B77D-EE9097B9B97A}" dt="2021-03-17T04:54:03.757" v="6203" actId="20577"/>
        <pc:sldMkLst>
          <pc:docMk/>
          <pc:sldMk cId="3404241578" sldId="299"/>
        </pc:sldMkLst>
        <pc:spChg chg="mod">
          <ac:chgData name="Nguyen, Jason" userId="af4c5f45-2e48-48f8-a6f3-b5c7e29b5540" providerId="ADAL" clId="{9B151DFC-9C2A-4D31-B77D-EE9097B9B97A}" dt="2021-03-16T09:23:31.709" v="3022" actId="20577"/>
          <ac:spMkLst>
            <pc:docMk/>
            <pc:sldMk cId="3404241578" sldId="299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7T04:54:03.757" v="6203" actId="20577"/>
          <ac:spMkLst>
            <pc:docMk/>
            <pc:sldMk cId="3404241578" sldId="299"/>
            <ac:spMk id="7" creationId="{CFB7CD0B-05C2-4620-A93A-F632B41C8F49}"/>
          </ac:spMkLst>
        </pc:spChg>
        <pc:spChg chg="mod">
          <ac:chgData name="Nguyen, Jason" userId="af4c5f45-2e48-48f8-a6f3-b5c7e29b5540" providerId="ADAL" clId="{9B151DFC-9C2A-4D31-B77D-EE9097B9B97A}" dt="2021-03-16T09:44:49.096" v="3586" actId="1037"/>
          <ac:spMkLst>
            <pc:docMk/>
            <pc:sldMk cId="3404241578" sldId="299"/>
            <ac:spMk id="54" creationId="{797AF4A7-7CFA-4B4C-A653-50D4FA233457}"/>
          </ac:spMkLst>
        </pc:spChg>
        <pc:spChg chg="mod">
          <ac:chgData name="Nguyen, Jason" userId="af4c5f45-2e48-48f8-a6f3-b5c7e29b5540" providerId="ADAL" clId="{9B151DFC-9C2A-4D31-B77D-EE9097B9B97A}" dt="2021-03-16T09:46:03.082" v="3636" actId="1035"/>
          <ac:spMkLst>
            <pc:docMk/>
            <pc:sldMk cId="3404241578" sldId="299"/>
            <ac:spMk id="57" creationId="{747A0187-4608-409B-A799-B9AFD7CE76B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59" creationId="{D51C3E94-016B-4B58-AA67-35AA4673C18A}"/>
          </ac:spMkLst>
        </pc:spChg>
        <pc:spChg chg="mod">
          <ac:chgData name="Nguyen, Jason" userId="af4c5f45-2e48-48f8-a6f3-b5c7e29b5540" providerId="ADAL" clId="{9B151DFC-9C2A-4D31-B77D-EE9097B9B97A}" dt="2021-03-16T09:46:17.712" v="3682" actId="1037"/>
          <ac:spMkLst>
            <pc:docMk/>
            <pc:sldMk cId="3404241578" sldId="299"/>
            <ac:spMk id="66" creationId="{D0F70BEB-39B0-4D2D-A4E0-A3E8A47ABD78}"/>
          </ac:spMkLst>
        </pc:spChg>
        <pc:spChg chg="mod">
          <ac:chgData name="Nguyen, Jason" userId="af4c5f45-2e48-48f8-a6f3-b5c7e29b5540" providerId="ADAL" clId="{9B151DFC-9C2A-4D31-B77D-EE9097B9B97A}" dt="2021-03-16T09:44:37.377" v="3562" actId="1038"/>
          <ac:spMkLst>
            <pc:docMk/>
            <pc:sldMk cId="3404241578" sldId="299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78" creationId="{90ADA7F1-6526-493F-B107-BAF7162C81EF}"/>
          </ac:spMkLst>
        </pc:spChg>
        <pc:spChg chg="mod topLvl">
          <ac:chgData name="Nguyen, Jason" userId="af4c5f45-2e48-48f8-a6f3-b5c7e29b5540" providerId="ADAL" clId="{9B151DFC-9C2A-4D31-B77D-EE9097B9B97A}" dt="2021-03-16T09:32:55.464" v="3387" actId="1038"/>
          <ac:spMkLst>
            <pc:docMk/>
            <pc:sldMk cId="3404241578" sldId="299"/>
            <ac:spMk id="87" creationId="{381ABFC4-AF5E-4BD5-BD2F-2CBD93F9D507}"/>
          </ac:spMkLst>
        </pc:spChg>
        <pc:spChg chg="mod">
          <ac:chgData name="Nguyen, Jason" userId="af4c5f45-2e48-48f8-a6f3-b5c7e29b5540" providerId="ADAL" clId="{9B151DFC-9C2A-4D31-B77D-EE9097B9B97A}" dt="2021-03-16T09:45:11.467" v="3613" actId="1038"/>
          <ac:spMkLst>
            <pc:docMk/>
            <pc:sldMk cId="3404241578" sldId="299"/>
            <ac:spMk id="89" creationId="{5C5E9529-E1B0-4D49-9397-34CA21868818}"/>
          </ac:spMkLst>
        </pc:spChg>
        <pc:spChg chg="mod">
          <ac:chgData name="Nguyen, Jason" userId="af4c5f45-2e48-48f8-a6f3-b5c7e29b5540" providerId="ADAL" clId="{9B151DFC-9C2A-4D31-B77D-EE9097B9B97A}" dt="2021-03-16T09:37:22.541" v="3468" actId="1037"/>
          <ac:spMkLst>
            <pc:docMk/>
            <pc:sldMk cId="3404241578" sldId="299"/>
            <ac:spMk id="101" creationId="{C09A59B7-653B-4F99-A796-262EB5AEA857}"/>
          </ac:spMkLst>
        </pc:spChg>
        <pc:spChg chg="mod">
          <ac:chgData name="Nguyen, Jason" userId="af4c5f45-2e48-48f8-a6f3-b5c7e29b5540" providerId="ADAL" clId="{9B151DFC-9C2A-4D31-B77D-EE9097B9B97A}" dt="2021-03-16T09:46:13.980" v="3662" actId="1037"/>
          <ac:spMkLst>
            <pc:docMk/>
            <pc:sldMk cId="3404241578" sldId="299"/>
            <ac:spMk id="103" creationId="{8E78146D-0A8B-4AE2-9B5D-F51973AE53F8}"/>
          </ac:spMkLst>
        </pc:spChg>
        <pc:spChg chg="del">
          <ac:chgData name="Nguyen, Jason" userId="af4c5f45-2e48-48f8-a6f3-b5c7e29b5540" providerId="ADAL" clId="{9B151DFC-9C2A-4D31-B77D-EE9097B9B97A}" dt="2021-03-16T09:27:19.853" v="3024" actId="478"/>
          <ac:spMkLst>
            <pc:docMk/>
            <pc:sldMk cId="3404241578" sldId="299"/>
            <ac:spMk id="121" creationId="{E72D8567-12D6-4809-BCAA-694E93515426}"/>
          </ac:spMkLst>
        </pc:spChg>
        <pc:spChg chg="mod topLvl">
          <ac:chgData name="Nguyen, Jason" userId="af4c5f45-2e48-48f8-a6f3-b5c7e29b5540" providerId="ADAL" clId="{9B151DFC-9C2A-4D31-B77D-EE9097B9B97A}" dt="2021-03-16T09:43:52.752" v="3531" actId="164"/>
          <ac:spMkLst>
            <pc:docMk/>
            <pc:sldMk cId="3404241578" sldId="299"/>
            <ac:spMk id="122" creationId="{0E1A32F5-37F0-48F6-A06C-BB322E994FD6}"/>
          </ac:spMkLst>
        </pc:spChg>
        <pc:spChg chg="del">
          <ac:chgData name="Nguyen, Jason" userId="af4c5f45-2e48-48f8-a6f3-b5c7e29b5540" providerId="ADAL" clId="{9B151DFC-9C2A-4D31-B77D-EE9097B9B97A}" dt="2021-03-16T09:27:24.841" v="3025" actId="478"/>
          <ac:spMkLst>
            <pc:docMk/>
            <pc:sldMk cId="3404241578" sldId="299"/>
            <ac:spMk id="129" creationId="{992C0EE0-BB2E-473F-95CE-FED08B738A70}"/>
          </ac:spMkLst>
        </pc:s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3" creationId="{B0BFFA76-77FD-4297-B37E-9DA57106F47D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4" creationId="{5EB3FB3B-24F9-445B-89A4-BDE8ED488395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" creationId="{3522C12D-D045-4302-B607-68E9380AE3F5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" creationId="{BC7F4306-957E-4DD8-BE9F-AE385CC9D833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52" creationId="{EDF487CD-389F-4327-A2B7-C8704D066D5A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5" creationId="{4DFD9EB5-10FB-4DF0-87AC-3BC2E178C00B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60" creationId="{52355EC1-56EE-4190-A218-FDB644D198B9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5" creationId="{56793FF4-36AC-48E9-9A3E-C5446024AC7A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1" creationId="{AC911DCE-E4CF-4954-8705-0D64FAD5969C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5" creationId="{53683411-77C4-4272-80BE-B58A2812D723}"/>
          </ac:grpSpMkLst>
        </pc:grpChg>
        <pc:grpChg chg="del">
          <ac:chgData name="Nguyen, Jason" userId="af4c5f45-2e48-48f8-a6f3-b5c7e29b5540" providerId="ADAL" clId="{9B151DFC-9C2A-4D31-B77D-EE9097B9B97A}" dt="2021-03-16T09:26:40.462" v="3023" actId="165"/>
          <ac:grpSpMkLst>
            <pc:docMk/>
            <pc:sldMk cId="3404241578" sldId="299"/>
            <ac:grpSpMk id="79" creationId="{93251A77-B8B4-42A7-9777-954E45EBDF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5" creationId="{7DFBD962-3BA8-49EF-B4BD-56EF1F431A51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9" creationId="{9AFD6310-8C17-4D87-B7AC-6302038A8C1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108" creationId="{13BCFF36-D165-41AF-B744-2A6B491453FA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114" creationId="{B9CF579E-D4E3-4DEA-A31F-260050F69F63}"/>
          </ac:grpSpMkLst>
        </pc:grpChg>
        <pc:grpChg chg="del">
          <ac:chgData name="Nguyen, Jason" userId="af4c5f45-2e48-48f8-a6f3-b5c7e29b5540" providerId="ADAL" clId="{9B151DFC-9C2A-4D31-B77D-EE9097B9B97A}" dt="2021-03-16T09:31:42.769" v="3240" actId="165"/>
          <ac:grpSpMkLst>
            <pc:docMk/>
            <pc:sldMk cId="3404241578" sldId="299"/>
            <ac:grpSpMk id="120" creationId="{C8E16CA1-FE80-43BA-96E9-C2A8097B95C5}"/>
          </ac:grpSpMkLst>
        </pc:grpChg>
        <pc:grpChg chg="del">
          <ac:chgData name="Nguyen, Jason" userId="af4c5f45-2e48-48f8-a6f3-b5c7e29b5540" providerId="ADAL" clId="{9B151DFC-9C2A-4D31-B77D-EE9097B9B97A}" dt="2021-03-16T09:36:36.909" v="3401" actId="165"/>
          <ac:grpSpMkLst>
            <pc:docMk/>
            <pc:sldMk cId="3404241578" sldId="299"/>
            <ac:grpSpMk id="123" creationId="{64161C3E-B94C-471E-ACDE-FBB9643C16FD}"/>
          </ac:grpSpMkLst>
        </pc:grp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61" creationId="{528A53E4-6D05-43D1-AB9D-89FB654CA738}"/>
          </ac:cxnSpMkLst>
        </pc:cxn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9:43:56.402" v="3532" actId="164"/>
          <ac:cxnSpMkLst>
            <pc:docMk/>
            <pc:sldMk cId="3404241578" sldId="299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9:32:43.296" v="3346" actId="164"/>
          <ac:cxnSpMkLst>
            <pc:docMk/>
            <pc:sldMk cId="3404241578" sldId="299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9:43:52.752" v="3531" actId="164"/>
          <ac:cxnSpMkLst>
            <pc:docMk/>
            <pc:sldMk cId="3404241578" sldId="299"/>
            <ac:cxnSpMk id="96" creationId="{B9435B80-C1DB-4995-8D6E-D763AE595126}"/>
          </ac:cxnSpMkLst>
        </pc:cxnChg>
        <pc:cxnChg chg="del mod">
          <ac:chgData name="Nguyen, Jason" userId="af4c5f45-2e48-48f8-a6f3-b5c7e29b5540" providerId="ADAL" clId="{9B151DFC-9C2A-4D31-B77D-EE9097B9B97A}" dt="2021-03-16T09:27:24.841" v="3025" actId="478"/>
          <ac:cxnSpMkLst>
            <pc:docMk/>
            <pc:sldMk cId="3404241578" sldId="299"/>
            <ac:cxnSpMk id="127" creationId="{0D23F5A5-6A20-4520-B114-39EA0A16BBEE}"/>
          </ac:cxnSpMkLst>
        </pc:cxnChg>
      </pc:sldChg>
      <pc:sldChg chg="addSp delSp modSp add">
        <pc:chgData name="Nguyen, Jason" userId="af4c5f45-2e48-48f8-a6f3-b5c7e29b5540" providerId="ADAL" clId="{9B151DFC-9C2A-4D31-B77D-EE9097B9B97A}" dt="2021-03-16T15:50:55.178" v="5915" actId="208"/>
        <pc:sldMkLst>
          <pc:docMk/>
          <pc:sldMk cId="425877150" sldId="300"/>
        </pc:sldMkLst>
        <pc:spChg chg="mod">
          <ac:chgData name="Nguyen, Jason" userId="af4c5f45-2e48-48f8-a6f3-b5c7e29b5540" providerId="ADAL" clId="{9B151DFC-9C2A-4D31-B77D-EE9097B9B97A}" dt="2021-03-16T11:02:51.804" v="3879" actId="20577"/>
          <ac:spMkLst>
            <pc:docMk/>
            <pc:sldMk cId="425877150" sldId="300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1:26:37.804" v="3881" actId="478"/>
          <ac:spMkLst>
            <pc:docMk/>
            <pc:sldMk cId="425877150" sldId="300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6T11:53:40.523" v="4118" actId="14100"/>
          <ac:spMkLst>
            <pc:docMk/>
            <pc:sldMk cId="425877150" sldId="300"/>
            <ac:spMk id="4" creationId="{4E9C4C78-C115-4E5C-99F8-57D345E23937}"/>
          </ac:spMkLst>
        </pc:spChg>
        <pc:spChg chg="add mod">
          <ac:chgData name="Nguyen, Jason" userId="af4c5f45-2e48-48f8-a6f3-b5c7e29b5540" providerId="ADAL" clId="{9B151DFC-9C2A-4D31-B77D-EE9097B9B97A}" dt="2021-03-16T15:46:20.119" v="5901" actId="208"/>
          <ac:spMkLst>
            <pc:docMk/>
            <pc:sldMk cId="425877150" sldId="300"/>
            <ac:spMk id="5" creationId="{832C57EF-7997-444B-9424-F7F6BE0E202E}"/>
          </ac:spMkLst>
        </pc:spChg>
        <pc:spChg chg="add mod">
          <ac:chgData name="Nguyen, Jason" userId="af4c5f45-2e48-48f8-a6f3-b5c7e29b5540" providerId="ADAL" clId="{9B151DFC-9C2A-4D31-B77D-EE9097B9B97A}" dt="2021-03-16T11:53:45.258" v="4120" actId="14100"/>
          <ac:spMkLst>
            <pc:docMk/>
            <pc:sldMk cId="425877150" sldId="300"/>
            <ac:spMk id="6" creationId="{566CED6C-8E67-4941-943C-E9233E7CD888}"/>
          </ac:spMkLst>
        </pc:spChg>
        <pc:spChg chg="add mod topLvl">
          <ac:chgData name="Nguyen, Jason" userId="af4c5f45-2e48-48f8-a6f3-b5c7e29b5540" providerId="ADAL" clId="{9B151DFC-9C2A-4D31-B77D-EE9097B9B97A}" dt="2021-03-16T11:52:57.673" v="4115" actId="165"/>
          <ac:spMkLst>
            <pc:docMk/>
            <pc:sldMk cId="425877150" sldId="300"/>
            <ac:spMk id="7" creationId="{F16EFAAA-C290-477A-A0E4-3CA0A5963E9B}"/>
          </ac:spMkLst>
        </pc:spChg>
        <pc:spChg chg="add del mod">
          <ac:chgData name="Nguyen, Jason" userId="af4c5f45-2e48-48f8-a6f3-b5c7e29b5540" providerId="ADAL" clId="{9B151DFC-9C2A-4D31-B77D-EE9097B9B97A}" dt="2021-03-16T11:46:26.268" v="3915" actId="478"/>
          <ac:spMkLst>
            <pc:docMk/>
            <pc:sldMk cId="425877150" sldId="300"/>
            <ac:spMk id="15" creationId="{97C8F889-4C9D-4725-995A-69E4E85A7A66}"/>
          </ac:spMkLst>
        </pc:spChg>
        <pc:spChg chg="add mod">
          <ac:chgData name="Nguyen, Jason" userId="af4c5f45-2e48-48f8-a6f3-b5c7e29b5540" providerId="ADAL" clId="{9B151DFC-9C2A-4D31-B77D-EE9097B9B97A}" dt="2021-03-16T11:57:16.069" v="4226" actId="404"/>
          <ac:spMkLst>
            <pc:docMk/>
            <pc:sldMk cId="425877150" sldId="300"/>
            <ac:spMk id="21" creationId="{91E112EF-ED52-4CEA-A84D-E36FDCFD41A1}"/>
          </ac:spMkLst>
        </pc:spChg>
        <pc:spChg chg="add mod">
          <ac:chgData name="Nguyen, Jason" userId="af4c5f45-2e48-48f8-a6f3-b5c7e29b5540" providerId="ADAL" clId="{9B151DFC-9C2A-4D31-B77D-EE9097B9B97A}" dt="2021-03-16T11:56:17.606" v="4152" actId="1036"/>
          <ac:spMkLst>
            <pc:docMk/>
            <pc:sldMk cId="425877150" sldId="300"/>
            <ac:spMk id="22" creationId="{7F1F4833-56B8-4B90-8B34-FBF83D3C2520}"/>
          </ac:spMkLst>
        </pc:spChg>
        <pc:spChg chg="add mod">
          <ac:chgData name="Nguyen, Jason" userId="af4c5f45-2e48-48f8-a6f3-b5c7e29b5540" providerId="ADAL" clId="{9B151DFC-9C2A-4D31-B77D-EE9097B9B97A}" dt="2021-03-16T11:57:21.063" v="4227" actId="404"/>
          <ac:spMkLst>
            <pc:docMk/>
            <pc:sldMk cId="425877150" sldId="300"/>
            <ac:spMk id="31" creationId="{F2C3CAF1-D5A5-4B54-8AE9-5C8376BE0BD4}"/>
          </ac:spMkLst>
        </pc:spChg>
        <pc:spChg chg="add mod">
          <ac:chgData name="Nguyen, Jason" userId="af4c5f45-2e48-48f8-a6f3-b5c7e29b5540" providerId="ADAL" clId="{9B151DFC-9C2A-4D31-B77D-EE9097B9B97A}" dt="2021-03-16T11:58:27.301" v="4229" actId="1076"/>
          <ac:spMkLst>
            <pc:docMk/>
            <pc:sldMk cId="425877150" sldId="300"/>
            <ac:spMk id="32" creationId="{61EFC48D-3321-445F-A866-614CF0D6F392}"/>
          </ac:spMkLst>
        </pc:spChg>
        <pc:spChg chg="add mod">
          <ac:chgData name="Nguyen, Jason" userId="af4c5f45-2e48-48f8-a6f3-b5c7e29b5540" providerId="ADAL" clId="{9B151DFC-9C2A-4D31-B77D-EE9097B9B97A}" dt="2021-03-16T11:58:50.667" v="4249" actId="1076"/>
          <ac:spMkLst>
            <pc:docMk/>
            <pc:sldMk cId="425877150" sldId="300"/>
            <ac:spMk id="33" creationId="{C60AABA5-31C7-4837-90DA-CA53CB4683BB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34" creationId="{04EE580E-B0A9-40A8-BA4D-C557A914FDBF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3" creationId="{E6E31128-A6F1-4CF9-A531-E0FD320A253D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4" creationId="{FC88501E-E42B-486A-9835-882DFC9447DB}"/>
          </ac:spMkLst>
        </pc:spChg>
        <pc:spChg chg="add mod">
          <ac:chgData name="Nguyen, Jason" userId="af4c5f45-2e48-48f8-a6f3-b5c7e29b5540" providerId="ADAL" clId="{9B151DFC-9C2A-4D31-B77D-EE9097B9B97A}" dt="2021-03-16T12:03:17.646" v="4297" actId="1076"/>
          <ac:spMkLst>
            <pc:docMk/>
            <pc:sldMk cId="425877150" sldId="300"/>
            <ac:spMk id="45" creationId="{6860A2F9-4806-40A3-A7F0-8A601EA70876}"/>
          </ac:spMkLst>
        </pc:spChg>
        <pc:spChg chg="add mod">
          <ac:chgData name="Nguyen, Jason" userId="af4c5f45-2e48-48f8-a6f3-b5c7e29b5540" providerId="ADAL" clId="{9B151DFC-9C2A-4D31-B77D-EE9097B9B97A}" dt="2021-03-16T12:52:12.082" v="5445" actId="20577"/>
          <ac:spMkLst>
            <pc:docMk/>
            <pc:sldMk cId="425877150" sldId="300"/>
            <ac:spMk id="46" creationId="{D4A5C9E1-5C44-4992-BBA3-42FBDACAF069}"/>
          </ac:spMkLst>
        </pc:spChg>
        <pc:spChg chg="add mod">
          <ac:chgData name="Nguyen, Jason" userId="af4c5f45-2e48-48f8-a6f3-b5c7e29b5540" providerId="ADAL" clId="{9B151DFC-9C2A-4D31-B77D-EE9097B9B97A}" dt="2021-03-16T12:52:14.874" v="5447" actId="20577"/>
          <ac:spMkLst>
            <pc:docMk/>
            <pc:sldMk cId="425877150" sldId="300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6T15:50:55.178" v="5915" actId="208"/>
          <ac:spMkLst>
            <pc:docMk/>
            <pc:sldMk cId="425877150" sldId="300"/>
            <ac:spMk id="48" creationId="{8B9810F9-E601-4D1F-A2F5-3285680A8CB9}"/>
          </ac:spMkLst>
        </pc:spChg>
        <pc:spChg chg="add mod">
          <ac:chgData name="Nguyen, Jason" userId="af4c5f45-2e48-48f8-a6f3-b5c7e29b5540" providerId="ADAL" clId="{9B151DFC-9C2A-4D31-B77D-EE9097B9B97A}" dt="2021-03-16T12:54:57.027" v="5480" actId="1076"/>
          <ac:spMkLst>
            <pc:docMk/>
            <pc:sldMk cId="425877150" sldId="300"/>
            <ac:spMk id="49" creationId="{3D80A0B7-6740-45A1-91D9-54D8849DE9EC}"/>
          </ac:spMkLst>
        </pc:spChg>
        <pc:grpChg chg="add mod topLvl">
          <ac:chgData name="Nguyen, Jason" userId="af4c5f45-2e48-48f8-a6f3-b5c7e29b5540" providerId="ADAL" clId="{9B151DFC-9C2A-4D31-B77D-EE9097B9B97A}" dt="2021-03-16T11:56:52.714" v="4225" actId="1035"/>
          <ac:grpSpMkLst>
            <pc:docMk/>
            <pc:sldMk cId="425877150" sldId="300"/>
            <ac:grpSpMk id="8" creationId="{C0E95B36-390D-48CA-B0D1-F2999B78F218}"/>
          </ac:grpSpMkLst>
        </pc:grpChg>
        <pc:grpChg chg="add mod topLvl">
          <ac:chgData name="Nguyen, Jason" userId="af4c5f45-2e48-48f8-a6f3-b5c7e29b5540" providerId="ADAL" clId="{9B151DFC-9C2A-4D31-B77D-EE9097B9B97A}" dt="2021-03-16T11:56:47.781" v="4203" actId="1035"/>
          <ac:grpSpMkLst>
            <pc:docMk/>
            <pc:sldMk cId="425877150" sldId="300"/>
            <ac:grpSpMk id="12" creationId="{ADBFB4FF-CB53-44B2-9187-06A244FE2D39}"/>
          </ac:grpSpMkLst>
        </pc:grpChg>
        <pc:grpChg chg="add del mod">
          <ac:chgData name="Nguyen, Jason" userId="af4c5f45-2e48-48f8-a6f3-b5c7e29b5540" providerId="ADAL" clId="{9B151DFC-9C2A-4D31-B77D-EE9097B9B97A}" dt="2021-03-16T11:52:57.673" v="4115" actId="165"/>
          <ac:grpSpMkLst>
            <pc:docMk/>
            <pc:sldMk cId="425877150" sldId="300"/>
            <ac:grpSpMk id="18" creationId="{8076B1AD-E777-451C-95C6-0BE9BA03B697}"/>
          </ac:grpSpMkLst>
        </pc:grpChg>
        <pc:grpChg chg="add mod">
          <ac:chgData name="Nguyen, Jason" userId="af4c5f45-2e48-48f8-a6f3-b5c7e29b5540" providerId="ADAL" clId="{9B151DFC-9C2A-4D31-B77D-EE9097B9B97A}" dt="2021-03-16T11:56:36.105" v="4161" actId="1036"/>
          <ac:grpSpMkLst>
            <pc:docMk/>
            <pc:sldMk cId="425877150" sldId="300"/>
            <ac:grpSpMk id="23" creationId="{AE54F103-9181-4C0D-BA0D-4A0D230EF0F2}"/>
          </ac:grpSpMkLst>
        </pc:grpChg>
        <pc:grpChg chg="add mod">
          <ac:chgData name="Nguyen, Jason" userId="af4c5f45-2e48-48f8-a6f3-b5c7e29b5540" providerId="ADAL" clId="{9B151DFC-9C2A-4D31-B77D-EE9097B9B97A}" dt="2021-03-16T11:56:40.955" v="4178" actId="1036"/>
          <ac:grpSpMkLst>
            <pc:docMk/>
            <pc:sldMk cId="425877150" sldId="300"/>
            <ac:grpSpMk id="27" creationId="{7CA2243D-DA64-4B77-92ED-DD55765E9D0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5" creationId="{BA6F55B7-C70B-4E9C-94F6-4E6B0DA2ECD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9" creationId="{F1D42202-DE31-40E8-8548-54E4193035DC}"/>
          </ac:grpSpMkLst>
        </pc:grpChg>
        <pc:graphicFrameChg chg="add del mod modGraphic">
          <ac:chgData name="Nguyen, Jason" userId="af4c5f45-2e48-48f8-a6f3-b5c7e29b5540" providerId="ADAL" clId="{9B151DFC-9C2A-4D31-B77D-EE9097B9B97A}" dt="2021-03-16T11:46:22.948" v="3914" actId="478"/>
          <ac:graphicFrameMkLst>
            <pc:docMk/>
            <pc:sldMk cId="425877150" sldId="300"/>
            <ac:graphicFrameMk id="16" creationId="{7E455761-557A-48DD-A21E-62A43151E6CD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13.539" v="5502" actId="20577"/>
          <ac:graphicFrameMkLst>
            <pc:docMk/>
            <pc:sldMk cId="425877150" sldId="300"/>
            <ac:graphicFrameMk id="19" creationId="{E2D0DDE1-3965-4A62-BAB7-C84B8B4FA49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28.062" v="5510" actId="20577"/>
          <ac:graphicFrameMkLst>
            <pc:docMk/>
            <pc:sldMk cId="425877150" sldId="300"/>
            <ac:graphicFrameMk id="30" creationId="{53815A05-B9A4-4057-810D-BA9493B5C0CA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32.951" v="5518" actId="20577"/>
          <ac:graphicFrameMkLst>
            <pc:docMk/>
            <pc:sldMk cId="425877150" sldId="300"/>
            <ac:graphicFrameMk id="42" creationId="{BABB9924-537B-4A93-8B26-D908E5758BA9}"/>
          </ac:graphicFrameMkLst>
        </pc:graphicFrameChg>
      </pc:sldChg>
      <pc:sldChg chg="addSp delSp modSp add">
        <pc:chgData name="Nguyen, Jason" userId="af4c5f45-2e48-48f8-a6f3-b5c7e29b5540" providerId="ADAL" clId="{9B151DFC-9C2A-4D31-B77D-EE9097B9B97A}" dt="2021-03-16T15:50:22.195" v="5907" actId="208"/>
        <pc:sldMkLst>
          <pc:docMk/>
          <pc:sldMk cId="447295797" sldId="301"/>
        </pc:sldMkLst>
        <pc:spChg chg="mod">
          <ac:chgData name="Nguyen, Jason" userId="af4c5f45-2e48-48f8-a6f3-b5c7e29b5540" providerId="ADAL" clId="{9B151DFC-9C2A-4D31-B77D-EE9097B9B97A}" dt="2021-03-16T12:13:38.295" v="4618" actId="20577"/>
          <ac:spMkLst>
            <pc:docMk/>
            <pc:sldMk cId="447295797" sldId="301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6T12:25:54.233" v="5269" actId="14100"/>
          <ac:spMkLst>
            <pc:docMk/>
            <pc:sldMk cId="447295797" sldId="301"/>
            <ac:spMk id="3" creationId="{86149648-598E-4773-87DE-8EA26EEC2D1C}"/>
          </ac:spMkLst>
        </pc:spChg>
        <pc:spChg chg="mod">
          <ac:chgData name="Nguyen, Jason" userId="af4c5f45-2e48-48f8-a6f3-b5c7e29b5540" providerId="ADAL" clId="{9B151DFC-9C2A-4D31-B77D-EE9097B9B97A}" dt="2021-03-16T15:46:27.544" v="5902" actId="208"/>
          <ac:spMkLst>
            <pc:docMk/>
            <pc:sldMk cId="447295797" sldId="301"/>
            <ac:spMk id="5" creationId="{832C57EF-7997-444B-9424-F7F6BE0E202E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7" creationId="{F16EFAAA-C290-477A-A0E4-3CA0A5963E9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21" creationId="{91E112EF-ED52-4CEA-A84D-E36FDCFD41A1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22" creationId="{7F1F4833-56B8-4B90-8B34-FBF83D3C2520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1" creationId="{F2C3CAF1-D5A5-4B54-8AE9-5C8376BE0BD4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2" creationId="{61EFC48D-3321-445F-A866-614CF0D6F392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3" creationId="{C60AABA5-31C7-4837-90DA-CA53CB4683BB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34" creationId="{04EE580E-B0A9-40A8-BA4D-C557A914FDBF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3" creationId="{E6E31128-A6F1-4CF9-A531-E0FD320A253D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4" creationId="{FC88501E-E42B-486A-9835-882DFC9447D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45" creationId="{6860A2F9-4806-40A3-A7F0-8A601EA70876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46" creationId="{D4A5C9E1-5C44-4992-BBA3-42FBDACAF069}"/>
          </ac:spMkLst>
        </pc:spChg>
        <pc:spChg chg="del mod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48" creationId="{D499275B-F71D-45E9-AC67-A290DD658CA3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57" creationId="{1B88E253-E368-4B79-A2FD-6DF623EF64A3}"/>
          </ac:spMkLst>
        </pc:spChg>
        <pc:spChg chg="add mod">
          <ac:chgData name="Nguyen, Jason" userId="af4c5f45-2e48-48f8-a6f3-b5c7e29b5540" providerId="ADAL" clId="{9B151DFC-9C2A-4D31-B77D-EE9097B9B97A}" dt="2021-03-16T12:30:00.736" v="5327" actId="1037"/>
          <ac:spMkLst>
            <pc:docMk/>
            <pc:sldMk cId="447295797" sldId="301"/>
            <ac:spMk id="58" creationId="{93BCC461-62CB-462C-854D-F279656FE3BB}"/>
          </ac:spMkLst>
        </pc:spChg>
        <pc:spChg chg="add mod">
          <ac:chgData name="Nguyen, Jason" userId="af4c5f45-2e48-48f8-a6f3-b5c7e29b5540" providerId="ADAL" clId="{9B151DFC-9C2A-4D31-B77D-EE9097B9B97A}" dt="2021-03-16T12:57:02.585" v="5534" actId="20577"/>
          <ac:spMkLst>
            <pc:docMk/>
            <pc:sldMk cId="447295797" sldId="301"/>
            <ac:spMk id="59" creationId="{21470163-3421-4DB9-BC5B-B179DDC663CE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0" creationId="{B28FC477-700A-4D6B-BF6A-850277A1C366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9" creationId="{CA0F4E24-E55B-4191-B4DE-5EAEA962F235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0" creationId="{5715193F-80D6-49FE-80E6-E8644DE9F864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1" creationId="{00151644-85CC-43BD-8D05-C312261798F3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72" creationId="{F8B5E87F-2854-4A30-A3CC-3A4E66F83134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81" creationId="{F155CF30-1C7F-463A-97CB-0EDB778E271B}"/>
          </ac:spMkLst>
        </pc:spChg>
        <pc:spChg chg="add mod">
          <ac:chgData name="Nguyen, Jason" userId="af4c5f45-2e48-48f8-a6f3-b5c7e29b5540" providerId="ADAL" clId="{9B151DFC-9C2A-4D31-B77D-EE9097B9B97A}" dt="2021-03-16T12:18:33.258" v="4696" actId="1037"/>
          <ac:spMkLst>
            <pc:docMk/>
            <pc:sldMk cId="447295797" sldId="301"/>
            <ac:spMk id="82" creationId="{8151BD6D-E27F-436F-ADA3-882B0B7EC10E}"/>
          </ac:spMkLst>
        </pc:spChg>
        <pc:spChg chg="add mod">
          <ac:chgData name="Nguyen, Jason" userId="af4c5f45-2e48-48f8-a6f3-b5c7e29b5540" providerId="ADAL" clId="{9B151DFC-9C2A-4D31-B77D-EE9097B9B97A}" dt="2021-03-16T12:57:17.699" v="5539" actId="20577"/>
          <ac:spMkLst>
            <pc:docMk/>
            <pc:sldMk cId="447295797" sldId="301"/>
            <ac:spMk id="83" creationId="{9ED3D391-093A-4824-948A-A1D916FEF1A1}"/>
          </ac:spMkLst>
        </pc:spChg>
        <pc:spChg chg="add mod">
          <ac:chgData name="Nguyen, Jason" userId="af4c5f45-2e48-48f8-a6f3-b5c7e29b5540" providerId="ADAL" clId="{9B151DFC-9C2A-4D31-B77D-EE9097B9B97A}" dt="2021-03-16T15:50:18.713" v="5906" actId="208"/>
          <ac:spMkLst>
            <pc:docMk/>
            <pc:sldMk cId="447295797" sldId="301"/>
            <ac:spMk id="84" creationId="{1BC67004-DFC5-430B-8426-4D051F29968B}"/>
          </ac:spMkLst>
        </pc:spChg>
        <pc:spChg chg="add del mod">
          <ac:chgData name="Nguyen, Jason" userId="af4c5f45-2e48-48f8-a6f3-b5c7e29b5540" providerId="ADAL" clId="{9B151DFC-9C2A-4D31-B77D-EE9097B9B97A}" dt="2021-03-16T12:26:13.945" v="5274" actId="478"/>
          <ac:spMkLst>
            <pc:docMk/>
            <pc:sldMk cId="447295797" sldId="301"/>
            <ac:spMk id="85" creationId="{47538F13-F658-4F0B-A62B-41A76F592951}"/>
          </ac:spMkLst>
        </pc:spChg>
        <pc:spChg chg="add mod">
          <ac:chgData name="Nguyen, Jason" userId="af4c5f45-2e48-48f8-a6f3-b5c7e29b5540" providerId="ADAL" clId="{9B151DFC-9C2A-4D31-B77D-EE9097B9B97A}" dt="2021-03-16T15:50:22.195" v="5907" actId="208"/>
          <ac:spMkLst>
            <pc:docMk/>
            <pc:sldMk cId="447295797" sldId="301"/>
            <ac:spMk id="86" creationId="{A39438B4-D404-4136-BBD7-4DA1A5B2AAEB}"/>
          </ac:spMkLst>
        </pc:spChg>
        <pc:spChg chg="add del mod">
          <ac:chgData name="Nguyen, Jason" userId="af4c5f45-2e48-48f8-a6f3-b5c7e29b5540" providerId="ADAL" clId="{9B151DFC-9C2A-4D31-B77D-EE9097B9B97A}" dt="2021-03-16T12:28:39.724" v="5285" actId="478"/>
          <ac:spMkLst>
            <pc:docMk/>
            <pc:sldMk cId="447295797" sldId="301"/>
            <ac:spMk id="87" creationId="{FAB6C1E5-F25A-4C01-978F-B714F2C83517}"/>
          </ac:spMkLst>
        </pc:spChg>
        <pc:spChg chg="add mod">
          <ac:chgData name="Nguyen, Jason" userId="af4c5f45-2e48-48f8-a6f3-b5c7e29b5540" providerId="ADAL" clId="{9B151DFC-9C2A-4D31-B77D-EE9097B9B97A}" dt="2021-03-16T12:57:28.351" v="5542" actId="208"/>
          <ac:spMkLst>
            <pc:docMk/>
            <pc:sldMk cId="447295797" sldId="301"/>
            <ac:spMk id="88" creationId="{7794E1B7-E635-4B84-804E-D123C3C8E921}"/>
          </ac:spMkLst>
        </pc:spChg>
        <pc:spChg chg="add mod">
          <ac:chgData name="Nguyen, Jason" userId="af4c5f45-2e48-48f8-a6f3-b5c7e29b5540" providerId="ADAL" clId="{9B151DFC-9C2A-4D31-B77D-EE9097B9B97A}" dt="2021-03-16T12:29:13.713" v="5292" actId="1076"/>
          <ac:spMkLst>
            <pc:docMk/>
            <pc:sldMk cId="447295797" sldId="301"/>
            <ac:spMk id="89" creationId="{CFE6E54E-C9FF-41CD-98C0-E9F86FA13399}"/>
          </ac:spMkLst>
        </pc:spChg>
        <pc:spChg chg="add mod">
          <ac:chgData name="Nguyen, Jason" userId="af4c5f45-2e48-48f8-a6f3-b5c7e29b5540" providerId="ADAL" clId="{9B151DFC-9C2A-4D31-B77D-EE9097B9B97A}" dt="2021-03-16T12:31:43.195" v="5380" actId="1076"/>
          <ac:spMkLst>
            <pc:docMk/>
            <pc:sldMk cId="447295797" sldId="301"/>
            <ac:spMk id="98" creationId="{7E0024E4-567D-46E4-92B1-64CEF98F3FF5}"/>
          </ac:spMkLst>
        </pc:spChg>
        <pc:spChg chg="add mod">
          <ac:chgData name="Nguyen, Jason" userId="af4c5f45-2e48-48f8-a6f3-b5c7e29b5540" providerId="ADAL" clId="{9B151DFC-9C2A-4D31-B77D-EE9097B9B97A}" dt="2021-03-16T12:29:13.713" v="5292" actId="1076"/>
          <ac:spMkLst>
            <pc:docMk/>
            <pc:sldMk cId="447295797" sldId="301"/>
            <ac:spMk id="99" creationId="{3ED11D96-C880-4F7B-A22E-ADA7684129F4}"/>
          </ac:spMkLst>
        </pc:spChg>
        <pc:spChg chg="add mod">
          <ac:chgData name="Nguyen, Jason" userId="af4c5f45-2e48-48f8-a6f3-b5c7e29b5540" providerId="ADAL" clId="{9B151DFC-9C2A-4D31-B77D-EE9097B9B97A}" dt="2021-03-16T12:59:45.637" v="5667" actId="20577"/>
          <ac:spMkLst>
            <pc:docMk/>
            <pc:sldMk cId="447295797" sldId="301"/>
            <ac:spMk id="100" creationId="{6F6F58D2-6C2E-4D6F-8933-4D8A73F1BCDA}"/>
          </ac:spMkLst>
        </pc:spChg>
        <pc:spChg chg="add del mod">
          <ac:chgData name="Nguyen, Jason" userId="af4c5f45-2e48-48f8-a6f3-b5c7e29b5540" providerId="ADAL" clId="{9B151DFC-9C2A-4D31-B77D-EE9097B9B97A}" dt="2021-03-16T12:30:14.049" v="5328" actId="478"/>
          <ac:spMkLst>
            <pc:docMk/>
            <pc:sldMk cId="447295797" sldId="301"/>
            <ac:spMk id="101" creationId="{D2B40B44-CF8F-4CAF-AA4E-FD6D4A01B9D8}"/>
          </ac:spMkLst>
        </pc:spChg>
        <pc:spChg chg="add del mod">
          <ac:chgData name="Nguyen, Jason" userId="af4c5f45-2e48-48f8-a6f3-b5c7e29b5540" providerId="ADAL" clId="{9B151DFC-9C2A-4D31-B77D-EE9097B9B97A}" dt="2021-03-16T12:30:45.460" v="5341" actId="478"/>
          <ac:spMkLst>
            <pc:docMk/>
            <pc:sldMk cId="447295797" sldId="301"/>
            <ac:spMk id="102" creationId="{85FFDB7A-5A3E-44C2-A4CE-12A4CD31B4EC}"/>
          </ac:spMkLst>
        </pc:spChg>
        <pc:spChg chg="add mod">
          <ac:chgData name="Nguyen, Jason" userId="af4c5f45-2e48-48f8-a6f3-b5c7e29b5540" providerId="ADAL" clId="{9B151DFC-9C2A-4D31-B77D-EE9097B9B97A}" dt="2021-03-16T12:58:38.613" v="5592" actId="208"/>
          <ac:spMkLst>
            <pc:docMk/>
            <pc:sldMk cId="447295797" sldId="301"/>
            <ac:spMk id="103" creationId="{077251AD-35BC-4110-B066-3F2677356A12}"/>
          </ac:spMkLst>
        </pc:spChg>
        <pc:spChg chg="add mod">
          <ac:chgData name="Nguyen, Jason" userId="af4c5f45-2e48-48f8-a6f3-b5c7e29b5540" providerId="ADAL" clId="{9B151DFC-9C2A-4D31-B77D-EE9097B9B97A}" dt="2021-03-16T12:58:54.201" v="5595" actId="1076"/>
          <ac:spMkLst>
            <pc:docMk/>
            <pc:sldMk cId="447295797" sldId="301"/>
            <ac:spMk id="104" creationId="{4E61805B-1222-4DDC-9EDD-C748DCFE7791}"/>
          </ac:spMkLst>
        </pc:spChg>
        <pc:spChg chg="add mod">
          <ac:chgData name="Nguyen, Jason" userId="af4c5f45-2e48-48f8-a6f3-b5c7e29b5540" providerId="ADAL" clId="{9B151DFC-9C2A-4D31-B77D-EE9097B9B97A}" dt="2021-03-16T12:59:23.578" v="5665" actId="1076"/>
          <ac:spMkLst>
            <pc:docMk/>
            <pc:sldMk cId="447295797" sldId="301"/>
            <ac:spMk id="105" creationId="{664E0B7A-B399-400B-ABD2-5EC7A3713116}"/>
          </ac:spMkLst>
        </pc:s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8" creationId="{C0E95B36-390D-48CA-B0D1-F2999B78F218}"/>
          </ac:grpSpMkLst>
        </pc:gr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12" creationId="{ADBFB4FF-CB53-44B2-9187-06A244FE2D39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3" creationId="{AE54F103-9181-4C0D-BA0D-4A0D230EF0F2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7" creationId="{7CA2243D-DA64-4B77-92ED-DD55765E9D0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5" creationId="{BA6F55B7-C70B-4E9C-94F6-4E6B0DA2ECD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9" creationId="{F1D42202-DE31-40E8-8548-54E4193035DC}"/>
          </ac:grpSpMkLst>
        </pc:grpChg>
        <pc:grpChg chg="add mod">
          <ac:chgData name="Nguyen, Jason" userId="af4c5f45-2e48-48f8-a6f3-b5c7e29b5540" providerId="ADAL" clId="{9B151DFC-9C2A-4D31-B77D-EE9097B9B97A}" dt="2021-03-16T12:30:00.736" v="5327" actId="1037"/>
          <ac:grpSpMkLst>
            <pc:docMk/>
            <pc:sldMk cId="447295797" sldId="301"/>
            <ac:grpSpMk id="49" creationId="{C1173F67-4E68-4457-B458-87C2E9B995B6}"/>
          </ac:grpSpMkLst>
        </pc:grpChg>
        <pc:grpChg chg="add mod">
          <ac:chgData name="Nguyen, Jason" userId="af4c5f45-2e48-48f8-a6f3-b5c7e29b5540" providerId="ADAL" clId="{9B151DFC-9C2A-4D31-B77D-EE9097B9B97A}" dt="2021-03-16T12:30:00.736" v="5327" actId="1037"/>
          <ac:grpSpMkLst>
            <pc:docMk/>
            <pc:sldMk cId="447295797" sldId="301"/>
            <ac:grpSpMk id="53" creationId="{9609EC8A-5434-4028-B922-DF4483DF255B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1" creationId="{D02AB134-1813-4974-A9E1-11B4142BA74C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5" creationId="{E0CE3D76-E69C-4363-BD20-F2ACF6B79C36}"/>
          </ac:grpSpMkLst>
        </pc:grpChg>
        <pc:grpChg chg="add mod">
          <ac:chgData name="Nguyen, Jason" userId="af4c5f45-2e48-48f8-a6f3-b5c7e29b5540" providerId="ADAL" clId="{9B151DFC-9C2A-4D31-B77D-EE9097B9B97A}" dt="2021-03-16T12:18:33.258" v="4696" actId="1037"/>
          <ac:grpSpMkLst>
            <pc:docMk/>
            <pc:sldMk cId="447295797" sldId="301"/>
            <ac:grpSpMk id="73" creationId="{BA68CDF5-6186-487E-A763-59D802218496}"/>
          </ac:grpSpMkLst>
        </pc:grpChg>
        <pc:grpChg chg="add mod">
          <ac:chgData name="Nguyen, Jason" userId="af4c5f45-2e48-48f8-a6f3-b5c7e29b5540" providerId="ADAL" clId="{9B151DFC-9C2A-4D31-B77D-EE9097B9B97A}" dt="2021-03-16T12:18:33.258" v="4696" actId="1037"/>
          <ac:grpSpMkLst>
            <pc:docMk/>
            <pc:sldMk cId="447295797" sldId="301"/>
            <ac:grpSpMk id="77" creationId="{1F904704-EE2B-4779-BA75-54B76AC15C13}"/>
          </ac:grpSpMkLst>
        </pc:grpChg>
        <pc:grpChg chg="add mod">
          <ac:chgData name="Nguyen, Jason" userId="af4c5f45-2e48-48f8-a6f3-b5c7e29b5540" providerId="ADAL" clId="{9B151DFC-9C2A-4D31-B77D-EE9097B9B97A}" dt="2021-03-16T12:29:13.713" v="5292" actId="1076"/>
          <ac:grpSpMkLst>
            <pc:docMk/>
            <pc:sldMk cId="447295797" sldId="301"/>
            <ac:grpSpMk id="90" creationId="{2C388317-3B64-4576-BA3A-396894300CC7}"/>
          </ac:grpSpMkLst>
        </pc:grpChg>
        <pc:grpChg chg="add mod">
          <ac:chgData name="Nguyen, Jason" userId="af4c5f45-2e48-48f8-a6f3-b5c7e29b5540" providerId="ADAL" clId="{9B151DFC-9C2A-4D31-B77D-EE9097B9B97A}" dt="2021-03-16T12:29:13.713" v="5292" actId="1076"/>
          <ac:grpSpMkLst>
            <pc:docMk/>
            <pc:sldMk cId="447295797" sldId="301"/>
            <ac:grpSpMk id="94" creationId="{BA44020A-04AC-4568-84C3-6B11B5B0D3A4}"/>
          </ac:grpSpMkLst>
        </pc:grpChg>
        <pc:graphicFrameChg chg="del">
          <ac:chgData name="Nguyen, Jason" userId="af4c5f45-2e48-48f8-a6f3-b5c7e29b5540" providerId="ADAL" clId="{9B151DFC-9C2A-4D31-B77D-EE9097B9B97A}" dt="2021-03-16T12:15:06.794" v="4619" actId="478"/>
          <ac:graphicFrameMkLst>
            <pc:docMk/>
            <pc:sldMk cId="447295797" sldId="301"/>
            <ac:graphicFrameMk id="19" creationId="{E2D0DDE1-3965-4A62-BAB7-C84B8B4FA499}"/>
          </ac:graphicFrameMkLst>
        </pc:graphicFrameChg>
        <pc:graphicFrameChg chg="del">
          <ac:chgData name="Nguyen, Jason" userId="af4c5f45-2e48-48f8-a6f3-b5c7e29b5540" providerId="ADAL" clId="{9B151DFC-9C2A-4D31-B77D-EE9097B9B97A}" dt="2021-03-16T12:16:30.903" v="4647" actId="478"/>
          <ac:graphicFrameMkLst>
            <pc:docMk/>
            <pc:sldMk cId="447295797" sldId="301"/>
            <ac:graphicFrameMk id="30" creationId="{53815A05-B9A4-4057-810D-BA9493B5C0CA}"/>
          </ac:graphicFrameMkLst>
        </pc:graphicFrameChg>
        <pc:graphicFrameChg chg="del">
          <ac:chgData name="Nguyen, Jason" userId="af4c5f45-2e48-48f8-a6f3-b5c7e29b5540" providerId="ADAL" clId="{9B151DFC-9C2A-4D31-B77D-EE9097B9B97A}" dt="2021-03-16T12:29:05.982" v="5290" actId="478"/>
          <ac:graphicFrameMkLst>
            <pc:docMk/>
            <pc:sldMk cId="447295797" sldId="301"/>
            <ac:graphicFrameMk id="42" creationId="{BABB9924-537B-4A93-8B26-D908E5758BA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7:00.104" v="5532" actId="20577"/>
          <ac:graphicFrameMkLst>
            <pc:docMk/>
            <pc:sldMk cId="447295797" sldId="301"/>
            <ac:graphicFrameMk id="56" creationId="{A71BDFC5-7C46-4876-A571-E724B0E0352C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12:16:56.279" v="4655" actId="478"/>
          <ac:graphicFrameMkLst>
            <pc:docMk/>
            <pc:sldMk cId="447295797" sldId="301"/>
            <ac:graphicFrameMk id="68" creationId="{407F06AC-D88A-45DC-8985-B626B3321395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8:44.901" v="5594" actId="1076"/>
          <ac:graphicFrameMkLst>
            <pc:docMk/>
            <pc:sldMk cId="447295797" sldId="301"/>
            <ac:graphicFrameMk id="80" creationId="{D4AB1A5C-ECE5-4023-A66A-1374D80F3E9E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8:32.635" v="5591" actId="20577"/>
          <ac:graphicFrameMkLst>
            <pc:docMk/>
            <pc:sldMk cId="447295797" sldId="301"/>
            <ac:graphicFrameMk id="97" creationId="{9EEC8E7E-C721-427C-A7F6-F1BC9A30F9D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9310983/" TargetMode="External"/><Relationship Id="rId2" Type="http://schemas.openxmlformats.org/officeDocument/2006/relationships/hyperlink" Target="https://www.aihw.gov.au/reports/hospitals/ahs-2010-11-emergency-department-elective-surger/contents/table-of-cont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E600"/>
                </a:solidFill>
              </a:rPr>
              <a:t>EY Data challenge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CC71C-9D6E-41C3-A83C-350586D1E013}"/>
              </a:ext>
            </a:extLst>
          </p:cNvPr>
          <p:cNvCxnSpPr/>
          <p:nvPr/>
        </p:nvCxnSpPr>
        <p:spPr>
          <a:xfrm>
            <a:off x="8109235" y="485775"/>
            <a:ext cx="3511233" cy="0"/>
          </a:xfrm>
          <a:prstGeom prst="line">
            <a:avLst/>
          </a:prstGeom>
          <a:ln w="101600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ergency Medicine | JAMA Network">
            <a:extLst>
              <a:ext uri="{FF2B5EF4-FFF2-40B4-BE49-F238E27FC236}">
                <a16:creationId xmlns:a16="http://schemas.microsoft.com/office/drawing/2014/main" id="{54E0AF2C-BD4C-4A70-858B-1DC40433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1265182"/>
            <a:ext cx="714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1215"/>
            <a:ext cx="11029616" cy="1188720"/>
          </a:xfrm>
        </p:spPr>
        <p:txBody>
          <a:bodyPr anchor="ctr"/>
          <a:lstStyle/>
          <a:p>
            <a:r>
              <a:rPr lang="en-AU" dirty="0">
                <a:solidFill>
                  <a:schemeClr val="bg1"/>
                </a:solidFill>
              </a:rPr>
              <a:t>priority adherence impacts ability to meet ats standards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032D8-D733-4F23-85B7-26A4D0EC2A2A}"/>
              </a:ext>
            </a:extLst>
          </p:cNvPr>
          <p:cNvSpPr txBox="1"/>
          <p:nvPr/>
        </p:nvSpPr>
        <p:spPr>
          <a:xfrm>
            <a:off x="8052045" y="2364641"/>
            <a:ext cx="28674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Testing</a:t>
            </a:r>
          </a:p>
          <a:p>
            <a:r>
              <a:rPr lang="en-AU" sz="1400" dirty="0">
                <a:solidFill>
                  <a:schemeClr val="bg1"/>
                </a:solidFill>
              </a:rPr>
              <a:t>Mann-Whitney U</a:t>
            </a:r>
          </a:p>
          <a:p>
            <a:r>
              <a:rPr lang="en-AU" sz="1400" dirty="0">
                <a:solidFill>
                  <a:schemeClr val="bg1"/>
                </a:solidFill>
              </a:rPr>
              <a:t>P-value = 0.0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7EE7A-2069-47E1-9D99-304DB90E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20589"/>
              </p:ext>
            </p:extLst>
          </p:nvPr>
        </p:nvGraphicFramePr>
        <p:xfrm>
          <a:off x="8158579" y="3613666"/>
          <a:ext cx="3187082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Mean rank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11928.17059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-5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21945.97418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36BE894-FC0F-4F36-A19A-E6317CCA9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47538"/>
              </p:ext>
            </p:extLst>
          </p:nvPr>
        </p:nvGraphicFramePr>
        <p:xfrm>
          <a:off x="8158579" y="4883976"/>
          <a:ext cx="318708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Late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12,764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8,037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1,386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3215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7,811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3740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A057C-AAB8-4258-B184-F993FDA6BCC1}"/>
              </a:ext>
            </a:extLst>
          </p:cNvPr>
          <p:cNvSpPr txBox="1"/>
          <p:nvPr/>
        </p:nvSpPr>
        <p:spPr>
          <a:xfrm>
            <a:off x="8052045" y="6022758"/>
            <a:ext cx="377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Patients who are treated later than their expected priority have a significantly longer wait period beyond the ATS recommended timeframe.</a:t>
            </a:r>
          </a:p>
        </p:txBody>
      </p:sp>
      <p:pic>
        <p:nvPicPr>
          <p:cNvPr id="6" name="Picture 5" descr="Histogram&#10;&#10;Description automatically generated with low confidence">
            <a:extLst>
              <a:ext uri="{FF2B5EF4-FFF2-40B4-BE49-F238E27FC236}">
                <a16:creationId xmlns:a16="http://schemas.microsoft.com/office/drawing/2014/main" id="{C6CABA13-B00D-4F40-B1A4-1836748E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1" y="2099473"/>
            <a:ext cx="5953960" cy="45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BE175FE-47C9-44F9-8A05-66EBDF08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4" y="2007305"/>
            <a:ext cx="3704781" cy="2843389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5C6CCF4C-1BD4-4CD5-B8AD-CA0531CE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52" y="2007305"/>
            <a:ext cx="3732696" cy="2843389"/>
          </a:xfrm>
          <a:prstGeom prst="rect">
            <a:avLst/>
          </a:prstGeom>
        </p:spPr>
      </p:pic>
      <p:pic>
        <p:nvPicPr>
          <p:cNvPr id="13" name="Picture 12" descr="Histogram&#10;&#10;Description automatically generated">
            <a:extLst>
              <a:ext uri="{FF2B5EF4-FFF2-40B4-BE49-F238E27FC236}">
                <a16:creationId xmlns:a16="http://schemas.microsoft.com/office/drawing/2014/main" id="{D7D88A0C-1AE8-4CF9-B891-6E56771D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05" y="2007305"/>
            <a:ext cx="3672877" cy="2843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9DDC7-4711-4253-8598-0F77AF99E353}"/>
              </a:ext>
            </a:extLst>
          </p:cNvPr>
          <p:cNvSpPr txBox="1"/>
          <p:nvPr/>
        </p:nvSpPr>
        <p:spPr>
          <a:xfrm flipH="1">
            <a:off x="924608" y="1509204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3E93B-A798-4A6C-9235-446343B07D4F}"/>
              </a:ext>
            </a:extLst>
          </p:cNvPr>
          <p:cNvSpPr txBox="1"/>
          <p:nvPr/>
        </p:nvSpPr>
        <p:spPr>
          <a:xfrm flipH="1">
            <a:off x="4805629" y="1509204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E54C3E-F7C5-481F-A7F0-A9A04A145C37}"/>
              </a:ext>
            </a:extLst>
          </p:cNvPr>
          <p:cNvSpPr txBox="1"/>
          <p:nvPr/>
        </p:nvSpPr>
        <p:spPr>
          <a:xfrm flipH="1">
            <a:off x="8775427" y="1507439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5</a:t>
            </a:r>
          </a:p>
        </p:txBody>
      </p:sp>
    </p:spTree>
    <p:extLst>
      <p:ext uri="{BB962C8B-B14F-4D97-AF65-F5344CB8AC3E}">
        <p14:creationId xmlns:p14="http://schemas.microsoft.com/office/powerpoint/2010/main" val="19776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It is recommended that an automated patient ranking system is implemented to support the prioritisation of patient visits, providing ED staff with clear visibility over which patient should be seen to next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calculate the relative priority of all patients presenting in ED, and automatically readjust once a new patient is triaged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Medical staffs should adhere strictly to this ranking system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recommendation is based on the assumption that the triage process produces accurate triage priority for each patient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send alerts to staffs using a traffic light system to denote the amount of time left until the expected treatment time for a patient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The alert should stay on until the patient has a doctor seen date time entered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Red: 5 minutes</a:t>
            </a:r>
          </a:p>
          <a:p>
            <a:pPr lvl="2"/>
            <a:r>
              <a:rPr lang="en-AU" dirty="0">
                <a:solidFill>
                  <a:srgbClr val="FFC000"/>
                </a:solidFill>
              </a:rPr>
              <a:t>Orange: 10 minutes</a:t>
            </a:r>
          </a:p>
          <a:p>
            <a:pPr lvl="2"/>
            <a:r>
              <a:rPr lang="en-AU" dirty="0">
                <a:solidFill>
                  <a:srgbClr val="FFFF00"/>
                </a:solidFill>
              </a:rPr>
              <a:t>Yellow: 20 minutes</a:t>
            </a:r>
          </a:p>
        </p:txBody>
      </p:sp>
    </p:spTree>
    <p:extLst>
      <p:ext uri="{BB962C8B-B14F-4D97-AF65-F5344CB8AC3E}">
        <p14:creationId xmlns:p14="http://schemas.microsoft.com/office/powerpoint/2010/main" val="62023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Automated Patient priority ranking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16EFAAA-C290-477A-A0E4-3CA0A5963E9B}"/>
              </a:ext>
            </a:extLst>
          </p:cNvPr>
          <p:cNvSpPr>
            <a:spLocks noEditPoints="1"/>
          </p:cNvSpPr>
          <p:nvPr/>
        </p:nvSpPr>
        <p:spPr bwMode="auto">
          <a:xfrm>
            <a:off x="817260" y="356347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C0E95B36-390D-48CA-B0D1-F2999B78F2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2970" y="4183017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1485C42-96C9-4C01-8154-ED3B9A627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12EA50F-3AA1-4CB3-81DC-48816AC8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D77C2CA-EAAA-4E87-B1E6-3E7DAB25E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ADBFB4FF-CB53-44B2-9187-06A244FE2D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146" y="4823132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DB8321E-E4AF-4791-8B82-C51C63A0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FFD7B44-DFAE-4A94-BA84-C3A526084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2D0DDE1-3965-4A62-BAB7-C84B8B4F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77467"/>
              </p:ext>
            </p:extLst>
          </p:nvPr>
        </p:nvGraphicFramePr>
        <p:xfrm>
          <a:off x="1333196" y="2823100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E112EF-ED52-4CEA-A84D-E36FDCFD41A1}"/>
              </a:ext>
            </a:extLst>
          </p:cNvPr>
          <p:cNvSpPr txBox="1"/>
          <p:nvPr/>
        </p:nvSpPr>
        <p:spPr>
          <a:xfrm>
            <a:off x="469795" y="3604859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F1F4833-56B8-4B90-8B34-FBF83D3C2520}"/>
              </a:ext>
            </a:extLst>
          </p:cNvPr>
          <p:cNvSpPr>
            <a:spLocks noEditPoints="1"/>
          </p:cNvSpPr>
          <p:nvPr/>
        </p:nvSpPr>
        <p:spPr bwMode="auto">
          <a:xfrm>
            <a:off x="4606525" y="2977548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AE54F103-9181-4C0D-BA0D-4A0D230EF0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2235" y="3605965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12AEA92-3C18-45FD-B4A5-F791E9C4C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399E62C-68DE-4023-9EC9-7596871E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CB486C94-B613-408E-9ED5-1D19D4214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CA2243D-DA64-4B77-92ED-DD55765E9D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5411" y="4254959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276A6FA-C0CD-426F-B3BB-BE41ED5AF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79D95CA-6C4E-48E0-A6C0-3114DB5FE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0" name="Table 19">
            <a:extLst>
              <a:ext uri="{FF2B5EF4-FFF2-40B4-BE49-F238E27FC236}">
                <a16:creationId xmlns:a16="http://schemas.microsoft.com/office/drawing/2014/main" id="{53815A05-B9A4-4057-810D-BA9493B5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9951"/>
              </p:ext>
            </p:extLst>
          </p:nvPr>
        </p:nvGraphicFramePr>
        <p:xfrm>
          <a:off x="5122461" y="2237173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2C3CAF1-D5A5-4B54-8AE9-5C8376BE0BD4}"/>
              </a:ext>
            </a:extLst>
          </p:cNvPr>
          <p:cNvSpPr txBox="1"/>
          <p:nvPr/>
        </p:nvSpPr>
        <p:spPr>
          <a:xfrm>
            <a:off x="4259060" y="3018932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61EFC48D-3321-445F-A866-614CF0D6F392}"/>
              </a:ext>
            </a:extLst>
          </p:cNvPr>
          <p:cNvSpPr>
            <a:spLocks noEditPoints="1"/>
          </p:cNvSpPr>
          <p:nvPr/>
        </p:nvSpPr>
        <p:spPr bwMode="auto">
          <a:xfrm>
            <a:off x="4581919" y="5722457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AABA5-31C7-4837-90DA-CA53CB4683BB}"/>
              </a:ext>
            </a:extLst>
          </p:cNvPr>
          <p:cNvSpPr txBox="1"/>
          <p:nvPr/>
        </p:nvSpPr>
        <p:spPr>
          <a:xfrm>
            <a:off x="5075467" y="5785261"/>
            <a:ext cx="1241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Wait for triage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04EE580E-B0A9-40A8-BA4D-C557A914FDBF}"/>
              </a:ext>
            </a:extLst>
          </p:cNvPr>
          <p:cNvSpPr>
            <a:spLocks noEditPoints="1"/>
          </p:cNvSpPr>
          <p:nvPr/>
        </p:nvSpPr>
        <p:spPr bwMode="auto">
          <a:xfrm>
            <a:off x="8379536" y="371343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8">
            <a:extLst>
              <a:ext uri="{FF2B5EF4-FFF2-40B4-BE49-F238E27FC236}">
                <a16:creationId xmlns:a16="http://schemas.microsoft.com/office/drawing/2014/main" id="{BA6F55B7-C70B-4E9C-94F6-4E6B0DA2EC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3013" y="4362114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2A99BBF6-FE0B-4B6F-B882-78FD55E2C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958931B-0EB5-4636-99EC-D95F89D5D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F964ED4-C568-4849-8C13-D7B01BD66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F1D42202-DE31-40E8-8548-54E4193035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93780" y="4999716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7E3778D6-7120-46E3-B0B8-F08C6428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2FCE77E-601A-4CD4-8243-448FE436B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2" name="Table 19">
            <a:extLst>
              <a:ext uri="{FF2B5EF4-FFF2-40B4-BE49-F238E27FC236}">
                <a16:creationId xmlns:a16="http://schemas.microsoft.com/office/drawing/2014/main" id="{BABB9924-537B-4A93-8B26-D908E575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34481"/>
              </p:ext>
            </p:extLst>
          </p:nvPr>
        </p:nvGraphicFramePr>
        <p:xfrm>
          <a:off x="8922418" y="2344727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6E31128-A6F1-4CF9-A531-E0FD320A253D}"/>
              </a:ext>
            </a:extLst>
          </p:cNvPr>
          <p:cNvSpPr txBox="1"/>
          <p:nvPr/>
        </p:nvSpPr>
        <p:spPr>
          <a:xfrm>
            <a:off x="8059017" y="3126486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FC88501E-E42B-486A-9835-882DFC9447DB}"/>
              </a:ext>
            </a:extLst>
          </p:cNvPr>
          <p:cNvSpPr>
            <a:spLocks noEditPoints="1"/>
          </p:cNvSpPr>
          <p:nvPr/>
        </p:nvSpPr>
        <p:spPr bwMode="auto">
          <a:xfrm>
            <a:off x="8371555" y="3075833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60A2F9-4806-40A3-A7F0-8A601EA70876}"/>
              </a:ext>
            </a:extLst>
          </p:cNvPr>
          <p:cNvSpPr txBox="1"/>
          <p:nvPr/>
        </p:nvSpPr>
        <p:spPr>
          <a:xfrm>
            <a:off x="548067" y="229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5C9E1-5C44-4992-BBA3-42FBDACAF069}"/>
              </a:ext>
            </a:extLst>
          </p:cNvPr>
          <p:cNvSpPr txBox="1"/>
          <p:nvPr/>
        </p:nvSpPr>
        <p:spPr>
          <a:xfrm>
            <a:off x="4337332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7BF29C-0D8B-49BD-A7CE-F46801573C3D}"/>
              </a:ext>
            </a:extLst>
          </p:cNvPr>
          <p:cNvSpPr txBox="1"/>
          <p:nvPr/>
        </p:nvSpPr>
        <p:spPr>
          <a:xfrm>
            <a:off x="8126207" y="2291788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B9810F9-E601-4D1F-A2F5-3285680A8CB9}"/>
              </a:ext>
            </a:extLst>
          </p:cNvPr>
          <p:cNvSpPr/>
          <p:nvPr/>
        </p:nvSpPr>
        <p:spPr>
          <a:xfrm>
            <a:off x="10022889" y="3075833"/>
            <a:ext cx="1351851" cy="1047177"/>
          </a:xfrm>
          <a:prstGeom prst="roundRect">
            <a:avLst/>
          </a:prstGeom>
          <a:noFill/>
          <a:ln>
            <a:solidFill>
              <a:srgbClr val="FFE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0A0B7-6740-45A1-91D9-54D8849DE9EC}"/>
              </a:ext>
            </a:extLst>
          </p:cNvPr>
          <p:cNvSpPr txBox="1"/>
          <p:nvPr/>
        </p:nvSpPr>
        <p:spPr>
          <a:xfrm>
            <a:off x="10276262" y="4135066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Tie breaking</a:t>
            </a:r>
          </a:p>
        </p:txBody>
      </p:sp>
    </p:spTree>
    <p:extLst>
      <p:ext uri="{BB962C8B-B14F-4D97-AF65-F5344CB8AC3E}">
        <p14:creationId xmlns:p14="http://schemas.microsoft.com/office/powerpoint/2010/main" val="42587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Automated Patient priority ranking system ALERT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499275B-F71D-45E9-AC67-A290DD658CA3}"/>
              </a:ext>
            </a:extLst>
          </p:cNvPr>
          <p:cNvSpPr>
            <a:spLocks noEditPoints="1"/>
          </p:cNvSpPr>
          <p:nvPr/>
        </p:nvSpPr>
        <p:spPr bwMode="auto">
          <a:xfrm>
            <a:off x="1128379" y="3713435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C1173F67-4E68-4457-B458-87C2E9B99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1856" y="4362114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1CD67D-F717-4772-9897-AF665437F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B0292BC-9204-46F4-AFD9-8AEF5E91A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86BAAB2-70E5-4A3E-AA26-147CFB4F3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9609EC8A-5434-4028-B922-DF4483DF25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2623" y="4999716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4EE4E9-25CC-49F5-94DE-57D75A5BA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EEB1BCC8-D52A-4E18-9E97-5EC7F706A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A71BDFC5-7C46-4876-A571-E724B0E0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08205"/>
              </p:ext>
            </p:extLst>
          </p:nvPr>
        </p:nvGraphicFramePr>
        <p:xfrm>
          <a:off x="1671261" y="2344727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1B88E253-E368-4B79-A2FD-6DF623EF64A3}"/>
              </a:ext>
            </a:extLst>
          </p:cNvPr>
          <p:cNvSpPr txBox="1"/>
          <p:nvPr/>
        </p:nvSpPr>
        <p:spPr>
          <a:xfrm>
            <a:off x="807860" y="3126486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93BCC461-62CB-462C-854D-F279656FE3BB}"/>
              </a:ext>
            </a:extLst>
          </p:cNvPr>
          <p:cNvSpPr>
            <a:spLocks noEditPoints="1"/>
          </p:cNvSpPr>
          <p:nvPr/>
        </p:nvSpPr>
        <p:spPr bwMode="auto">
          <a:xfrm>
            <a:off x="1120398" y="3075833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470163-3421-4DB9-BC5B-B179DDC663CE}"/>
              </a:ext>
            </a:extLst>
          </p:cNvPr>
          <p:cNvSpPr txBox="1"/>
          <p:nvPr/>
        </p:nvSpPr>
        <p:spPr>
          <a:xfrm>
            <a:off x="546593" y="2292975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F8B5E87F-2854-4A30-A3CC-3A4E66F83134}"/>
              </a:ext>
            </a:extLst>
          </p:cNvPr>
          <p:cNvSpPr>
            <a:spLocks noEditPoints="1"/>
          </p:cNvSpPr>
          <p:nvPr/>
        </p:nvSpPr>
        <p:spPr bwMode="auto">
          <a:xfrm>
            <a:off x="4981232" y="3709944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8">
            <a:extLst>
              <a:ext uri="{FF2B5EF4-FFF2-40B4-BE49-F238E27FC236}">
                <a16:creationId xmlns:a16="http://schemas.microsoft.com/office/drawing/2014/main" id="{BA68CDF5-6186-487E-A763-59D8022184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4709" y="4358623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2603C895-4AA4-4AB3-8785-581A7B5A3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F4199AAD-8BEE-4E0D-AB78-885DA920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E9CC41F-AFC6-4395-BBFA-7BD75A7D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14">
            <a:extLst>
              <a:ext uri="{FF2B5EF4-FFF2-40B4-BE49-F238E27FC236}">
                <a16:creationId xmlns:a16="http://schemas.microsoft.com/office/drawing/2014/main" id="{1F904704-EE2B-4779-BA75-54B76AC15C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95476" y="4996225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72125F9-40D4-442B-A6CA-A0AABA0C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BC933D2-1C32-4854-816F-FBAF00AF3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0" name="Table 19">
            <a:extLst>
              <a:ext uri="{FF2B5EF4-FFF2-40B4-BE49-F238E27FC236}">
                <a16:creationId xmlns:a16="http://schemas.microsoft.com/office/drawing/2014/main" id="{D4AB1A5C-ECE5-4023-A66A-1374D80F3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27118"/>
              </p:ext>
            </p:extLst>
          </p:nvPr>
        </p:nvGraphicFramePr>
        <p:xfrm>
          <a:off x="5524114" y="2341236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155CF30-1C7F-463A-97CB-0EDB778E271B}"/>
              </a:ext>
            </a:extLst>
          </p:cNvPr>
          <p:cNvSpPr txBox="1"/>
          <p:nvPr/>
        </p:nvSpPr>
        <p:spPr>
          <a:xfrm>
            <a:off x="4660713" y="3122995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Freeform 20">
            <a:extLst>
              <a:ext uri="{FF2B5EF4-FFF2-40B4-BE49-F238E27FC236}">
                <a16:creationId xmlns:a16="http://schemas.microsoft.com/office/drawing/2014/main" id="{8151BD6D-E27F-436F-ADA3-882B0B7EC10E}"/>
              </a:ext>
            </a:extLst>
          </p:cNvPr>
          <p:cNvSpPr>
            <a:spLocks noEditPoints="1"/>
          </p:cNvSpPr>
          <p:nvPr/>
        </p:nvSpPr>
        <p:spPr bwMode="auto">
          <a:xfrm>
            <a:off x="4973251" y="3072342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D3D391-093A-4824-948A-A1D916FEF1A1}"/>
              </a:ext>
            </a:extLst>
          </p:cNvPr>
          <p:cNvSpPr txBox="1"/>
          <p:nvPr/>
        </p:nvSpPr>
        <p:spPr>
          <a:xfrm>
            <a:off x="433588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49648-598E-4773-87DE-8EA26EEC2D1C}"/>
              </a:ext>
            </a:extLst>
          </p:cNvPr>
          <p:cNvSpPr/>
          <p:nvPr/>
        </p:nvSpPr>
        <p:spPr>
          <a:xfrm>
            <a:off x="4563122" y="3007295"/>
            <a:ext cx="2717740" cy="55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C67004-DFC5-430B-8426-4D051F29968B}"/>
              </a:ext>
            </a:extLst>
          </p:cNvPr>
          <p:cNvSpPr/>
          <p:nvPr/>
        </p:nvSpPr>
        <p:spPr>
          <a:xfrm>
            <a:off x="731426" y="3007295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9438B4-D404-4136-BBD7-4DA1A5B2AAEB}"/>
              </a:ext>
            </a:extLst>
          </p:cNvPr>
          <p:cNvSpPr/>
          <p:nvPr/>
        </p:nvSpPr>
        <p:spPr>
          <a:xfrm>
            <a:off x="726775" y="3629550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94E1B7-E635-4B84-804E-D123C3C8E921}"/>
              </a:ext>
            </a:extLst>
          </p:cNvPr>
          <p:cNvSpPr/>
          <p:nvPr/>
        </p:nvSpPr>
        <p:spPr>
          <a:xfrm>
            <a:off x="4563122" y="3638962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FE6E54E-C9FF-41CD-98C0-E9F86FA13399}"/>
              </a:ext>
            </a:extLst>
          </p:cNvPr>
          <p:cNvSpPr>
            <a:spLocks noEditPoints="1"/>
          </p:cNvSpPr>
          <p:nvPr/>
        </p:nvSpPr>
        <p:spPr bwMode="auto">
          <a:xfrm>
            <a:off x="8784580" y="3709944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" name="Group 8">
            <a:extLst>
              <a:ext uri="{FF2B5EF4-FFF2-40B4-BE49-F238E27FC236}">
                <a16:creationId xmlns:a16="http://schemas.microsoft.com/office/drawing/2014/main" id="{2C388317-3B64-4576-BA3A-396894300C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88057" y="4358623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6E48CC0A-ABE4-449E-AA14-0DCBDD6A5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1C88DB0-BBAF-49FE-BB7F-BC853CC4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A97B56E0-CFDA-46CE-B7DB-94D4C81A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14">
            <a:extLst>
              <a:ext uri="{FF2B5EF4-FFF2-40B4-BE49-F238E27FC236}">
                <a16:creationId xmlns:a16="http://schemas.microsoft.com/office/drawing/2014/main" id="{BA44020A-04AC-4568-84C3-6B11B5B0D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98824" y="4996225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109055A-044C-4036-9431-095B1C4B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A91FCBA-7F97-4979-AFFE-1848B16EB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Table 19">
            <a:extLst>
              <a:ext uri="{FF2B5EF4-FFF2-40B4-BE49-F238E27FC236}">
                <a16:creationId xmlns:a16="http://schemas.microsoft.com/office/drawing/2014/main" id="{9EEC8E7E-C721-427C-A7F6-F1BC9A30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93221"/>
              </p:ext>
            </p:extLst>
          </p:nvPr>
        </p:nvGraphicFramePr>
        <p:xfrm>
          <a:off x="9327462" y="2341236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7E0024E4-567D-46E4-92B1-64CEF98F3FF5}"/>
              </a:ext>
            </a:extLst>
          </p:cNvPr>
          <p:cNvSpPr txBox="1"/>
          <p:nvPr/>
        </p:nvSpPr>
        <p:spPr>
          <a:xfrm>
            <a:off x="8454385" y="3779090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3ED11D96-C880-4F7B-A22E-ADA7684129F4}"/>
              </a:ext>
            </a:extLst>
          </p:cNvPr>
          <p:cNvSpPr>
            <a:spLocks noEditPoints="1"/>
          </p:cNvSpPr>
          <p:nvPr/>
        </p:nvSpPr>
        <p:spPr bwMode="auto">
          <a:xfrm>
            <a:off x="8776599" y="3072342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6F58D2-6C2E-4D6F-8933-4D8A73F1BCDA}"/>
              </a:ext>
            </a:extLst>
          </p:cNvPr>
          <p:cNvSpPr txBox="1"/>
          <p:nvPr/>
        </p:nvSpPr>
        <p:spPr>
          <a:xfrm>
            <a:off x="813035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7251AD-35BC-4110-B066-3F2677356A12}"/>
              </a:ext>
            </a:extLst>
          </p:cNvPr>
          <p:cNvSpPr/>
          <p:nvPr/>
        </p:nvSpPr>
        <p:spPr>
          <a:xfrm>
            <a:off x="8375348" y="3638962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61805B-1222-4DDC-9EDD-C748DCFE7791}"/>
              </a:ext>
            </a:extLst>
          </p:cNvPr>
          <p:cNvSpPr/>
          <p:nvPr/>
        </p:nvSpPr>
        <p:spPr>
          <a:xfrm>
            <a:off x="4563122" y="4275004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4E0B7A-B399-400B-ABD2-5EC7A3713116}"/>
              </a:ext>
            </a:extLst>
          </p:cNvPr>
          <p:cNvSpPr/>
          <p:nvPr/>
        </p:nvSpPr>
        <p:spPr>
          <a:xfrm>
            <a:off x="8375348" y="4275726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9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 summary, adherence to patient priority ranking plays a significant role in explaining wait time relative to triage priority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recommendation for an automated patient priority ranking system can be made along with proper training to ensure all healthcare staffs adhere strictly to the ranking system</a:t>
            </a:r>
          </a:p>
          <a:p>
            <a:r>
              <a:rPr lang="en-AU" dirty="0">
                <a:solidFill>
                  <a:schemeClr val="bg1"/>
                </a:solidFill>
              </a:rPr>
              <a:t>Seasonal differs in wait time relative to triage priority should be investigated further</a:t>
            </a:r>
          </a:p>
          <a:p>
            <a:r>
              <a:rPr lang="en-AU" dirty="0">
                <a:solidFill>
                  <a:schemeClr val="bg1"/>
                </a:solidFill>
              </a:rPr>
              <a:t>While number of patients in ED is positively correlated with wait time, it has insufficient explaining power</a:t>
            </a:r>
          </a:p>
          <a:p>
            <a:r>
              <a:rPr lang="en-AU" dirty="0">
                <a:solidFill>
                  <a:schemeClr val="bg1"/>
                </a:solidFill>
              </a:rPr>
              <a:t>Next steps: Analysis of a patient’s treatment time (time taken between first instance of doctor seen and departure from ED) to provide insights on potential bottlenecks and improvement opportunities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It is reasonable to assume that longer treatment time would be correlated with wait time for other patients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745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PERFORMANCE metrics differ seasonally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Seasonal and weekday attributes were found to significantly impact a patient’s time taken to receive medical treatment </a:t>
            </a:r>
            <a:r>
              <a:rPr lang="en-US" dirty="0">
                <a:solidFill>
                  <a:schemeClr val="bg1"/>
                </a:solidFill>
              </a:rPr>
              <a:t>relative to their triage category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On Mondays, patients’ average wait time relative to their triage category is significantly higher than other days of the week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not found to be a possible explanation for this finding, as Monday volumes were reflective of the average ED volume throughout the week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Within the month of July, patients’ average wait time relative to their triage category is significantly higher than other months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also found to not be a possible explanation for this finding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May, patients’ average wait time relative to their triage category is significantly lower than other months, despite having comparable patient volumes to July</a:t>
            </a:r>
          </a:p>
          <a:p>
            <a:r>
              <a:rPr lang="en-AU" dirty="0">
                <a:solidFill>
                  <a:schemeClr val="bg1"/>
                </a:solidFill>
              </a:rPr>
              <a:t>Overall, the better months (where patients receive earlier treatment relative to their triage category) are April, May, June, October, November, and December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potentially coincides with medicine/nursing students’ placements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97866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Seasonal difference in treatment wait time should be investigated further to understand the underlying cause</a:t>
            </a:r>
          </a:p>
          <a:p>
            <a:r>
              <a:rPr lang="en-AU" dirty="0">
                <a:solidFill>
                  <a:schemeClr val="bg1"/>
                </a:solidFill>
              </a:rPr>
              <a:t>There is potential understaffing on Mondays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aspect should be investigated further</a:t>
            </a:r>
          </a:p>
        </p:txBody>
      </p:sp>
    </p:spTree>
    <p:extLst>
      <p:ext uri="{BB962C8B-B14F-4D97-AF65-F5344CB8AC3E}">
        <p14:creationId xmlns:p14="http://schemas.microsoft.com/office/powerpoint/2010/main" val="274296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3: NUMBER OF PATIENTS IN ED does not SUFFICIENTLY explain wait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national median wait time to receive medical attention in ED is 23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dataset’s median wait time to receive medical attention in ED is 42 minutes</a:t>
            </a:r>
          </a:p>
          <a:p>
            <a:r>
              <a:rPr lang="en-AU" dirty="0">
                <a:solidFill>
                  <a:schemeClr val="bg1"/>
                </a:solidFill>
              </a:rPr>
              <a:t>There is a positive and significant correlation between number of patients presenting in ED and wait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each additional patient in ED, the wait time increases by 4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However, this factor can only explain 6% of the variance in wait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3142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4604855" y="3333111"/>
            <a:ext cx="20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7E0DAAE-D987-497A-9B18-DDA30C9D24B0}"/>
              </a:ext>
            </a:extLst>
          </p:cNvPr>
          <p:cNvSpPr/>
          <p:nvPr/>
        </p:nvSpPr>
        <p:spPr>
          <a:xfrm>
            <a:off x="252717" y="3155827"/>
            <a:ext cx="2811049" cy="1009650"/>
          </a:xfrm>
          <a:prstGeom prst="parallelogram">
            <a:avLst/>
          </a:pr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BACKGROUND AND RESEARCH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3766F8-330E-4D67-B59D-9205762738DB}"/>
              </a:ext>
            </a:extLst>
          </p:cNvPr>
          <p:cNvSpPr/>
          <p:nvPr/>
        </p:nvSpPr>
        <p:spPr>
          <a:xfrm>
            <a:off x="2518822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ASSUMPTIONS AND BUSINESS PROBLEM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D32A02B-DD9F-4EF1-BC50-B33580838FDB}"/>
              </a:ext>
            </a:extLst>
          </p:cNvPr>
          <p:cNvSpPr/>
          <p:nvPr/>
        </p:nvSpPr>
        <p:spPr>
          <a:xfrm>
            <a:off x="4862456" y="3155827"/>
            <a:ext cx="2811049" cy="1009650"/>
          </a:xfrm>
          <a:prstGeom prst="parallelogram">
            <a:avLst/>
          </a:prstGeom>
          <a:solidFill>
            <a:srgbClr val="333333"/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PREPARATION AND ANALYSIS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A5E15F4-00B1-4149-8837-350BE43D8BA6}"/>
              </a:ext>
            </a:extLst>
          </p:cNvPr>
          <p:cNvSpPr/>
          <p:nvPr/>
        </p:nvSpPr>
        <p:spPr>
          <a:xfrm>
            <a:off x="7006940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FINDINGS AND RECOMMENDATIONS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3009227-2AF7-4BBB-9F54-605B20A4F2FB}"/>
              </a:ext>
            </a:extLst>
          </p:cNvPr>
          <p:cNvSpPr/>
          <p:nvPr/>
        </p:nvSpPr>
        <p:spPr>
          <a:xfrm>
            <a:off x="9368326" y="3155828"/>
            <a:ext cx="2483360" cy="1009650"/>
          </a:xfrm>
          <a:custGeom>
            <a:avLst/>
            <a:gdLst>
              <a:gd name="connsiteX0" fmla="*/ 0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0 w 2483360"/>
              <a:gd name="connsiteY5" fmla="*/ 0 h 1009650"/>
              <a:gd name="connsiteX0" fmla="*/ 186431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186431 w 2483360"/>
              <a:gd name="connsiteY5" fmla="*/ 0 h 1009650"/>
              <a:gd name="connsiteX0" fmla="*/ 337351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337351 w 2483360"/>
              <a:gd name="connsiteY5" fmla="*/ 8878 h 1009650"/>
              <a:gd name="connsiteX0" fmla="*/ 248574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248574 w 2483360"/>
              <a:gd name="connsiteY5" fmla="*/ 8878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3360" h="1009650">
                <a:moveTo>
                  <a:pt x="248574" y="8878"/>
                </a:moveTo>
                <a:lnTo>
                  <a:pt x="1978535" y="0"/>
                </a:lnTo>
                <a:lnTo>
                  <a:pt x="2483360" y="504825"/>
                </a:lnTo>
                <a:lnTo>
                  <a:pt x="1978535" y="1009650"/>
                </a:lnTo>
                <a:lnTo>
                  <a:pt x="0" y="1009650"/>
                </a:lnTo>
                <a:lnTo>
                  <a:pt x="248574" y="8878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533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Emergency Departments are often overcrowded, which impacts medical service delivery and patient experience</a:t>
            </a:r>
          </a:p>
          <a:p>
            <a:r>
              <a:rPr lang="en-AU" dirty="0">
                <a:solidFill>
                  <a:schemeClr val="bg1"/>
                </a:solidFill>
              </a:rPr>
              <a:t>Australian triage process follows ATS standards, whereby a 1 indicates highest severity and a 5 indicates lowest severity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triage priority rating also provides a guideline as to the timeframe within which a patient should receive medical attention after arrival to ED</a:t>
            </a:r>
          </a:p>
          <a:p>
            <a:r>
              <a:rPr lang="en-US" dirty="0">
                <a:solidFill>
                  <a:schemeClr val="bg1"/>
                </a:solidFill>
              </a:rPr>
              <a:t>Within Australia, 70%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of patients receive treatment within an appropriate time relative to their triage category</a:t>
            </a:r>
          </a:p>
          <a:p>
            <a:r>
              <a:rPr lang="en-AU" dirty="0">
                <a:solidFill>
                  <a:schemeClr val="bg1"/>
                </a:solidFill>
              </a:rPr>
              <a:t>Time based Emergency Department performance metrics</a:t>
            </a:r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dirty="0">
                <a:solidFill>
                  <a:schemeClr val="bg1"/>
                </a:solidFill>
              </a:rPr>
              <a:t> include: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taken to receive medical attention from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between initial medical attention and ED departure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Overall length of stay in 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E1E0-5E7F-4AC8-88AC-C3F4A29F18EF}"/>
              </a:ext>
            </a:extLst>
          </p:cNvPr>
          <p:cNvSpPr txBox="1"/>
          <p:nvPr/>
        </p:nvSpPr>
        <p:spPr>
          <a:xfrm>
            <a:off x="623012" y="6208783"/>
            <a:ext cx="11126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 AIHW, </a:t>
            </a:r>
            <a:r>
              <a:rPr lang="en-US" sz="1400" i="1" dirty="0">
                <a:solidFill>
                  <a:schemeClr val="bg1"/>
                </a:solidFill>
                <a:hlinkClick r:id="rId2"/>
              </a:rPr>
              <a:t>Australian hospital statistics 2010-2011: emergency department care and elective surgery waiting times</a:t>
            </a:r>
            <a:endParaRPr lang="en-US" sz="1400" i="1" dirty="0">
              <a:solidFill>
                <a:schemeClr val="bg1"/>
              </a:solidFill>
            </a:endParaRPr>
          </a:p>
          <a:p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sz="1400" i="1" dirty="0">
                <a:solidFill>
                  <a:schemeClr val="bg1"/>
                </a:solidFill>
              </a:rPr>
              <a:t> </a:t>
            </a:r>
            <a:r>
              <a:rPr lang="en-AU" sz="1400" i="1" dirty="0">
                <a:solidFill>
                  <a:schemeClr val="bg1"/>
                </a:solidFill>
                <a:hlinkClick r:id="rId3"/>
              </a:rPr>
              <a:t>Applying advanced analytics to guide emergency department operational decisions: A proof-of-concept study examining the effects of boarding</a:t>
            </a:r>
            <a:endParaRPr lang="en-AU" sz="1400" i="1" dirty="0">
              <a:solidFill>
                <a:schemeClr val="bg1"/>
              </a:solidFill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884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Dataset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Triage process follows the Australian standards, whereby a 1 indicates highest severity and a 5 indicates lowest severity</a:t>
            </a:r>
          </a:p>
          <a:p>
            <a:r>
              <a:rPr lang="en-AU" dirty="0">
                <a:solidFill>
                  <a:schemeClr val="bg1"/>
                </a:solidFill>
              </a:rPr>
              <a:t>ED data of children hospital</a:t>
            </a:r>
          </a:p>
          <a:p>
            <a:r>
              <a:rPr lang="en-AU" dirty="0">
                <a:solidFill>
                  <a:schemeClr val="bg1"/>
                </a:solidFill>
              </a:rPr>
              <a:t>All data is exported directly from ED’s database. None are calculated outside of database</a:t>
            </a:r>
          </a:p>
          <a:p>
            <a:r>
              <a:rPr lang="en-AU" dirty="0">
                <a:solidFill>
                  <a:schemeClr val="bg1"/>
                </a:solidFill>
              </a:rPr>
              <a:t>The time of being seen to by a doctor reflects the first instance a patient is seen to upon admission into 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is used as a proxy for treatment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0892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Initial investigation OF AVERAGE Wait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67F25-EC46-459D-8AB5-82C161E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68" y="2171735"/>
            <a:ext cx="2822693" cy="374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A4208-FDEB-433C-A39F-6BCBDFC1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7" y="2160064"/>
            <a:ext cx="6285521" cy="3974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1BD85-93C6-420B-97AF-8824FFF3E242}"/>
              </a:ext>
            </a:extLst>
          </p:cNvPr>
          <p:cNvSpPr txBox="1"/>
          <p:nvPr/>
        </p:nvSpPr>
        <p:spPr>
          <a:xfrm>
            <a:off x="695325" y="6327991"/>
            <a:ext cx="6063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Wait time defined as the difference (in minutes) between arrival time and doctor seen time</a:t>
            </a:r>
          </a:p>
        </p:txBody>
      </p:sp>
    </p:spTree>
    <p:extLst>
      <p:ext uri="{BB962C8B-B14F-4D97-AF65-F5344CB8AC3E}">
        <p14:creationId xmlns:p14="http://schemas.microsoft.com/office/powerpoint/2010/main" val="24935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Analysis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031361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Data cleaning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Identified data quality issues in calculated columns – recalculated using raw data</a:t>
            </a:r>
          </a:p>
          <a:p>
            <a:pPr lvl="2"/>
            <a:r>
              <a:rPr lang="en-AU" dirty="0" err="1">
                <a:solidFill>
                  <a:schemeClr val="bg1"/>
                </a:solidFill>
              </a:rPr>
              <a:t>TimeDiff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TreatDrNr</a:t>
            </a:r>
            <a:r>
              <a:rPr lang="en-AU" dirty="0">
                <a:solidFill>
                  <a:schemeClr val="bg1"/>
                </a:solidFill>
              </a:rPr>
              <a:t>-Act. Depart (mins) had 6,727 incorrectly calculated rows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Cleansing of free text values in Diagnosis Desc. for standardisation</a:t>
            </a:r>
          </a:p>
          <a:p>
            <a:r>
              <a:rPr lang="en-AU" dirty="0">
                <a:solidFill>
                  <a:schemeClr val="bg1"/>
                </a:solidFill>
              </a:rPr>
              <a:t>Filter out patients with Departure Status Desc. as “</a:t>
            </a:r>
            <a:r>
              <a:rPr lang="en-US" dirty="0">
                <a:solidFill>
                  <a:schemeClr val="bg1"/>
                </a:solidFill>
              </a:rPr>
              <a:t>PATIENT FOR DELETION BY CAMPUS ADMINISTRATOR” or “DEAD ON ARRIVAL (NO TREATMENT PROVIDED IN ED)”</a:t>
            </a:r>
          </a:p>
          <a:p>
            <a:r>
              <a:rPr lang="en-AU" dirty="0">
                <a:solidFill>
                  <a:schemeClr val="bg1"/>
                </a:solidFill>
              </a:rPr>
              <a:t>Generated ED wait room timeline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Timeline shows all patients presenting in ED who have not been seen to by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Grain is each patient presenting in ED at any given arrival time</a:t>
            </a:r>
          </a:p>
          <a:p>
            <a:r>
              <a:rPr lang="en-AU" dirty="0">
                <a:solidFill>
                  <a:schemeClr val="bg1"/>
                </a:solidFill>
              </a:rPr>
              <a:t>Created fields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Arrival – Doctor seen time in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Number of patients presenting in ED at arrival time of new patient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Whether a patient is seen to later than their priority ranking</a:t>
            </a:r>
          </a:p>
        </p:txBody>
      </p:sp>
    </p:spTree>
    <p:extLst>
      <p:ext uri="{BB962C8B-B14F-4D97-AF65-F5344CB8AC3E}">
        <p14:creationId xmlns:p14="http://schemas.microsoft.com/office/powerpoint/2010/main" val="7865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72D8567-12D6-4809-BCAA-694E93515426}"/>
              </a:ext>
            </a:extLst>
          </p:cNvPr>
          <p:cNvSpPr/>
          <p:nvPr/>
        </p:nvSpPr>
        <p:spPr>
          <a:xfrm>
            <a:off x="581192" y="3429000"/>
            <a:ext cx="4943691" cy="2590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ED WAIT ROOM timeline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251A77-B8B4-42A7-9777-954E45EBDF4E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765428" y="2247646"/>
              <a:ext cx="904415" cy="472688"/>
              <a:chOff x="4765428" y="2247646"/>
              <a:chExt cx="904415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E16CA1-FE80-43BA-96E9-C2A8097B95C5}"/>
              </a:ext>
            </a:extLst>
          </p:cNvPr>
          <p:cNvGrpSpPr/>
          <p:nvPr/>
        </p:nvGrpSpPr>
        <p:grpSpPr>
          <a:xfrm>
            <a:off x="918537" y="3573819"/>
            <a:ext cx="9722553" cy="984144"/>
            <a:chOff x="918537" y="3573819"/>
            <a:chExt cx="9722553" cy="98414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6691883" y="3573819"/>
              <a:ext cx="904415" cy="472688"/>
              <a:chOff x="4765428" y="2247646"/>
              <a:chExt cx="904415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69771-5AC5-49E7-BA2E-8B16B09AF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2764" y="4091566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1ABFC4-AF5E-4BD5-BD2F-2CBD93F9D507}"/>
                </a:ext>
              </a:extLst>
            </p:cNvPr>
            <p:cNvSpPr txBox="1"/>
            <p:nvPr/>
          </p:nvSpPr>
          <p:spPr>
            <a:xfrm>
              <a:off x="8617496" y="429635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161C3E-B94C-471E-ACDE-FBB9643C16FD}"/>
              </a:ext>
            </a:extLst>
          </p:cNvPr>
          <p:cNvGrpSpPr/>
          <p:nvPr/>
        </p:nvGrpSpPr>
        <p:grpSpPr>
          <a:xfrm>
            <a:off x="2174923" y="4964320"/>
            <a:ext cx="8466167" cy="984144"/>
            <a:chOff x="2174923" y="4964320"/>
            <a:chExt cx="8466167" cy="98414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5068669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972795" y="4964320"/>
              <a:ext cx="904415" cy="472688"/>
              <a:chOff x="4765428" y="2247646"/>
              <a:chExt cx="904415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82995" y="5482067"/>
              <a:ext cx="787395" cy="466397"/>
              <a:chOff x="9256689" y="5482067"/>
              <a:chExt cx="787395" cy="46639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56689" y="5686854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D23F5A5-6A20-4520-B114-39EA0A16BBEE}"/>
              </a:ext>
            </a:extLst>
          </p:cNvPr>
          <p:cNvCxnSpPr>
            <a:cxnSpLocks/>
            <a:endCxn id="105" idx="2"/>
          </p:cNvCxnSpPr>
          <p:nvPr/>
        </p:nvCxnSpPr>
        <p:spPr>
          <a:xfrm rot="10800000">
            <a:off x="5524885" y="5927433"/>
            <a:ext cx="619883" cy="474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92C0EE0-BB2E-473F-95CE-FED08B738A70}"/>
              </a:ext>
            </a:extLst>
          </p:cNvPr>
          <p:cNvSpPr txBox="1"/>
          <p:nvPr/>
        </p:nvSpPr>
        <p:spPr>
          <a:xfrm>
            <a:off x="6144768" y="6185543"/>
            <a:ext cx="368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At this time, the ED wait room timeline only considers patients 2 and 3 as they have not been seen to by a doctor</a:t>
            </a:r>
          </a:p>
        </p:txBody>
      </p:sp>
    </p:spTree>
    <p:extLst>
      <p:ext uri="{BB962C8B-B14F-4D97-AF65-F5344CB8AC3E}">
        <p14:creationId xmlns:p14="http://schemas.microsoft.com/office/powerpoint/2010/main" val="249634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EXPECTED VS. ACTUAL ORDER OF MEDICAL TREATMENT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7F4306-957E-4DD8-BE9F-AE385CC9D833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055211" y="2247646"/>
              <a:ext cx="344966" cy="472688"/>
              <a:chOff x="5049512" y="2247646"/>
              <a:chExt cx="344966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5049512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E1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DF487CD-389F-4327-A2B7-C8704D066D5A}"/>
                </a:ext>
              </a:extLst>
            </p:cNvPr>
            <p:cNvGrpSpPr/>
            <p:nvPr/>
          </p:nvGrpSpPr>
          <p:grpSpPr>
            <a:xfrm>
              <a:off x="7185177" y="2747401"/>
              <a:ext cx="343364" cy="460949"/>
              <a:chOff x="5058389" y="2536578"/>
              <a:chExt cx="343364" cy="46094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B31FED3-43A9-4A88-AB6E-C01E720C6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7AF4A7-7CFA-4B4C-A653-50D4FA233457}"/>
                  </a:ext>
                </a:extLst>
              </p:cNvPr>
              <p:cNvSpPr txBox="1"/>
              <p:nvPr/>
            </p:nvSpPr>
            <p:spPr>
              <a:xfrm>
                <a:off x="5058389" y="2735917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2C12D-D045-4302-B607-68E9380AE3F5}"/>
              </a:ext>
            </a:extLst>
          </p:cNvPr>
          <p:cNvGrpSpPr/>
          <p:nvPr/>
        </p:nvGrpSpPr>
        <p:grpSpPr>
          <a:xfrm>
            <a:off x="918537" y="3573819"/>
            <a:ext cx="9722553" cy="981443"/>
            <a:chOff x="918537" y="3573819"/>
            <a:chExt cx="9722553" cy="981443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5724217" y="3573819"/>
              <a:ext cx="344966" cy="472688"/>
              <a:chOff x="5049513" y="2247646"/>
              <a:chExt cx="344966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5049513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E2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BFFA76-77FD-4297-B37E-9DA57106F47D}"/>
                </a:ext>
              </a:extLst>
            </p:cNvPr>
            <p:cNvGrpSpPr/>
            <p:nvPr/>
          </p:nvGrpSpPr>
          <p:grpSpPr>
            <a:xfrm>
              <a:off x="8883440" y="3614792"/>
              <a:ext cx="787395" cy="440609"/>
              <a:chOff x="8626374" y="3834713"/>
              <a:chExt cx="787395" cy="44060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CB69771-5AC5-49E7-BA2E-8B16B09AF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2764" y="4091566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ABFC4-AF5E-4BD5-BD2F-2CBD93F9D507}"/>
                  </a:ext>
                </a:extLst>
              </p:cNvPr>
              <p:cNvSpPr txBox="1"/>
              <p:nvPr/>
            </p:nvSpPr>
            <p:spPr>
              <a:xfrm>
                <a:off x="8626374" y="3834713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FD9EB5-10FB-4DF0-87AC-3BC2E178C00B}"/>
                </a:ext>
              </a:extLst>
            </p:cNvPr>
            <p:cNvGrpSpPr/>
            <p:nvPr/>
          </p:nvGrpSpPr>
          <p:grpSpPr>
            <a:xfrm>
              <a:off x="8405026" y="4090386"/>
              <a:ext cx="343364" cy="464876"/>
              <a:chOff x="5050783" y="2536578"/>
              <a:chExt cx="343364" cy="46487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12B287-591F-43FD-92E9-CFA76D119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7A0187-4608-409B-A799-B9AFD7CE76BF}"/>
                  </a:ext>
                </a:extLst>
              </p:cNvPr>
              <p:cNvSpPr txBox="1"/>
              <p:nvPr/>
            </p:nvSpPr>
            <p:spPr>
              <a:xfrm>
                <a:off x="5050783" y="2739844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B3FB3B-24F9-445B-89A4-BDE8ED488395}"/>
              </a:ext>
            </a:extLst>
          </p:cNvPr>
          <p:cNvGrpSpPr/>
          <p:nvPr/>
        </p:nvGrpSpPr>
        <p:grpSpPr>
          <a:xfrm>
            <a:off x="2174923" y="4964320"/>
            <a:ext cx="8466167" cy="970222"/>
            <a:chOff x="2174923" y="4964320"/>
            <a:chExt cx="8466167" cy="97022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4172024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306968" y="4964320"/>
              <a:ext cx="343364" cy="472688"/>
              <a:chOff x="5049511" y="2247646"/>
              <a:chExt cx="343364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5049511" y="2247646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A1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97369" y="4986977"/>
              <a:ext cx="787395" cy="458366"/>
              <a:chOff x="9265567" y="5207457"/>
              <a:chExt cx="787395" cy="45836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65567" y="5207457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355EC1-56EE-4190-A218-FDB644D198B9}"/>
                </a:ext>
              </a:extLst>
            </p:cNvPr>
            <p:cNvGrpSpPr/>
            <p:nvPr/>
          </p:nvGrpSpPr>
          <p:grpSpPr>
            <a:xfrm>
              <a:off x="7126916" y="5473189"/>
              <a:ext cx="344966" cy="461353"/>
              <a:chOff x="5054866" y="2536578"/>
              <a:chExt cx="344966" cy="461353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5662BBE-047E-433D-95DA-A1E8A2F67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0F70BEB-39B0-4D2D-A4E0-A3E8A47ABD78}"/>
                  </a:ext>
                </a:extLst>
              </p:cNvPr>
              <p:cNvSpPr txBox="1"/>
              <p:nvPr/>
            </p:nvSpPr>
            <p:spPr>
              <a:xfrm>
                <a:off x="5054866" y="2736321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E3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B7CD0B-05C2-4620-A93A-F632B41C8F49}"/>
              </a:ext>
            </a:extLst>
          </p:cNvPr>
          <p:cNvSpPr txBox="1"/>
          <p:nvPr/>
        </p:nvSpPr>
        <p:spPr>
          <a:xfrm>
            <a:off x="581192" y="6254399"/>
            <a:ext cx="790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E: Expected order – calculated using the patient’s arrival time and expected treatment wait time based on triage priority</a:t>
            </a:r>
          </a:p>
          <a:p>
            <a:r>
              <a:rPr lang="en-AU" sz="1200" dirty="0">
                <a:solidFill>
                  <a:schemeClr val="bg1"/>
                </a:solidFill>
              </a:rPr>
              <a:t>A: Actual order</a:t>
            </a:r>
          </a:p>
        </p:txBody>
      </p:sp>
    </p:spTree>
    <p:extLst>
      <p:ext uri="{BB962C8B-B14F-4D97-AF65-F5344CB8AC3E}">
        <p14:creationId xmlns:p14="http://schemas.microsoft.com/office/powerpoint/2010/main" val="34042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Priority adherence in ed wait room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2B93E7D-06CC-477C-ABCA-5012CB50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5" y="2060292"/>
            <a:ext cx="5742930" cy="453581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13F2A2C-BFFB-454E-9B3A-B06053A9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00" y="2060291"/>
            <a:ext cx="5742930" cy="45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20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5">
      <a:dk1>
        <a:srgbClr val="000000"/>
      </a:dk1>
      <a:lt1>
        <a:sysClr val="window" lastClr="FFFFFF"/>
      </a:lt1>
      <a:dk2>
        <a:srgbClr val="9C9B96"/>
      </a:dk2>
      <a:lt2>
        <a:srgbClr val="EBDDC3"/>
      </a:lt2>
      <a:accent1>
        <a:srgbClr val="FFE600"/>
      </a:accent1>
      <a:accent2>
        <a:srgbClr val="CCCCCC"/>
      </a:accent2>
      <a:accent3>
        <a:srgbClr val="999999"/>
      </a:accent3>
      <a:accent4>
        <a:srgbClr val="A5AB81"/>
      </a:accent4>
      <a:accent5>
        <a:srgbClr val="7BA79D"/>
      </a:accent5>
      <a:accent6>
        <a:srgbClr val="000000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be8c37-6170-4221-a416-4234ca1fbb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5CA87BA5F8C4390CE7AED445FEF9E" ma:contentTypeVersion="12" ma:contentTypeDescription="Create a new document." ma:contentTypeScope="" ma:versionID="333f06e4aca8fe5bbdf382a296de391d">
  <xsd:schema xmlns:xsd="http://www.w3.org/2001/XMLSchema" xmlns:xs="http://www.w3.org/2001/XMLSchema" xmlns:p="http://schemas.microsoft.com/office/2006/metadata/properties" xmlns:ns3="32be8c37-6170-4221-a416-4234ca1fbb8b" xmlns:ns4="0f0005cc-4d76-4415-a506-4a03755ed952" targetNamespace="http://schemas.microsoft.com/office/2006/metadata/properties" ma:root="true" ma:fieldsID="c5b57053c865d79f8c207aa7076d15ce" ns3:_="" ns4:_="">
    <xsd:import namespace="32be8c37-6170-4221-a416-4234ca1fbb8b"/>
    <xsd:import namespace="0f0005cc-4d76-4415-a506-4a03755ed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e8c37-6170-4221-a416-4234ca1fb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05cc-4d76-4415-a506-4a03755ed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32be8c37-6170-4221-a416-4234ca1fbb8b"/>
  </ds:schemaRefs>
</ds:datastoreItem>
</file>

<file path=customXml/itemProps2.xml><?xml version="1.0" encoding="utf-8"?>
<ds:datastoreItem xmlns:ds="http://schemas.openxmlformats.org/officeDocument/2006/customXml" ds:itemID="{E037EF0D-C764-4BB7-965A-187694878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e8c37-6170-4221-a416-4234ca1fbb8b"/>
    <ds:schemaRef ds:uri="0f0005cc-4d76-4415-a506-4a03755ed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{972E7E7A-563A-481B-98A1-E59954E43A43}tf11964407_win32</Template>
  <TotalTime>1811</TotalTime>
  <Words>1301</Words>
  <Application>Microsoft Office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Generic ED Data analysis</vt:lpstr>
      <vt:lpstr>Agenda</vt:lpstr>
      <vt:lpstr>Background and research</vt:lpstr>
      <vt:lpstr>Dataset Assumptions</vt:lpstr>
      <vt:lpstr>Initial investigation OF AVERAGE Wait time</vt:lpstr>
      <vt:lpstr>Analysis preparation</vt:lpstr>
      <vt:lpstr>ED WAIT ROOM timeline</vt:lpstr>
      <vt:lpstr>EXPECTED VS. ACTUAL ORDER OF MEDICAL TREATMENT</vt:lpstr>
      <vt:lpstr>Priority adherence in ed wait room</vt:lpstr>
      <vt:lpstr>priority adherence impacts ability to meet ats standards</vt:lpstr>
      <vt:lpstr>PowerPoint Presentation</vt:lpstr>
      <vt:lpstr>Recommendation</vt:lpstr>
      <vt:lpstr>Automated Patient priority ranking system</vt:lpstr>
      <vt:lpstr>Automated Patient priority ranking system ALERT</vt:lpstr>
      <vt:lpstr>Conclusion and next steps</vt:lpstr>
      <vt:lpstr>Finding 2: PERFORMANCE metrics differ seasonally</vt:lpstr>
      <vt:lpstr>Finding 2: Recommendation</vt:lpstr>
      <vt:lpstr>Finding 3: NUMBER OF PATIENTS IN ED does not SUFFICIENTLY explain wait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Nguyen, Jason</dc:creator>
  <cp:lastModifiedBy>An Binh Nguyen</cp:lastModifiedBy>
  <cp:revision>49</cp:revision>
  <dcterms:created xsi:type="dcterms:W3CDTF">2021-03-11T04:36:54Z</dcterms:created>
  <dcterms:modified xsi:type="dcterms:W3CDTF">2021-03-17T16:05:12Z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0x0101007E95CA87BA5F8C4390CE7AED445FEF9E</vt:lpwstr>
  </property>
</Properties>
</file>