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2" r:id="rId5"/>
    <p:sldId id="286" r:id="rId6"/>
    <p:sldId id="298" r:id="rId7"/>
    <p:sldId id="292" r:id="rId8"/>
    <p:sldId id="296" r:id="rId9"/>
    <p:sldId id="284" r:id="rId10"/>
    <p:sldId id="297" r:id="rId11"/>
    <p:sldId id="299" r:id="rId12"/>
    <p:sldId id="302" r:id="rId13"/>
    <p:sldId id="288" r:id="rId14"/>
    <p:sldId id="303" r:id="rId15"/>
    <p:sldId id="285" r:id="rId16"/>
    <p:sldId id="305" r:id="rId17"/>
    <p:sldId id="306" r:id="rId18"/>
    <p:sldId id="301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861D"/>
    <a:srgbClr val="625734"/>
    <a:srgbClr val="FFC000"/>
    <a:srgbClr val="FFE48F"/>
    <a:srgbClr val="FFD85D"/>
    <a:srgbClr val="FFE600"/>
    <a:srgbClr val="333333"/>
    <a:srgbClr val="999999"/>
    <a:srgbClr val="969FA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151DFC-9C2A-4D31-B77D-EE9097B9B97A}" v="1336" dt="2021-03-18T03:17:12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3521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Jason" userId="af4c5f45-2e48-48f8-a6f3-b5c7e29b5540" providerId="ADAL" clId="{9B151DFC-9C2A-4D31-B77D-EE9097B9B97A}"/>
    <pc:docChg chg="undo custSel addSld delSld modSld sldOrd">
      <pc:chgData name="Nguyen, Jason" userId="af4c5f45-2e48-48f8-a6f3-b5c7e29b5540" providerId="ADAL" clId="{9B151DFC-9C2A-4D31-B77D-EE9097B9B97A}" dt="2021-03-18T03:17:14.974" v="9278" actId="1037"/>
      <pc:docMkLst>
        <pc:docMk/>
      </pc:docMkLst>
      <pc:sldChg chg="modSp">
        <pc:chgData name="Nguyen, Jason" userId="af4c5f45-2e48-48f8-a6f3-b5c7e29b5540" providerId="ADAL" clId="{9B151DFC-9C2A-4D31-B77D-EE9097B9B97A}" dt="2021-03-16T15:41:27.018" v="5887" actId="207"/>
        <pc:sldMkLst>
          <pc:docMk/>
          <pc:sldMk cId="674873628" sldId="282"/>
        </pc:sldMkLst>
        <pc:spChg chg="mod">
          <ac:chgData name="Nguyen, Jason" userId="af4c5f45-2e48-48f8-a6f3-b5c7e29b5540" providerId="ADAL" clId="{9B151DFC-9C2A-4D31-B77D-EE9097B9B97A}" dt="2021-03-16T15:41:27.018" v="5887" actId="207"/>
          <ac:spMkLst>
            <pc:docMk/>
            <pc:sldMk cId="674873628" sldId="282"/>
            <ac:spMk id="3" creationId="{07730D41-D3A4-4CFC-91DC-62E6A5AE503B}"/>
          </ac:spMkLst>
        </pc:spChg>
        <pc:cxnChg chg="mod">
          <ac:chgData name="Nguyen, Jason" userId="af4c5f45-2e48-48f8-a6f3-b5c7e29b5540" providerId="ADAL" clId="{9B151DFC-9C2A-4D31-B77D-EE9097B9B97A}" dt="2021-03-16T15:41:13.105" v="5886" actId="692"/>
          <ac:cxnSpMkLst>
            <pc:docMk/>
            <pc:sldMk cId="674873628" sldId="282"/>
            <ac:cxnSpMk id="6" creationId="{58ACC71C-9D6E-41C3-A83C-350586D1E013}"/>
          </ac:cxnSpMkLst>
        </pc:cxnChg>
      </pc:sldChg>
      <pc:sldChg chg="modSp ord">
        <pc:chgData name="Nguyen, Jason" userId="af4c5f45-2e48-48f8-a6f3-b5c7e29b5540" providerId="ADAL" clId="{9B151DFC-9C2A-4D31-B77D-EE9097B9B97A}" dt="2021-03-18T03:10:01.845" v="9213" actId="20577"/>
        <pc:sldMkLst>
          <pc:docMk/>
          <pc:sldMk cId="786558222" sldId="284"/>
        </pc:sldMkLst>
        <pc:spChg chg="mod">
          <ac:chgData name="Nguyen, Jason" userId="af4c5f45-2e48-48f8-a6f3-b5c7e29b5540" providerId="ADAL" clId="{9B151DFC-9C2A-4D31-B77D-EE9097B9B97A}" dt="2021-03-16T06:30:10.783" v="1352" actId="207"/>
          <ac:spMkLst>
            <pc:docMk/>
            <pc:sldMk cId="786558222" sldId="28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8T03:10:01.845" v="9213" actId="20577"/>
          <ac:spMkLst>
            <pc:docMk/>
            <pc:sldMk cId="786558222" sldId="284"/>
            <ac:spMk id="3" creationId="{4C758191-7618-490A-8FB2-431857641274}"/>
          </ac:spMkLst>
        </pc:spChg>
      </pc:sldChg>
      <pc:sldChg chg="addSp modSp ord">
        <pc:chgData name="Nguyen, Jason" userId="af4c5f45-2e48-48f8-a6f3-b5c7e29b5540" providerId="ADAL" clId="{9B151DFC-9C2A-4D31-B77D-EE9097B9B97A}" dt="2021-03-18T02:23:29.849" v="8178" actId="20577"/>
        <pc:sldMkLst>
          <pc:docMk/>
          <pc:sldMk cId="620234248" sldId="285"/>
        </pc:sldMkLst>
        <pc:spChg chg="mod">
          <ac:chgData name="Nguyen, Jason" userId="af4c5f45-2e48-48f8-a6f3-b5c7e29b5540" providerId="ADAL" clId="{9B151DFC-9C2A-4D31-B77D-EE9097B9B97A}" dt="2021-03-16T13:18:08.377" v="5670" actId="20577"/>
          <ac:spMkLst>
            <pc:docMk/>
            <pc:sldMk cId="620234248" sldId="285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8T02:23:29.849" v="8178" actId="20577"/>
          <ac:spMkLst>
            <pc:docMk/>
            <pc:sldMk cId="620234248" sldId="285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4" creationId="{83EA6255-A74A-4FB7-B80B-5AB2172AC6F5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5" creationId="{1E9A4A30-7D61-4D84-9FAA-E293154A4AF3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6" creationId="{C7157952-B071-4124-9B82-B644D82671C0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7" creationId="{4849A6EA-9D0C-4596-B46A-F07B7324A144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8" creationId="{9F9238E9-E754-4C44-9B6C-6DD94A62C1C2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9" creationId="{146B4E2F-242B-4C72-85B5-E99C9F609611}"/>
          </ac:spMkLst>
        </pc:spChg>
        <pc:spChg chg="add mod">
          <ac:chgData name="Nguyen, Jason" userId="af4c5f45-2e48-48f8-a6f3-b5c7e29b5540" providerId="ADAL" clId="{9B151DFC-9C2A-4D31-B77D-EE9097B9B97A}" dt="2021-03-18T02:20:47.653" v="7904" actId="164"/>
          <ac:spMkLst>
            <pc:docMk/>
            <pc:sldMk cId="620234248" sldId="285"/>
            <ac:spMk id="10" creationId="{254544C0-359E-450D-B29D-C27E3652A6ED}"/>
          </ac:spMkLst>
        </pc:spChg>
        <pc:grpChg chg="add mod">
          <ac:chgData name="Nguyen, Jason" userId="af4c5f45-2e48-48f8-a6f3-b5c7e29b5540" providerId="ADAL" clId="{9B151DFC-9C2A-4D31-B77D-EE9097B9B97A}" dt="2021-03-18T02:21:04.398" v="7906" actId="1076"/>
          <ac:grpSpMkLst>
            <pc:docMk/>
            <pc:sldMk cId="620234248" sldId="285"/>
            <ac:grpSpMk id="11" creationId="{AA8E8EB7-1E4D-42C6-BB1E-71B532E000FC}"/>
          </ac:grpSpMkLst>
        </pc:grpChg>
      </pc:sldChg>
      <pc:sldChg chg="addSp delSp modSp">
        <pc:chgData name="Nguyen, Jason" userId="af4c5f45-2e48-48f8-a6f3-b5c7e29b5540" providerId="ADAL" clId="{9B151DFC-9C2A-4D31-B77D-EE9097B9B97A}" dt="2021-03-17T04:41:04.888" v="5916" actId="1582"/>
        <pc:sldMkLst>
          <pc:docMk/>
          <pc:sldMk cId="3253327375" sldId="286"/>
        </pc:sldMkLst>
        <pc:spChg chg="mod">
          <ac:chgData name="Nguyen, Jason" userId="af4c5f45-2e48-48f8-a6f3-b5c7e29b5540" providerId="ADAL" clId="{9B151DFC-9C2A-4D31-B77D-EE9097B9B97A}" dt="2021-03-16T07:05:03.109" v="1685" actId="20577"/>
          <ac:spMkLst>
            <pc:docMk/>
            <pc:sldMk cId="3253327375" sldId="286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07:05:05.928" v="1686" actId="478"/>
          <ac:spMkLst>
            <pc:docMk/>
            <pc:sldMk cId="3253327375" sldId="286"/>
            <ac:spMk id="3" creationId="{4C758191-7618-490A-8FB2-431857641274}"/>
          </ac:spMkLst>
        </pc:spChg>
        <pc:spChg chg="mod topLvl">
          <ac:chgData name="Nguyen, Jason" userId="af4c5f45-2e48-48f8-a6f3-b5c7e29b5540" providerId="ADAL" clId="{9B151DFC-9C2A-4D31-B77D-EE9097B9B97A}" dt="2021-03-16T07:19:27.645" v="2024" actId="165"/>
          <ac:spMkLst>
            <pc:docMk/>
            <pc:sldMk cId="3253327375" sldId="286"/>
            <ac:spMk id="4" creationId="{9B9D0024-D443-4CFE-BE82-EDDA528E2B90}"/>
          </ac:spMkLst>
        </pc:spChg>
        <pc:spChg chg="del">
          <ac:chgData name="Nguyen, Jason" userId="af4c5f45-2e48-48f8-a6f3-b5c7e29b5540" providerId="ADAL" clId="{9B151DFC-9C2A-4D31-B77D-EE9097B9B97A}" dt="2021-03-16T07:05:08.057" v="1687" actId="478"/>
          <ac:spMkLst>
            <pc:docMk/>
            <pc:sldMk cId="3253327375" sldId="286"/>
            <ac:spMk id="5" creationId="{23B3E1E0-5E7F-4AC8-88AC-C3F4A29F18EF}"/>
          </ac:spMkLst>
        </pc:spChg>
        <pc:spChg chg="add del mod">
          <ac:chgData name="Nguyen, Jason" userId="af4c5f45-2e48-48f8-a6f3-b5c7e29b5540" providerId="ADAL" clId="{9B151DFC-9C2A-4D31-B77D-EE9097B9B97A}" dt="2021-03-16T07:05:09.470" v="1688" actId="478"/>
          <ac:spMkLst>
            <pc:docMk/>
            <pc:sldMk cId="3253327375" sldId="286"/>
            <ac:spMk id="7" creationId="{35F5C61E-A9DE-49A3-A3A7-50D3E4D19115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8" creationId="{47E0DAAE-D987-497A-9B18-DDA30C9D24B0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9" creationId="{1B3766F8-330E-4D67-B59D-9205762738DB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0" creationId="{2D32A02B-DD9F-4EF1-BC50-B33580838FDB}"/>
          </ac:spMkLst>
        </pc:spChg>
        <pc:spChg chg="add del mod topLvl">
          <ac:chgData name="Nguyen, Jason" userId="af4c5f45-2e48-48f8-a6f3-b5c7e29b5540" providerId="ADAL" clId="{9B151DFC-9C2A-4D31-B77D-EE9097B9B97A}" dt="2021-03-16T07:08:25.912" v="1781" actId="478"/>
          <ac:spMkLst>
            <pc:docMk/>
            <pc:sldMk cId="3253327375" sldId="286"/>
            <ac:spMk id="11" creationId="{AAA7C45E-7F30-4AC6-9EA9-5F97711CA192}"/>
          </ac:spMkLst>
        </pc:spChg>
        <pc:spChg chg="add mod or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3" creationId="{43009227-2AF7-4BBB-9F54-605B20A4F2FB}"/>
          </ac:spMkLst>
        </pc:spChg>
        <pc:spChg chg="add mod topLvl">
          <ac:chgData name="Nguyen, Jason" userId="af4c5f45-2e48-48f8-a6f3-b5c7e29b5540" providerId="ADAL" clId="{9B151DFC-9C2A-4D31-B77D-EE9097B9B97A}" dt="2021-03-17T04:41:04.888" v="5916" actId="1582"/>
          <ac:spMkLst>
            <pc:docMk/>
            <pc:sldMk cId="3253327375" sldId="286"/>
            <ac:spMk id="15" creationId="{BA5E15F4-00B1-4149-8837-350BE43D8BA6}"/>
          </ac:spMkLst>
        </pc:spChg>
        <pc:grpChg chg="add del mod">
          <ac:chgData name="Nguyen, Jason" userId="af4c5f45-2e48-48f8-a6f3-b5c7e29b5540" providerId="ADAL" clId="{9B151DFC-9C2A-4D31-B77D-EE9097B9B97A}" dt="2021-03-16T07:08:23.459" v="1780" actId="165"/>
          <ac:grpSpMkLst>
            <pc:docMk/>
            <pc:sldMk cId="3253327375" sldId="286"/>
            <ac:grpSpMk id="12" creationId="{BBF747BF-1D0A-4667-839A-BA93AA3A5EFB}"/>
          </ac:grpSpMkLst>
        </pc:grpChg>
        <pc:grpChg chg="add del mod">
          <ac:chgData name="Nguyen, Jason" userId="af4c5f45-2e48-48f8-a6f3-b5c7e29b5540" providerId="ADAL" clId="{9B151DFC-9C2A-4D31-B77D-EE9097B9B97A}" dt="2021-03-16T07:17:36.241" v="1908" actId="165"/>
          <ac:grpSpMkLst>
            <pc:docMk/>
            <pc:sldMk cId="3253327375" sldId="286"/>
            <ac:grpSpMk id="14" creationId="{6BD6E987-1B82-4FBC-9B5F-64DF581AA638}"/>
          </ac:grpSpMkLst>
        </pc:grpChg>
        <pc:grpChg chg="add del mod">
          <ac:chgData name="Nguyen, Jason" userId="af4c5f45-2e48-48f8-a6f3-b5c7e29b5540" providerId="ADAL" clId="{9B151DFC-9C2A-4D31-B77D-EE9097B9B97A}" dt="2021-03-16T07:18:36.240" v="1952" actId="165"/>
          <ac:grpSpMkLst>
            <pc:docMk/>
            <pc:sldMk cId="3253327375" sldId="286"/>
            <ac:grpSpMk id="16" creationId="{B23F8E0A-33E4-4A43-A8CB-998059E8A3CC}"/>
          </ac:grpSpMkLst>
        </pc:grpChg>
        <pc:grpChg chg="add del mod">
          <ac:chgData name="Nguyen, Jason" userId="af4c5f45-2e48-48f8-a6f3-b5c7e29b5540" providerId="ADAL" clId="{9B151DFC-9C2A-4D31-B77D-EE9097B9B97A}" dt="2021-03-16T07:19:27.645" v="2024" actId="165"/>
          <ac:grpSpMkLst>
            <pc:docMk/>
            <pc:sldMk cId="3253327375" sldId="286"/>
            <ac:grpSpMk id="17" creationId="{D7F3D9C2-8452-4EEF-B6CC-B46C3288E3AF}"/>
          </ac:grpSpMkLst>
        </pc:grpChg>
      </pc:sldChg>
      <pc:sldChg chg="modSp del">
        <pc:chgData name="Nguyen, Jason" userId="af4c5f45-2e48-48f8-a6f3-b5c7e29b5540" providerId="ADAL" clId="{9B151DFC-9C2A-4D31-B77D-EE9097B9B97A}" dt="2021-03-16T12:33:17.110" v="5433" actId="2696"/>
        <pc:sldMkLst>
          <pc:docMk/>
          <pc:sldMk cId="1665171103" sldId="287"/>
        </pc:sldMkLst>
        <pc:spChg chg="mod">
          <ac:chgData name="Nguyen, Jason" userId="af4c5f45-2e48-48f8-a6f3-b5c7e29b5540" providerId="ADAL" clId="{9B151DFC-9C2A-4D31-B77D-EE9097B9B97A}" dt="2021-03-15T23:56:29.861" v="312" actId="20577"/>
          <ac:spMkLst>
            <pc:docMk/>
            <pc:sldMk cId="1665171103" sldId="287"/>
            <ac:spMk id="3" creationId="{4C758191-7618-490A-8FB2-431857641274}"/>
          </ac:spMkLst>
        </pc:spChg>
      </pc:sldChg>
      <pc:sldChg chg="addSp delSp modSp ord">
        <pc:chgData name="Nguyen, Jason" userId="af4c5f45-2e48-48f8-a6f3-b5c7e29b5540" providerId="ADAL" clId="{9B151DFC-9C2A-4D31-B77D-EE9097B9B97A}" dt="2021-03-18T03:11:10.020" v="9235" actId="1035"/>
        <pc:sldMkLst>
          <pc:docMk/>
          <pc:sldMk cId="3221009819" sldId="288"/>
        </pc:sldMkLst>
        <pc:spChg chg="mod">
          <ac:chgData name="Nguyen, Jason" userId="af4c5f45-2e48-48f8-a6f3-b5c7e29b5540" providerId="ADAL" clId="{9B151DFC-9C2A-4D31-B77D-EE9097B9B97A}" dt="2021-03-16T15:48:02.355" v="5903" actId="20577"/>
          <ac:spMkLst>
            <pc:docMk/>
            <pc:sldMk cId="3221009819" sldId="288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14:38:27.429" v="5672" actId="478"/>
          <ac:spMkLst>
            <pc:docMk/>
            <pc:sldMk cId="3221009819" sldId="288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8T01:57:28.723" v="7119" actId="1035"/>
          <ac:spMkLst>
            <pc:docMk/>
            <pc:sldMk cId="3221009819" sldId="288"/>
            <ac:spMk id="3" creationId="{862A057C-AAB8-4258-B184-F993FDA6BCC1}"/>
          </ac:spMkLst>
        </pc:spChg>
        <pc:spChg chg="add del mod">
          <ac:chgData name="Nguyen, Jason" userId="af4c5f45-2e48-48f8-a6f3-b5c7e29b5540" providerId="ADAL" clId="{9B151DFC-9C2A-4D31-B77D-EE9097B9B97A}" dt="2021-03-16T14:38:29.739" v="5673" actId="478"/>
          <ac:spMkLst>
            <pc:docMk/>
            <pc:sldMk cId="3221009819" sldId="288"/>
            <ac:spMk id="6" creationId="{D26EE80D-6B94-4ECF-932C-9CDB9FFF9BB1}"/>
          </ac:spMkLst>
        </pc:spChg>
        <pc:spChg chg="add mod">
          <ac:chgData name="Nguyen, Jason" userId="af4c5f45-2e48-48f8-a6f3-b5c7e29b5540" providerId="ADAL" clId="{9B151DFC-9C2A-4D31-B77D-EE9097B9B97A}" dt="2021-03-18T01:57:28.723" v="7119" actId="1035"/>
          <ac:spMkLst>
            <pc:docMk/>
            <pc:sldMk cId="3221009819" sldId="288"/>
            <ac:spMk id="15" creationId="{C23032D8-D733-4F23-85B7-26A4D0EC2A2A}"/>
          </ac:spMkLst>
        </pc:spChg>
        <pc:spChg chg="add del mod">
          <ac:chgData name="Nguyen, Jason" userId="af4c5f45-2e48-48f8-a6f3-b5c7e29b5540" providerId="ADAL" clId="{9B151DFC-9C2A-4D31-B77D-EE9097B9B97A}" dt="2021-03-16T15:26:37.653" v="5729" actId="478"/>
          <ac:spMkLst>
            <pc:docMk/>
            <pc:sldMk cId="3221009819" sldId="288"/>
            <ac:spMk id="16" creationId="{3D5D7E3C-C67B-4D4E-BE80-320D61F9B0F0}"/>
          </ac:spMkLst>
        </pc:spChg>
        <pc:graphicFrameChg chg="add mod modGraphic">
          <ac:chgData name="Nguyen, Jason" userId="af4c5f45-2e48-48f8-a6f3-b5c7e29b5540" providerId="ADAL" clId="{9B151DFC-9C2A-4D31-B77D-EE9097B9B97A}" dt="2021-03-18T03:11:03.993" v="9228" actId="1035"/>
          <ac:graphicFrameMkLst>
            <pc:docMk/>
            <pc:sldMk cId="3221009819" sldId="288"/>
            <ac:graphicFrameMk id="17" creationId="{9B77EE7A-2069-47E1-9D99-304DB90EAC6A}"/>
          </ac:graphicFrameMkLst>
        </pc:graphicFrameChg>
        <pc:graphicFrameChg chg="add del mod modGraphic">
          <ac:chgData name="Nguyen, Jason" userId="af4c5f45-2e48-48f8-a6f3-b5c7e29b5540" providerId="ADAL" clId="{9B151DFC-9C2A-4D31-B77D-EE9097B9B97A}" dt="2021-03-18T03:11:10.020" v="9235" actId="1035"/>
          <ac:graphicFrameMkLst>
            <pc:docMk/>
            <pc:sldMk cId="3221009819" sldId="288"/>
            <ac:graphicFrameMk id="18" creationId="{C36BE894-FC0F-4F36-A19A-E6317CCA976D}"/>
          </ac:graphicFrameMkLst>
        </pc:graphicFrameChg>
        <pc:picChg chg="add del mod">
          <ac:chgData name="Nguyen, Jason" userId="af4c5f45-2e48-48f8-a6f3-b5c7e29b5540" providerId="ADAL" clId="{9B151DFC-9C2A-4D31-B77D-EE9097B9B97A}" dt="2021-03-16T14:49:08.740" v="5681" actId="478"/>
          <ac:picMkLst>
            <pc:docMk/>
            <pc:sldMk cId="3221009819" sldId="288"/>
            <ac:picMk id="8" creationId="{1ED87D07-5D0C-4440-8151-B424B9AD7AAB}"/>
          </ac:picMkLst>
        </pc:picChg>
        <pc:picChg chg="add del mod">
          <ac:chgData name="Nguyen, Jason" userId="af4c5f45-2e48-48f8-a6f3-b5c7e29b5540" providerId="ADAL" clId="{9B151DFC-9C2A-4D31-B77D-EE9097B9B97A}" dt="2021-03-16T14:54:46.570" v="5686" actId="478"/>
          <ac:picMkLst>
            <pc:docMk/>
            <pc:sldMk cId="3221009819" sldId="288"/>
            <ac:picMk id="10" creationId="{98AC8BD2-B72D-45D9-8B87-78CF22CCE53A}"/>
          </ac:picMkLst>
        </pc:picChg>
        <pc:picChg chg="add del mod">
          <ac:chgData name="Nguyen, Jason" userId="af4c5f45-2e48-48f8-a6f3-b5c7e29b5540" providerId="ADAL" clId="{9B151DFC-9C2A-4D31-B77D-EE9097B9B97A}" dt="2021-03-16T15:20:34.508" v="5710" actId="478"/>
          <ac:picMkLst>
            <pc:docMk/>
            <pc:sldMk cId="3221009819" sldId="288"/>
            <ac:picMk id="12" creationId="{33D938AB-09B5-484A-BBE9-C609E251A800}"/>
          </ac:picMkLst>
        </pc:picChg>
        <pc:picChg chg="add mod">
          <ac:chgData name="Nguyen, Jason" userId="af4c5f45-2e48-48f8-a6f3-b5c7e29b5540" providerId="ADAL" clId="{9B151DFC-9C2A-4D31-B77D-EE9097B9B97A}" dt="2021-03-16T15:20:57.888" v="5716" actId="14100"/>
          <ac:picMkLst>
            <pc:docMk/>
            <pc:sldMk cId="3221009819" sldId="288"/>
            <ac:picMk id="14" creationId="{05C73BA2-1066-4ED2-A5FD-33106C892627}"/>
          </ac:picMkLst>
        </pc:picChg>
      </pc:sldChg>
      <pc:sldChg chg="del">
        <pc:chgData name="Nguyen, Jason" userId="af4c5f45-2e48-48f8-a6f3-b5c7e29b5540" providerId="ADAL" clId="{9B151DFC-9C2A-4D31-B77D-EE9097B9B97A}" dt="2021-03-18T01:46:13.891" v="6979" actId="2696"/>
        <pc:sldMkLst>
          <pc:docMk/>
          <pc:sldMk cId="3978665805" sldId="289"/>
        </pc:sldMkLst>
      </pc:sldChg>
      <pc:sldChg chg="del">
        <pc:chgData name="Nguyen, Jason" userId="af4c5f45-2e48-48f8-a6f3-b5c7e29b5540" providerId="ADAL" clId="{9B151DFC-9C2A-4D31-B77D-EE9097B9B97A}" dt="2021-03-18T01:46:13.903" v="6981" actId="2696"/>
        <pc:sldMkLst>
          <pc:docMk/>
          <pc:sldMk cId="3314257947" sldId="290"/>
        </pc:sldMkLst>
      </pc:sldChg>
      <pc:sldChg chg="del">
        <pc:chgData name="Nguyen, Jason" userId="af4c5f45-2e48-48f8-a6f3-b5c7e29b5540" providerId="ADAL" clId="{9B151DFC-9C2A-4D31-B77D-EE9097B9B97A}" dt="2021-03-18T01:46:13.896" v="6980" actId="2696"/>
        <pc:sldMkLst>
          <pc:docMk/>
          <pc:sldMk cId="2742963151" sldId="291"/>
        </pc:sldMkLst>
      </pc:sldChg>
      <pc:sldChg chg="modSp">
        <pc:chgData name="Nguyen, Jason" userId="af4c5f45-2e48-48f8-a6f3-b5c7e29b5540" providerId="ADAL" clId="{9B151DFC-9C2A-4D31-B77D-EE9097B9B97A}" dt="2021-03-18T02:52:01.666" v="8918"/>
        <pc:sldMkLst>
          <pc:docMk/>
          <pc:sldMk cId="2089247692" sldId="292"/>
        </pc:sldMkLst>
        <pc:spChg chg="mod">
          <ac:chgData name="Nguyen, Jason" userId="af4c5f45-2e48-48f8-a6f3-b5c7e29b5540" providerId="ADAL" clId="{9B151DFC-9C2A-4D31-B77D-EE9097B9B97A}" dt="2021-03-18T02:52:01.666" v="8918"/>
          <ac:spMkLst>
            <pc:docMk/>
            <pc:sldMk cId="2089247692" sldId="292"/>
            <ac:spMk id="3" creationId="{4C758191-7618-490A-8FB2-431857641274}"/>
          </ac:spMkLst>
        </pc:spChg>
      </pc:sldChg>
      <pc:sldChg chg="modSp ord">
        <pc:chgData name="Nguyen, Jason" userId="af4c5f45-2e48-48f8-a6f3-b5c7e29b5540" providerId="ADAL" clId="{9B151DFC-9C2A-4D31-B77D-EE9097B9B97A}" dt="2021-03-18T02:09:09.599" v="7701" actId="20577"/>
        <pc:sldMkLst>
          <pc:docMk/>
          <pc:sldMk cId="267455166" sldId="293"/>
        </pc:sldMkLst>
        <pc:spChg chg="mod">
          <ac:chgData name="Nguyen, Jason" userId="af4c5f45-2e48-48f8-a6f3-b5c7e29b5540" providerId="ADAL" clId="{9B151DFC-9C2A-4D31-B77D-EE9097B9B97A}" dt="2021-03-18T02:09:09.599" v="7701" actId="20577"/>
          <ac:spMkLst>
            <pc:docMk/>
            <pc:sldMk cId="267455166" sldId="293"/>
            <ac:spMk id="3" creationId="{4C758191-7618-490A-8FB2-431857641274}"/>
          </ac:spMkLst>
        </pc:spChg>
      </pc:sldChg>
      <pc:sldChg chg="addSp delSp modSp add del mod">
        <pc:chgData name="Nguyen, Jason" userId="af4c5f45-2e48-48f8-a6f3-b5c7e29b5540" providerId="ADAL" clId="{9B151DFC-9C2A-4D31-B77D-EE9097B9B97A}" dt="2021-03-16T05:10:33.473" v="915" actId="2696"/>
        <pc:sldMkLst>
          <pc:docMk/>
          <pc:sldMk cId="1026573760" sldId="294"/>
        </pc:sldMkLst>
        <pc:spChg chg="mod">
          <ac:chgData name="Nguyen, Jason" userId="af4c5f45-2e48-48f8-a6f3-b5c7e29b5540" providerId="ADAL" clId="{9B151DFC-9C2A-4D31-B77D-EE9097B9B97A}" dt="2021-03-15T23:52:53.974" v="65" actId="20577"/>
          <ac:spMkLst>
            <pc:docMk/>
            <pc:sldMk cId="1026573760" sldId="294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6T01:00:30.925" v="662" actId="14100"/>
          <ac:spMkLst>
            <pc:docMk/>
            <pc:sldMk cId="1026573760" sldId="294"/>
            <ac:spMk id="3" creationId="{4C758191-7618-490A-8FB2-431857641274}"/>
          </ac:spMkLst>
        </pc:spChg>
        <pc:spChg chg="add del mod">
          <ac:chgData name="Nguyen, Jason" userId="af4c5f45-2e48-48f8-a6f3-b5c7e29b5540" providerId="ADAL" clId="{9B151DFC-9C2A-4D31-B77D-EE9097B9B97A}" dt="2021-03-16T00:53:43.628" v="652" actId="478"/>
          <ac:spMkLst>
            <pc:docMk/>
            <pc:sldMk cId="1026573760" sldId="294"/>
            <ac:spMk id="4" creationId="{0C5C5C3F-934C-4D28-BA07-4BE838CFADC8}"/>
          </ac:spMkLst>
        </pc:spChg>
        <pc:graphicFrameChg chg="add mod">
          <ac:chgData name="Nguyen, Jason" userId="af4c5f45-2e48-48f8-a6f3-b5c7e29b5540" providerId="ADAL" clId="{9B151DFC-9C2A-4D31-B77D-EE9097B9B97A}" dt="2021-03-16T01:01:42.904" v="692" actId="20577"/>
          <ac:graphicFrameMkLst>
            <pc:docMk/>
            <pc:sldMk cId="1026573760" sldId="294"/>
            <ac:graphicFrameMk id="5" creationId="{4F358F01-7411-42AE-A2E3-9D6B66CCAD9B}"/>
          </ac:graphicFrameMkLst>
        </pc:graphicFrameChg>
      </pc:sldChg>
      <pc:sldChg chg="addSp modSp add del mod">
        <pc:chgData name="Nguyen, Jason" userId="af4c5f45-2e48-48f8-a6f3-b5c7e29b5540" providerId="ADAL" clId="{9B151DFC-9C2A-4D31-B77D-EE9097B9B97A}" dt="2021-03-16T05:19:07.451" v="920" actId="2696"/>
        <pc:sldMkLst>
          <pc:docMk/>
          <pc:sldMk cId="1879876670" sldId="295"/>
        </pc:sldMkLst>
        <pc:spChg chg="mod">
          <ac:chgData name="Nguyen, Jason" userId="af4c5f45-2e48-48f8-a6f3-b5c7e29b5540" providerId="ADAL" clId="{9B151DFC-9C2A-4D31-B77D-EE9097B9B97A}" dt="2021-03-15T23:58:33.592" v="360" actId="20577"/>
          <ac:spMkLst>
            <pc:docMk/>
            <pc:sldMk cId="1879876670" sldId="295"/>
            <ac:spMk id="2" creationId="{155BFA7D-8D47-40D6-838C-B97D73398EDA}"/>
          </ac:spMkLst>
        </pc:spChg>
        <pc:spChg chg="mod">
          <ac:chgData name="Nguyen, Jason" userId="af4c5f45-2e48-48f8-a6f3-b5c7e29b5540" providerId="ADAL" clId="{9B151DFC-9C2A-4D31-B77D-EE9097B9B97A}" dt="2021-03-15T23:58:38.532" v="374" actId="20577"/>
          <ac:spMkLst>
            <pc:docMk/>
            <pc:sldMk cId="1879876670" sldId="295"/>
            <ac:spMk id="3" creationId="{527E6DCB-BE61-421C-9162-EB169E136D16}"/>
          </ac:spMkLst>
        </pc:spChg>
        <pc:graphicFrameChg chg="add mod">
          <ac:chgData name="Nguyen, Jason" userId="af4c5f45-2e48-48f8-a6f3-b5c7e29b5540" providerId="ADAL" clId="{9B151DFC-9C2A-4D31-B77D-EE9097B9B97A}" dt="2021-03-16T02:18:36.053" v="704" actId="404"/>
          <ac:graphicFrameMkLst>
            <pc:docMk/>
            <pc:sldMk cId="1879876670" sldId="295"/>
            <ac:graphicFrameMk id="4" creationId="{B217D17B-E725-4B12-82FF-32AB7CB61B74}"/>
          </ac:graphicFrameMkLst>
        </pc:graphicFrameChg>
      </pc:sldChg>
      <pc:sldChg chg="addSp delSp modSp add mod">
        <pc:chgData name="Nguyen, Jason" userId="af4c5f45-2e48-48f8-a6f3-b5c7e29b5540" providerId="ADAL" clId="{9B151DFC-9C2A-4D31-B77D-EE9097B9B97A}" dt="2021-03-18T02:54:51.553" v="9028" actId="1038"/>
        <pc:sldMkLst>
          <pc:docMk/>
          <pc:sldMk cId="2493569609" sldId="296"/>
        </pc:sldMkLst>
        <pc:spChg chg="mod">
          <ac:chgData name="Nguyen, Jason" userId="af4c5f45-2e48-48f8-a6f3-b5c7e29b5540" providerId="ADAL" clId="{9B151DFC-9C2A-4D31-B77D-EE9097B9B97A}" dt="2021-03-17T04:43:34.206" v="5964" actId="20577"/>
          <ac:spMkLst>
            <pc:docMk/>
            <pc:sldMk cId="2493569609" sldId="296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05:18:11.010" v="916" actId="478"/>
          <ac:spMkLst>
            <pc:docMk/>
            <pc:sldMk cId="2493569609" sldId="296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8T02:54:51.553" v="9028" actId="1038"/>
          <ac:spMkLst>
            <pc:docMk/>
            <pc:sldMk cId="2493569609" sldId="296"/>
            <ac:spMk id="5" creationId="{3F01BD85-93C6-420B-97AF-8824FFF3E242}"/>
          </ac:spMkLst>
        </pc:spChg>
        <pc:spChg chg="add del mod">
          <ac:chgData name="Nguyen, Jason" userId="af4c5f45-2e48-48f8-a6f3-b5c7e29b5540" providerId="ADAL" clId="{9B151DFC-9C2A-4D31-B77D-EE9097B9B97A}" dt="2021-03-16T05:18:12.946" v="917" actId="478"/>
          <ac:spMkLst>
            <pc:docMk/>
            <pc:sldMk cId="2493569609" sldId="296"/>
            <ac:spMk id="8" creationId="{B8ABDF9B-CD22-495B-8183-5C6783DFE5BA}"/>
          </ac:spMkLst>
        </pc:spChg>
        <pc:spChg chg="add del mod">
          <ac:chgData name="Nguyen, Jason" userId="af4c5f45-2e48-48f8-a6f3-b5c7e29b5540" providerId="ADAL" clId="{9B151DFC-9C2A-4D31-B77D-EE9097B9B97A}" dt="2021-03-16T05:49:53.241" v="1139" actId="478"/>
          <ac:spMkLst>
            <pc:docMk/>
            <pc:sldMk cId="2493569609" sldId="296"/>
            <ac:spMk id="12" creationId="{97005749-A12F-45FA-8DA1-719C1045559E}"/>
          </ac:spMkLst>
        </pc:spChg>
        <pc:graphicFrameChg chg="del">
          <ac:chgData name="Nguyen, Jason" userId="af4c5f45-2e48-48f8-a6f3-b5c7e29b5540" providerId="ADAL" clId="{9B151DFC-9C2A-4D31-B77D-EE9097B9B97A}" dt="2021-03-16T02:19:27.089" v="709" actId="478"/>
          <ac:graphicFrameMkLst>
            <pc:docMk/>
            <pc:sldMk cId="2493569609" sldId="296"/>
            <ac:graphicFrameMk id="5" creationId="{4F358F01-7411-42AE-A2E3-9D6B66CCAD9B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22:28.661" v="933" actId="478"/>
          <ac:graphicFrameMkLst>
            <pc:docMk/>
            <pc:sldMk cId="2493569609" sldId="296"/>
            <ac:graphicFrameMk id="6" creationId="{040EDD3A-B102-4A64-99B0-882C6E4889A1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36:16.572" v="1025"/>
          <ac:graphicFrameMkLst>
            <pc:docMk/>
            <pc:sldMk cId="2493569609" sldId="296"/>
            <ac:graphicFrameMk id="6" creationId="{B217D17B-E725-4B12-82FF-32AB7CB61B74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26:04.697" v="945" actId="478"/>
          <ac:graphicFrameMkLst>
            <pc:docMk/>
            <pc:sldMk cId="2493569609" sldId="296"/>
            <ac:graphicFrameMk id="7" creationId="{667823B3-9224-4EC4-9AA8-4D3B7DF553B5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05:47:59.718" v="1054" actId="478"/>
          <ac:graphicFrameMkLst>
            <pc:docMk/>
            <pc:sldMk cId="2493569609" sldId="296"/>
            <ac:graphicFrameMk id="10" creationId="{494F6446-6D4F-4178-865C-8CF26428E52D}"/>
          </ac:graphicFrameMkLst>
        </pc:graphicFrameChg>
        <pc:picChg chg="add mod">
          <ac:chgData name="Nguyen, Jason" userId="af4c5f45-2e48-48f8-a6f3-b5c7e29b5540" providerId="ADAL" clId="{9B151DFC-9C2A-4D31-B77D-EE9097B9B97A}" dt="2021-03-18T02:53:24.571" v="8928" actId="1076"/>
          <ac:picMkLst>
            <pc:docMk/>
            <pc:sldMk cId="2493569609" sldId="296"/>
            <ac:picMk id="4" creationId="{40DA4208-FDEB-433C-A39F-6BCBDFC1C62E}"/>
          </ac:picMkLst>
        </pc:picChg>
        <pc:picChg chg="add del mod">
          <ac:chgData name="Nguyen, Jason" userId="af4c5f45-2e48-48f8-a6f3-b5c7e29b5540" providerId="ADAL" clId="{9B151DFC-9C2A-4D31-B77D-EE9097B9B97A}" dt="2021-03-16T05:33:48.579" v="998" actId="478"/>
          <ac:picMkLst>
            <pc:docMk/>
            <pc:sldMk cId="2493569609" sldId="296"/>
            <ac:picMk id="9" creationId="{23547EAC-1C6B-43D6-848C-D1CE301BDCB2}"/>
          </ac:picMkLst>
        </pc:picChg>
        <pc:picChg chg="add mod">
          <ac:chgData name="Nguyen, Jason" userId="af4c5f45-2e48-48f8-a6f3-b5c7e29b5540" providerId="ADAL" clId="{9B151DFC-9C2A-4D31-B77D-EE9097B9B97A}" dt="2021-03-18T02:53:56.364" v="8930" actId="1036"/>
          <ac:picMkLst>
            <pc:docMk/>
            <pc:sldMk cId="2493569609" sldId="296"/>
            <ac:picMk id="11" creationId="{F0567F25-EC46-459D-8AB5-82C161E2EDB8}"/>
          </ac:picMkLst>
        </pc:picChg>
      </pc:sldChg>
      <pc:sldChg chg="addSp delSp modSp add">
        <pc:chgData name="Nguyen, Jason" userId="af4c5f45-2e48-48f8-a6f3-b5c7e29b5540" providerId="ADAL" clId="{9B151DFC-9C2A-4D31-B77D-EE9097B9B97A}" dt="2021-03-17T04:53:22.743" v="6180" actId="20577"/>
        <pc:sldMkLst>
          <pc:docMk/>
          <pc:sldMk cId="2496340574" sldId="297"/>
        </pc:sldMkLst>
        <pc:spChg chg="mod">
          <ac:chgData name="Nguyen, Jason" userId="af4c5f45-2e48-48f8-a6f3-b5c7e29b5540" providerId="ADAL" clId="{9B151DFC-9C2A-4D31-B77D-EE9097B9B97A}" dt="2021-03-17T04:51:56.752" v="6162" actId="20577"/>
          <ac:spMkLst>
            <pc:docMk/>
            <pc:sldMk cId="2496340574" sldId="297"/>
            <ac:spMk id="2" creationId="{4A6B0519-8BC8-44C7-95E1-2ABF69E80E9F}"/>
          </ac:spMkLst>
        </pc:spChg>
        <pc:spChg chg="del">
          <ac:chgData name="Nguyen, Jason" userId="af4c5f45-2e48-48f8-a6f3-b5c7e29b5540" providerId="ADAL" clId="{9B151DFC-9C2A-4D31-B77D-EE9097B9B97A}" dt="2021-03-16T06:54:10.512" v="1677" actId="478"/>
          <ac:spMkLst>
            <pc:docMk/>
            <pc:sldMk cId="2496340574" sldId="297"/>
            <ac:spMk id="3" creationId="{4C758191-7618-490A-8FB2-431857641274}"/>
          </ac:spMkLst>
        </pc:spChg>
        <pc:spChg chg="add del mod">
          <ac:chgData name="Nguyen, Jason" userId="af4c5f45-2e48-48f8-a6f3-b5c7e29b5540" providerId="ADAL" clId="{9B151DFC-9C2A-4D31-B77D-EE9097B9B97A}" dt="2021-03-16T06:54:12.472" v="1678" actId="478"/>
          <ac:spMkLst>
            <pc:docMk/>
            <pc:sldMk cId="2496340574" sldId="297"/>
            <ac:spMk id="5" creationId="{8AAF46CD-23E2-42DF-A8D9-B0821056FB85}"/>
          </ac:spMkLst>
        </pc:spChg>
        <pc:spChg chg="mod">
          <ac:chgData name="Nguyen, Jason" userId="af4c5f45-2e48-48f8-a6f3-b5c7e29b5540" providerId="ADAL" clId="{9B151DFC-9C2A-4D31-B77D-EE9097B9B97A}" dt="2021-03-16T07:24:48.487" v="2040" actId="207"/>
          <ac:spMkLst>
            <pc:docMk/>
            <pc:sldMk cId="2496340574" sldId="297"/>
            <ac:spMk id="30" creationId="{33A3FE81-C6FA-4A56-8CE8-7725F90B2EAA}"/>
          </ac:spMkLst>
        </pc:spChg>
        <pc:spChg chg="mod">
          <ac:chgData name="Nguyen, Jason" userId="af4c5f45-2e48-48f8-a6f3-b5c7e29b5540" providerId="ADAL" clId="{9B151DFC-9C2A-4D31-B77D-EE9097B9B97A}" dt="2021-03-16T07:24:05.055" v="2036" actId="207"/>
          <ac:spMkLst>
            <pc:docMk/>
            <pc:sldMk cId="2496340574" sldId="297"/>
            <ac:spMk id="44" creationId="{5483B778-1FB9-4920-BED6-2FA4BBFA546A}"/>
          </ac:spMkLst>
        </pc:spChg>
        <pc:spChg chg="mod">
          <ac:chgData name="Nguyen, Jason" userId="af4c5f45-2e48-48f8-a6f3-b5c7e29b5540" providerId="ADAL" clId="{9B151DFC-9C2A-4D31-B77D-EE9097B9B97A}" dt="2021-03-16T07:24:30.593" v="2037" actId="207"/>
          <ac:spMkLst>
            <pc:docMk/>
            <pc:sldMk cId="2496340574" sldId="297"/>
            <ac:spMk id="45" creationId="{91ED0AC5-9FBF-432B-BC00-2A962B567145}"/>
          </ac:spMkLst>
        </pc:spChg>
        <pc:spChg chg="mod">
          <ac:chgData name="Nguyen, Jason" userId="af4c5f45-2e48-48f8-a6f3-b5c7e29b5540" providerId="ADAL" clId="{9B151DFC-9C2A-4D31-B77D-EE9097B9B97A}" dt="2021-03-16T07:27:46.976" v="2041" actId="207"/>
          <ac:spMkLst>
            <pc:docMk/>
            <pc:sldMk cId="2496340574" sldId="297"/>
            <ac:spMk id="46" creationId="{31F362CB-45C1-4616-A4B1-ADFCF4361C9C}"/>
          </ac:spMkLst>
        </pc:spChg>
        <pc:spChg chg="add mod">
          <ac:chgData name="Nguyen, Jason" userId="af4c5f45-2e48-48f8-a6f3-b5c7e29b5540" providerId="ADAL" clId="{9B151DFC-9C2A-4D31-B77D-EE9097B9B97A}" dt="2021-03-16T07:44:16.666" v="2162" actId="164"/>
          <ac:spMkLst>
            <pc:docMk/>
            <pc:sldMk cId="2496340574" sldId="297"/>
            <ac:spMk id="59" creationId="{D51C3E94-016B-4B58-AA67-35AA4673C18A}"/>
          </ac:spMkLst>
        </pc:spChg>
        <pc:spChg chg="add mod">
          <ac:chgData name="Nguyen, Jason" userId="af4c5f45-2e48-48f8-a6f3-b5c7e29b5540" providerId="ADAL" clId="{9B151DFC-9C2A-4D31-B77D-EE9097B9B97A}" dt="2021-03-16T07:32:25.203" v="2093" actId="164"/>
          <ac:spMkLst>
            <pc:docMk/>
            <pc:sldMk cId="2496340574" sldId="297"/>
            <ac:spMk id="64" creationId="{9F4D147C-7505-4D0B-B3CB-5DC084711815}"/>
          </ac:spMkLst>
        </pc:spChg>
        <pc:spChg chg="add del">
          <ac:chgData name="Nguyen, Jason" userId="af4c5f45-2e48-48f8-a6f3-b5c7e29b5540" providerId="ADAL" clId="{9B151DFC-9C2A-4D31-B77D-EE9097B9B97A}" dt="2021-03-16T07:32:43.566" v="2095"/>
          <ac:spMkLst>
            <pc:docMk/>
            <pc:sldMk cId="2496340574" sldId="297"/>
            <ac:spMk id="66" creationId="{85D6FD37-4307-41DC-B86A-D2CA4076E210}"/>
          </ac:spMkLst>
        </pc:spChg>
        <pc:spChg chg="mod topLvl">
          <ac:chgData name="Nguyen, Jason" userId="af4c5f45-2e48-48f8-a6f3-b5c7e29b5540" providerId="ADAL" clId="{9B151DFC-9C2A-4D31-B77D-EE9097B9B97A}" dt="2021-03-16T07:33:32.717" v="2116" actId="164"/>
          <ac:spMkLst>
            <pc:docMk/>
            <pc:sldMk cId="2496340574" sldId="297"/>
            <ac:spMk id="69" creationId="{0A796DEF-5876-493E-8AD9-17E90ECF738D}"/>
          </ac:spMkLst>
        </pc:spChg>
        <pc:spChg chg="mod topLvl">
          <ac:chgData name="Nguyen, Jason" userId="af4c5f45-2e48-48f8-a6f3-b5c7e29b5540" providerId="ADAL" clId="{9B151DFC-9C2A-4D31-B77D-EE9097B9B97A}" dt="2021-03-16T07:35:06.512" v="2147" actId="164"/>
          <ac:spMkLst>
            <pc:docMk/>
            <pc:sldMk cId="2496340574" sldId="297"/>
            <ac:spMk id="74" creationId="{A192DDFC-F7D6-4817-A4E8-0E2482B1F4EF}"/>
          </ac:spMkLst>
        </pc:spChg>
        <pc:spChg chg="mod topLvl">
          <ac:chgData name="Nguyen, Jason" userId="af4c5f45-2e48-48f8-a6f3-b5c7e29b5540" providerId="ADAL" clId="{9B151DFC-9C2A-4D31-B77D-EE9097B9B97A}" dt="2021-03-16T07:44:16.666" v="2162" actId="164"/>
          <ac:spMkLst>
            <pc:docMk/>
            <pc:sldMk cId="2496340574" sldId="297"/>
            <ac:spMk id="78" creationId="{90ADA7F1-6526-493F-B107-BAF7162C81EF}"/>
          </ac:spMkLst>
        </pc:spChg>
        <pc:spChg chg="del mod topLvl">
          <ac:chgData name="Nguyen, Jason" userId="af4c5f45-2e48-48f8-a6f3-b5c7e29b5540" providerId="ADAL" clId="{9B151DFC-9C2A-4D31-B77D-EE9097B9B97A}" dt="2021-03-16T07:45:32.513" v="2171" actId="478"/>
          <ac:spMkLst>
            <pc:docMk/>
            <pc:sldMk cId="2496340574" sldId="297"/>
            <ac:spMk id="81" creationId="{F459C51B-5632-407F-87D7-8F57C664AEF4}"/>
          </ac:spMkLst>
        </pc:spChg>
        <pc:spChg chg="mod topLvl">
          <ac:chgData name="Nguyen, Jason" userId="af4c5f45-2e48-48f8-a6f3-b5c7e29b5540" providerId="ADAL" clId="{9B151DFC-9C2A-4D31-B77D-EE9097B9B97A}" dt="2021-03-16T07:52:59.592" v="2688" actId="164"/>
          <ac:spMkLst>
            <pc:docMk/>
            <pc:sldMk cId="2496340574" sldId="297"/>
            <ac:spMk id="87" creationId="{381ABFC4-AF5E-4BD5-BD2F-2CBD93F9D507}"/>
          </ac:spMkLst>
        </pc:spChg>
        <pc:spChg chg="del mod topLvl">
          <ac:chgData name="Nguyen, Jason" userId="af4c5f45-2e48-48f8-a6f3-b5c7e29b5540" providerId="ADAL" clId="{9B151DFC-9C2A-4D31-B77D-EE9097B9B97A}" dt="2021-03-16T07:54:27.956" v="2738" actId="478"/>
          <ac:spMkLst>
            <pc:docMk/>
            <pc:sldMk cId="2496340574" sldId="297"/>
            <ac:spMk id="95" creationId="{595CF418-7348-4C9D-836A-A0780B73402F}"/>
          </ac:spMkLst>
        </pc:spChg>
        <pc:spChg chg="mod topLvl">
          <ac:chgData name="Nguyen, Jason" userId="af4c5f45-2e48-48f8-a6f3-b5c7e29b5540" providerId="ADAL" clId="{9B151DFC-9C2A-4D31-B77D-EE9097B9B97A}" dt="2021-03-16T07:49:28.369" v="2576" actId="164"/>
          <ac:spMkLst>
            <pc:docMk/>
            <pc:sldMk cId="2496340574" sldId="297"/>
            <ac:spMk id="101" creationId="{C09A59B7-653B-4F99-A796-262EB5AEA857}"/>
          </ac:spMkLst>
        </pc:spChg>
        <pc:spChg chg="add mod ord">
          <ac:chgData name="Nguyen, Jason" userId="af4c5f45-2e48-48f8-a6f3-b5c7e29b5540" providerId="ADAL" clId="{9B151DFC-9C2A-4D31-B77D-EE9097B9B97A}" dt="2021-03-17T04:52:43.229" v="6168" actId="14100"/>
          <ac:spMkLst>
            <pc:docMk/>
            <pc:sldMk cId="2496340574" sldId="297"/>
            <ac:spMk id="121" creationId="{E72D8567-12D6-4809-BCAA-694E93515426}"/>
          </ac:spMkLst>
        </pc:spChg>
        <pc:spChg chg="add mod">
          <ac:chgData name="Nguyen, Jason" userId="af4c5f45-2e48-48f8-a6f3-b5c7e29b5540" providerId="ADAL" clId="{9B151DFC-9C2A-4D31-B77D-EE9097B9B97A}" dt="2021-03-16T07:55:08.928" v="2749" actId="164"/>
          <ac:spMkLst>
            <pc:docMk/>
            <pc:sldMk cId="2496340574" sldId="297"/>
            <ac:spMk id="122" creationId="{0E1A32F5-37F0-48F6-A06C-BB322E994FD6}"/>
          </ac:spMkLst>
        </pc:spChg>
        <pc:spChg chg="add mod">
          <ac:chgData name="Nguyen, Jason" userId="af4c5f45-2e48-48f8-a6f3-b5c7e29b5540" providerId="ADAL" clId="{9B151DFC-9C2A-4D31-B77D-EE9097B9B97A}" dt="2021-03-17T04:53:22.743" v="6180" actId="20577"/>
          <ac:spMkLst>
            <pc:docMk/>
            <pc:sldMk cId="2496340574" sldId="297"/>
            <ac:spMk id="129" creationId="{992C0EE0-BB2E-473F-95CE-FED08B738A70}"/>
          </ac:spMkLst>
        </pc:spChg>
        <pc:grpChg chg="add del">
          <ac:chgData name="Nguyen, Jason" userId="af4c5f45-2e48-48f8-a6f3-b5c7e29b5540" providerId="ADAL" clId="{9B151DFC-9C2A-4D31-B77D-EE9097B9B97A}" dt="2021-03-16T07:27:50.991" v="2042" actId="478"/>
          <ac:grpSpMkLst>
            <pc:docMk/>
            <pc:sldMk cId="2496340574" sldId="297"/>
            <ac:grpSpMk id="6" creationId="{9275E62F-3175-4C1F-8228-6F477484BEAC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65" creationId="{56793FF4-36AC-48E9-9A3E-C5446024AC7A}"/>
          </ac:grpSpMkLst>
        </pc:grpChg>
        <pc:grpChg chg="add del mod">
          <ac:chgData name="Nguyen, Jason" userId="af4c5f45-2e48-48f8-a6f3-b5c7e29b5540" providerId="ADAL" clId="{9B151DFC-9C2A-4D31-B77D-EE9097B9B97A}" dt="2021-03-16T07:33:05.079" v="2099" actId="165"/>
          <ac:grpSpMkLst>
            <pc:docMk/>
            <pc:sldMk cId="2496340574" sldId="297"/>
            <ac:grpSpMk id="67" creationId="{9BFA671D-82C3-4670-AB9B-2E0667991DF5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1" creationId="{AC911DCE-E4CF-4954-8705-0D64FAD5969C}"/>
          </ac:grpSpMkLst>
        </pc:grpChg>
        <pc:grpChg chg="add del mod">
          <ac:chgData name="Nguyen, Jason" userId="af4c5f45-2e48-48f8-a6f3-b5c7e29b5540" providerId="ADAL" clId="{9B151DFC-9C2A-4D31-B77D-EE9097B9B97A}" dt="2021-03-16T07:34:29.088" v="2119" actId="165"/>
          <ac:grpSpMkLst>
            <pc:docMk/>
            <pc:sldMk cId="2496340574" sldId="297"/>
            <ac:grpSpMk id="72" creationId="{478A3A2B-2A3E-4C57-AF0E-1D5830E558E7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5" creationId="{53683411-77C4-4272-80BE-B58A2812D723}"/>
          </ac:grpSpMkLst>
        </pc:grpChg>
        <pc:grpChg chg="add del mod">
          <ac:chgData name="Nguyen, Jason" userId="af4c5f45-2e48-48f8-a6f3-b5c7e29b5540" providerId="ADAL" clId="{9B151DFC-9C2A-4D31-B77D-EE9097B9B97A}" dt="2021-03-16T07:35:20.395" v="2150" actId="165"/>
          <ac:grpSpMkLst>
            <pc:docMk/>
            <pc:sldMk cId="2496340574" sldId="297"/>
            <ac:grpSpMk id="76" creationId="{A3771EE7-AC9D-4A90-9E6D-5856785D14DE}"/>
          </ac:grpSpMkLst>
        </pc:grpChg>
        <pc:grpChg chg="add mod">
          <ac:chgData name="Nguyen, Jason" userId="af4c5f45-2e48-48f8-a6f3-b5c7e29b5540" providerId="ADAL" clId="{9B151DFC-9C2A-4D31-B77D-EE9097B9B97A}" dt="2021-03-16T07:44:16.666" v="2162" actId="164"/>
          <ac:grpSpMkLst>
            <pc:docMk/>
            <pc:sldMk cId="2496340574" sldId="297"/>
            <ac:grpSpMk id="79" creationId="{93251A77-B8B4-42A7-9777-954E45EBDF4E}"/>
          </ac:grpSpMkLst>
        </pc:grpChg>
        <pc:grpChg chg="add del mod">
          <ac:chgData name="Nguyen, Jason" userId="af4c5f45-2e48-48f8-a6f3-b5c7e29b5540" providerId="ADAL" clId="{9B151DFC-9C2A-4D31-B77D-EE9097B9B97A}" dt="2021-03-16T07:45:29.797" v="2170" actId="165"/>
          <ac:grpSpMkLst>
            <pc:docMk/>
            <pc:sldMk cId="2496340574" sldId="297"/>
            <ac:grpSpMk id="80" creationId="{E1813109-D576-42C6-99DF-2F599C6BFA9B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3" creationId="{675B3236-0E70-4C14-978C-960FFD120316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4" creationId="{32B1BC8D-0AF6-4925-AF79-77232CD6384E}"/>
          </ac:grpSpMkLst>
        </pc:grpChg>
        <pc:grpChg chg="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85" creationId="{7DFBD962-3BA8-49EF-B4BD-56EF1F431A51}"/>
          </ac:grpSpMkLst>
        </pc:grpChg>
        <pc:grpChg chg="add del mod">
          <ac:chgData name="Nguyen, Jason" userId="af4c5f45-2e48-48f8-a6f3-b5c7e29b5540" providerId="ADAL" clId="{9B151DFC-9C2A-4D31-B77D-EE9097B9B97A}" dt="2021-03-16T07:48:25.774" v="2376" actId="165"/>
          <ac:grpSpMkLst>
            <pc:docMk/>
            <pc:sldMk cId="2496340574" sldId="297"/>
            <ac:grpSpMk id="94" creationId="{A4CCF5E6-CB7D-4FB6-B569-7640B6EC5F1D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7" creationId="{421F82E1-130F-40BF-9795-96535185A77C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8" creationId="{395D85C0-679C-4A6C-B5E9-44DF473EB959}"/>
          </ac:grpSpMkLst>
        </pc:grpChg>
        <pc:grpChg chg="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99" creationId="{9AFD6310-8C17-4D87-B7AC-6302038A8C1E}"/>
          </ac:grpSpMkLst>
        </pc:grpChg>
        <pc:grpChg chg="add mod topLvl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108" creationId="{13BCFF36-D165-41AF-B744-2A6B491453FA}"/>
          </ac:grpSpMkLst>
        </pc:grpChg>
        <pc:grpChg chg="add del mod">
          <ac:chgData name="Nguyen, Jason" userId="af4c5f45-2e48-48f8-a6f3-b5c7e29b5540" providerId="ADAL" clId="{9B151DFC-9C2A-4D31-B77D-EE9097B9B97A}" dt="2021-03-16T07:50:53.960" v="2612" actId="165"/>
          <ac:grpSpMkLst>
            <pc:docMk/>
            <pc:sldMk cId="2496340574" sldId="297"/>
            <ac:grpSpMk id="113" creationId="{E373998E-255B-4399-BFD5-F358A488F42B}"/>
          </ac:grpSpMkLst>
        </pc:grpChg>
        <pc:grpChg chg="add mod topLvl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114" creationId="{B9CF579E-D4E3-4DEA-A31F-260050F69F63}"/>
          </ac:grpSpMkLst>
        </pc:grpChg>
        <pc:grpChg chg="add del mod">
          <ac:chgData name="Nguyen, Jason" userId="af4c5f45-2e48-48f8-a6f3-b5c7e29b5540" providerId="ADAL" clId="{9B151DFC-9C2A-4D31-B77D-EE9097B9B97A}" dt="2021-03-16T07:53:07.938" v="2689" actId="165"/>
          <ac:grpSpMkLst>
            <pc:docMk/>
            <pc:sldMk cId="2496340574" sldId="297"/>
            <ac:grpSpMk id="119" creationId="{3C2FF696-2A02-473C-956C-4D958F98A22B}"/>
          </ac:grpSpMkLst>
        </pc:grpChg>
        <pc:grpChg chg="add mod">
          <ac:chgData name="Nguyen, Jason" userId="af4c5f45-2e48-48f8-a6f3-b5c7e29b5540" providerId="ADAL" clId="{9B151DFC-9C2A-4D31-B77D-EE9097B9B97A}" dt="2021-03-16T07:52:59.592" v="2688" actId="164"/>
          <ac:grpSpMkLst>
            <pc:docMk/>
            <pc:sldMk cId="2496340574" sldId="297"/>
            <ac:grpSpMk id="120" creationId="{C8E16CA1-FE80-43BA-96E9-C2A8097B95C5}"/>
          </ac:grpSpMkLst>
        </pc:grpChg>
        <pc:grpChg chg="add mod">
          <ac:chgData name="Nguyen, Jason" userId="af4c5f45-2e48-48f8-a6f3-b5c7e29b5540" providerId="ADAL" clId="{9B151DFC-9C2A-4D31-B77D-EE9097B9B97A}" dt="2021-03-16T07:55:08.928" v="2749" actId="164"/>
          <ac:grpSpMkLst>
            <pc:docMk/>
            <pc:sldMk cId="2496340574" sldId="297"/>
            <ac:grpSpMk id="123" creationId="{64161C3E-B94C-471E-ACDE-FBB9643C16FD}"/>
          </ac:grpSpMkLst>
        </pc:grpChg>
        <pc:cxnChg chg="add mod">
          <ac:chgData name="Nguyen, Jason" userId="af4c5f45-2e48-48f8-a6f3-b5c7e29b5540" providerId="ADAL" clId="{9B151DFC-9C2A-4D31-B77D-EE9097B9B97A}" dt="2021-03-16T07:44:16.666" v="2162" actId="164"/>
          <ac:cxnSpMkLst>
            <pc:docMk/>
            <pc:sldMk cId="2496340574" sldId="297"/>
            <ac:cxnSpMk id="61" creationId="{528A53E4-6D05-43D1-AB9D-89FB654CA738}"/>
          </ac:cxnSpMkLst>
        </pc:cxnChg>
        <pc:cxnChg chg="add mod">
          <ac:chgData name="Nguyen, Jason" userId="af4c5f45-2e48-48f8-a6f3-b5c7e29b5540" providerId="ADAL" clId="{9B151DFC-9C2A-4D31-B77D-EE9097B9B97A}" dt="2021-03-16T07:32:25.203" v="2093" actId="164"/>
          <ac:cxnSpMkLst>
            <pc:docMk/>
            <pc:sldMk cId="2496340574" sldId="297"/>
            <ac:cxnSpMk id="63" creationId="{B2AB1335-288B-44DF-8DA8-53B5B9853677}"/>
          </ac:cxnSpMkLst>
        </pc:cxnChg>
        <pc:cxnChg chg="mod topLvl">
          <ac:chgData name="Nguyen, Jason" userId="af4c5f45-2e48-48f8-a6f3-b5c7e29b5540" providerId="ADAL" clId="{9B151DFC-9C2A-4D31-B77D-EE9097B9B97A}" dt="2021-03-16T07:33:32.717" v="2116" actId="164"/>
          <ac:cxnSpMkLst>
            <pc:docMk/>
            <pc:sldMk cId="2496340574" sldId="297"/>
            <ac:cxnSpMk id="68" creationId="{D8333DE3-260E-4C5C-9451-8DF4270396EB}"/>
          </ac:cxnSpMkLst>
        </pc:cxnChg>
        <pc:cxnChg chg="mod topLvl">
          <ac:chgData name="Nguyen, Jason" userId="af4c5f45-2e48-48f8-a6f3-b5c7e29b5540" providerId="ADAL" clId="{9B151DFC-9C2A-4D31-B77D-EE9097B9B97A}" dt="2021-03-16T07:35:06.512" v="2147" actId="164"/>
          <ac:cxnSpMkLst>
            <pc:docMk/>
            <pc:sldMk cId="2496340574" sldId="297"/>
            <ac:cxnSpMk id="73" creationId="{D9B4AC32-D4D1-4BD0-85B9-F04F78E53482}"/>
          </ac:cxnSpMkLst>
        </pc:cxnChg>
        <pc:cxnChg chg="mod topLvl">
          <ac:chgData name="Nguyen, Jason" userId="af4c5f45-2e48-48f8-a6f3-b5c7e29b5540" providerId="ADAL" clId="{9B151DFC-9C2A-4D31-B77D-EE9097B9B97A}" dt="2021-03-16T07:44:16.666" v="2162" actId="164"/>
          <ac:cxnSpMkLst>
            <pc:docMk/>
            <pc:sldMk cId="2496340574" sldId="297"/>
            <ac:cxnSpMk id="77" creationId="{AB409934-FE8A-4439-9E45-522A1AB9444A}"/>
          </ac:cxnSpMkLst>
        </pc:cxnChg>
        <pc:cxnChg chg="mod topLvl">
          <ac:chgData name="Nguyen, Jason" userId="af4c5f45-2e48-48f8-a6f3-b5c7e29b5540" providerId="ADAL" clId="{9B151DFC-9C2A-4D31-B77D-EE9097B9B97A}" dt="2021-03-16T07:52:59.592" v="2688" actId="164"/>
          <ac:cxnSpMkLst>
            <pc:docMk/>
            <pc:sldMk cId="2496340574" sldId="297"/>
            <ac:cxnSpMk id="82" creationId="{B4C7E264-5019-4E0F-A910-01712B50121C}"/>
          </ac:cxnSpMkLst>
        </pc:cxnChg>
        <pc:cxnChg chg="mod topLvl">
          <ac:chgData name="Nguyen, Jason" userId="af4c5f45-2e48-48f8-a6f3-b5c7e29b5540" providerId="ADAL" clId="{9B151DFC-9C2A-4D31-B77D-EE9097B9B97A}" dt="2021-03-16T07:52:59.592" v="2688" actId="164"/>
          <ac:cxnSpMkLst>
            <pc:docMk/>
            <pc:sldMk cId="2496340574" sldId="297"/>
            <ac:cxnSpMk id="86" creationId="{5CB69771-5AC5-49E7-BA2E-8B16B09AF96D}"/>
          </ac:cxnSpMkLst>
        </pc:cxnChg>
        <pc:cxnChg chg="mod topLvl">
          <ac:chgData name="Nguyen, Jason" userId="af4c5f45-2e48-48f8-a6f3-b5c7e29b5540" providerId="ADAL" clId="{9B151DFC-9C2A-4D31-B77D-EE9097B9B97A}" dt="2021-03-16T07:55:08.928" v="2749" actId="164"/>
          <ac:cxnSpMkLst>
            <pc:docMk/>
            <pc:sldMk cId="2496340574" sldId="297"/>
            <ac:cxnSpMk id="96" creationId="{B9435B80-C1DB-4995-8D6E-D763AE595126}"/>
          </ac:cxnSpMkLst>
        </pc:cxnChg>
        <pc:cxnChg chg="mod topLvl">
          <ac:chgData name="Nguyen, Jason" userId="af4c5f45-2e48-48f8-a6f3-b5c7e29b5540" providerId="ADAL" clId="{9B151DFC-9C2A-4D31-B77D-EE9097B9B97A}" dt="2021-03-16T07:49:28.369" v="2576" actId="164"/>
          <ac:cxnSpMkLst>
            <pc:docMk/>
            <pc:sldMk cId="2496340574" sldId="297"/>
            <ac:cxnSpMk id="100" creationId="{83E621AC-143A-4D9B-87F2-4C5F21464D81}"/>
          </ac:cxnSpMkLst>
        </pc:cxnChg>
        <pc:cxnChg chg="add del mod">
          <ac:chgData name="Nguyen, Jason" userId="af4c5f45-2e48-48f8-a6f3-b5c7e29b5540" providerId="ADAL" clId="{9B151DFC-9C2A-4D31-B77D-EE9097B9B97A}" dt="2021-03-16T07:55:38.990" v="2751" actId="11529"/>
          <ac:cxnSpMkLst>
            <pc:docMk/>
            <pc:sldMk cId="2496340574" sldId="297"/>
            <ac:cxnSpMk id="125" creationId="{91E50E76-87AC-4643-92C3-67EA210B286A}"/>
          </ac:cxnSpMkLst>
        </pc:cxnChg>
        <pc:cxnChg chg="add mod">
          <ac:chgData name="Nguyen, Jason" userId="af4c5f45-2e48-48f8-a6f3-b5c7e29b5540" providerId="ADAL" clId="{9B151DFC-9C2A-4D31-B77D-EE9097B9B97A}" dt="2021-03-17T04:52:36.539" v="6167" actId="14100"/>
          <ac:cxnSpMkLst>
            <pc:docMk/>
            <pc:sldMk cId="2496340574" sldId="297"/>
            <ac:cxnSpMk id="127" creationId="{0D23F5A5-6A20-4520-B114-39EA0A16BBEE}"/>
          </ac:cxnSpMkLst>
        </pc:cxnChg>
      </pc:sldChg>
      <pc:sldChg chg="add del">
        <pc:chgData name="Nguyen, Jason" userId="af4c5f45-2e48-48f8-a6f3-b5c7e29b5540" providerId="ADAL" clId="{9B151DFC-9C2A-4D31-B77D-EE9097B9B97A}" dt="2021-03-16T06:31:18.323" v="1413" actId="2696"/>
        <pc:sldMkLst>
          <pc:docMk/>
          <pc:sldMk cId="3062901437" sldId="297"/>
        </pc:sldMkLst>
      </pc:sldChg>
      <pc:sldChg chg="modSp add">
        <pc:chgData name="Nguyen, Jason" userId="af4c5f45-2e48-48f8-a6f3-b5c7e29b5540" providerId="ADAL" clId="{9B151DFC-9C2A-4D31-B77D-EE9097B9B97A}" dt="2021-03-18T03:00:26.560" v="9206" actId="14"/>
        <pc:sldMkLst>
          <pc:docMk/>
          <pc:sldMk cId="488479683" sldId="298"/>
        </pc:sldMkLst>
        <pc:spChg chg="mod">
          <ac:chgData name="Nguyen, Jason" userId="af4c5f45-2e48-48f8-a6f3-b5c7e29b5540" providerId="ADAL" clId="{9B151DFC-9C2A-4D31-B77D-EE9097B9B97A}" dt="2021-03-18T03:00:26.560" v="9206" actId="14"/>
          <ac:spMkLst>
            <pc:docMk/>
            <pc:sldMk cId="488479683" sldId="298"/>
            <ac:spMk id="3" creationId="{4C758191-7618-490A-8FB2-431857641274}"/>
          </ac:spMkLst>
        </pc:spChg>
        <pc:spChg chg="mod">
          <ac:chgData name="Nguyen, Jason" userId="af4c5f45-2e48-48f8-a6f3-b5c7e29b5540" providerId="ADAL" clId="{9B151DFC-9C2A-4D31-B77D-EE9097B9B97A}" dt="2021-03-16T10:43:47.393" v="3799" actId="947"/>
          <ac:spMkLst>
            <pc:docMk/>
            <pc:sldMk cId="488479683" sldId="298"/>
            <ac:spMk id="5" creationId="{23B3E1E0-5E7F-4AC8-88AC-C3F4A29F18EF}"/>
          </ac:spMkLst>
        </pc:spChg>
      </pc:sldChg>
      <pc:sldChg chg="addSp delSp modSp add">
        <pc:chgData name="Nguyen, Jason" userId="af4c5f45-2e48-48f8-a6f3-b5c7e29b5540" providerId="ADAL" clId="{9B151DFC-9C2A-4D31-B77D-EE9097B9B97A}" dt="2021-03-17T04:54:03.757" v="6203" actId="20577"/>
        <pc:sldMkLst>
          <pc:docMk/>
          <pc:sldMk cId="3404241578" sldId="299"/>
        </pc:sldMkLst>
        <pc:spChg chg="mod">
          <ac:chgData name="Nguyen, Jason" userId="af4c5f45-2e48-48f8-a6f3-b5c7e29b5540" providerId="ADAL" clId="{9B151DFC-9C2A-4D31-B77D-EE9097B9B97A}" dt="2021-03-16T09:23:31.709" v="3022" actId="20577"/>
          <ac:spMkLst>
            <pc:docMk/>
            <pc:sldMk cId="3404241578" sldId="299"/>
            <ac:spMk id="2" creationId="{4A6B0519-8BC8-44C7-95E1-2ABF69E80E9F}"/>
          </ac:spMkLst>
        </pc:spChg>
        <pc:spChg chg="add mod">
          <ac:chgData name="Nguyen, Jason" userId="af4c5f45-2e48-48f8-a6f3-b5c7e29b5540" providerId="ADAL" clId="{9B151DFC-9C2A-4D31-B77D-EE9097B9B97A}" dt="2021-03-17T04:54:03.757" v="6203" actId="20577"/>
          <ac:spMkLst>
            <pc:docMk/>
            <pc:sldMk cId="3404241578" sldId="299"/>
            <ac:spMk id="7" creationId="{CFB7CD0B-05C2-4620-A93A-F632B41C8F49}"/>
          </ac:spMkLst>
        </pc:spChg>
        <pc:spChg chg="mod">
          <ac:chgData name="Nguyen, Jason" userId="af4c5f45-2e48-48f8-a6f3-b5c7e29b5540" providerId="ADAL" clId="{9B151DFC-9C2A-4D31-B77D-EE9097B9B97A}" dt="2021-03-16T09:44:49.096" v="3586" actId="1037"/>
          <ac:spMkLst>
            <pc:docMk/>
            <pc:sldMk cId="3404241578" sldId="299"/>
            <ac:spMk id="54" creationId="{797AF4A7-7CFA-4B4C-A653-50D4FA233457}"/>
          </ac:spMkLst>
        </pc:spChg>
        <pc:spChg chg="mod">
          <ac:chgData name="Nguyen, Jason" userId="af4c5f45-2e48-48f8-a6f3-b5c7e29b5540" providerId="ADAL" clId="{9B151DFC-9C2A-4D31-B77D-EE9097B9B97A}" dt="2021-03-16T09:46:03.082" v="3636" actId="1035"/>
          <ac:spMkLst>
            <pc:docMk/>
            <pc:sldMk cId="3404241578" sldId="299"/>
            <ac:spMk id="57" creationId="{747A0187-4608-409B-A799-B9AFD7CE76BF}"/>
          </ac:spMkLst>
        </pc:spChg>
        <pc:spChg chg="mod topLvl">
          <ac:chgData name="Nguyen, Jason" userId="af4c5f45-2e48-48f8-a6f3-b5c7e29b5540" providerId="ADAL" clId="{9B151DFC-9C2A-4D31-B77D-EE9097B9B97A}" dt="2021-03-16T09:44:00.625" v="3533" actId="164"/>
          <ac:spMkLst>
            <pc:docMk/>
            <pc:sldMk cId="3404241578" sldId="299"/>
            <ac:spMk id="59" creationId="{D51C3E94-016B-4B58-AA67-35AA4673C18A}"/>
          </ac:spMkLst>
        </pc:spChg>
        <pc:spChg chg="mod">
          <ac:chgData name="Nguyen, Jason" userId="af4c5f45-2e48-48f8-a6f3-b5c7e29b5540" providerId="ADAL" clId="{9B151DFC-9C2A-4D31-B77D-EE9097B9B97A}" dt="2021-03-16T09:46:17.712" v="3682" actId="1037"/>
          <ac:spMkLst>
            <pc:docMk/>
            <pc:sldMk cId="3404241578" sldId="299"/>
            <ac:spMk id="66" creationId="{D0F70BEB-39B0-4D2D-A4E0-A3E8A47ABD78}"/>
          </ac:spMkLst>
        </pc:spChg>
        <pc:spChg chg="mod">
          <ac:chgData name="Nguyen, Jason" userId="af4c5f45-2e48-48f8-a6f3-b5c7e29b5540" providerId="ADAL" clId="{9B151DFC-9C2A-4D31-B77D-EE9097B9B97A}" dt="2021-03-16T09:44:37.377" v="3562" actId="1038"/>
          <ac:spMkLst>
            <pc:docMk/>
            <pc:sldMk cId="3404241578" sldId="299"/>
            <ac:spMk id="74" creationId="{A192DDFC-F7D6-4817-A4E8-0E2482B1F4EF}"/>
          </ac:spMkLst>
        </pc:spChg>
        <pc:spChg chg="mod topLvl">
          <ac:chgData name="Nguyen, Jason" userId="af4c5f45-2e48-48f8-a6f3-b5c7e29b5540" providerId="ADAL" clId="{9B151DFC-9C2A-4D31-B77D-EE9097B9B97A}" dt="2021-03-16T09:44:00.625" v="3533" actId="164"/>
          <ac:spMkLst>
            <pc:docMk/>
            <pc:sldMk cId="3404241578" sldId="299"/>
            <ac:spMk id="78" creationId="{90ADA7F1-6526-493F-B107-BAF7162C81EF}"/>
          </ac:spMkLst>
        </pc:spChg>
        <pc:spChg chg="mod topLvl">
          <ac:chgData name="Nguyen, Jason" userId="af4c5f45-2e48-48f8-a6f3-b5c7e29b5540" providerId="ADAL" clId="{9B151DFC-9C2A-4D31-B77D-EE9097B9B97A}" dt="2021-03-16T09:32:55.464" v="3387" actId="1038"/>
          <ac:spMkLst>
            <pc:docMk/>
            <pc:sldMk cId="3404241578" sldId="299"/>
            <ac:spMk id="87" creationId="{381ABFC4-AF5E-4BD5-BD2F-2CBD93F9D507}"/>
          </ac:spMkLst>
        </pc:spChg>
        <pc:spChg chg="mod">
          <ac:chgData name="Nguyen, Jason" userId="af4c5f45-2e48-48f8-a6f3-b5c7e29b5540" providerId="ADAL" clId="{9B151DFC-9C2A-4D31-B77D-EE9097B9B97A}" dt="2021-03-16T09:45:11.467" v="3613" actId="1038"/>
          <ac:spMkLst>
            <pc:docMk/>
            <pc:sldMk cId="3404241578" sldId="299"/>
            <ac:spMk id="89" creationId="{5C5E9529-E1B0-4D49-9397-34CA21868818}"/>
          </ac:spMkLst>
        </pc:spChg>
        <pc:spChg chg="mod">
          <ac:chgData name="Nguyen, Jason" userId="af4c5f45-2e48-48f8-a6f3-b5c7e29b5540" providerId="ADAL" clId="{9B151DFC-9C2A-4D31-B77D-EE9097B9B97A}" dt="2021-03-16T09:37:22.541" v="3468" actId="1037"/>
          <ac:spMkLst>
            <pc:docMk/>
            <pc:sldMk cId="3404241578" sldId="299"/>
            <ac:spMk id="101" creationId="{C09A59B7-653B-4F99-A796-262EB5AEA857}"/>
          </ac:spMkLst>
        </pc:spChg>
        <pc:spChg chg="mod">
          <ac:chgData name="Nguyen, Jason" userId="af4c5f45-2e48-48f8-a6f3-b5c7e29b5540" providerId="ADAL" clId="{9B151DFC-9C2A-4D31-B77D-EE9097B9B97A}" dt="2021-03-16T09:46:13.980" v="3662" actId="1037"/>
          <ac:spMkLst>
            <pc:docMk/>
            <pc:sldMk cId="3404241578" sldId="299"/>
            <ac:spMk id="103" creationId="{8E78146D-0A8B-4AE2-9B5D-F51973AE53F8}"/>
          </ac:spMkLst>
        </pc:spChg>
        <pc:spChg chg="del">
          <ac:chgData name="Nguyen, Jason" userId="af4c5f45-2e48-48f8-a6f3-b5c7e29b5540" providerId="ADAL" clId="{9B151DFC-9C2A-4D31-B77D-EE9097B9B97A}" dt="2021-03-16T09:27:19.853" v="3024" actId="478"/>
          <ac:spMkLst>
            <pc:docMk/>
            <pc:sldMk cId="3404241578" sldId="299"/>
            <ac:spMk id="121" creationId="{E72D8567-12D6-4809-BCAA-694E93515426}"/>
          </ac:spMkLst>
        </pc:spChg>
        <pc:spChg chg="mod topLvl">
          <ac:chgData name="Nguyen, Jason" userId="af4c5f45-2e48-48f8-a6f3-b5c7e29b5540" providerId="ADAL" clId="{9B151DFC-9C2A-4D31-B77D-EE9097B9B97A}" dt="2021-03-16T09:43:52.752" v="3531" actId="164"/>
          <ac:spMkLst>
            <pc:docMk/>
            <pc:sldMk cId="3404241578" sldId="299"/>
            <ac:spMk id="122" creationId="{0E1A32F5-37F0-48F6-A06C-BB322E994FD6}"/>
          </ac:spMkLst>
        </pc:spChg>
        <pc:spChg chg="del">
          <ac:chgData name="Nguyen, Jason" userId="af4c5f45-2e48-48f8-a6f3-b5c7e29b5540" providerId="ADAL" clId="{9B151DFC-9C2A-4D31-B77D-EE9097B9B97A}" dt="2021-03-16T09:27:24.841" v="3025" actId="478"/>
          <ac:spMkLst>
            <pc:docMk/>
            <pc:sldMk cId="3404241578" sldId="299"/>
            <ac:spMk id="129" creationId="{992C0EE0-BB2E-473F-95CE-FED08B738A70}"/>
          </ac:spMkLst>
        </pc:s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3" creationId="{B0BFFA76-77FD-4297-B37E-9DA57106F47D}"/>
          </ac:grpSpMkLst>
        </pc:grpChg>
        <pc:grpChg chg="add mod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4" creationId="{5EB3FB3B-24F9-445B-89A4-BDE8ED488395}"/>
          </ac:grpSpMkLst>
        </pc:gr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5" creationId="{3522C12D-D045-4302-B607-68E9380AE3F5}"/>
          </ac:grpSpMkLst>
        </pc:grpChg>
        <pc:grpChg chg="add mod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6" creationId="{BC7F4306-957E-4DD8-BE9F-AE385CC9D833}"/>
          </ac:grpSpMkLst>
        </pc:grpChg>
        <pc:grpChg chg="add mod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52" creationId="{EDF487CD-389F-4327-A2B7-C8704D066D5A}"/>
          </ac:grpSpMkLst>
        </pc:grpChg>
        <pc:grpChg chg="add mod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55" creationId="{4DFD9EB5-10FB-4DF0-87AC-3BC2E178C00B}"/>
          </ac:grpSpMkLst>
        </pc:grpChg>
        <pc:grpChg chg="add mod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60" creationId="{52355EC1-56EE-4190-A218-FDB644D198B9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65" creationId="{56793FF4-36AC-48E9-9A3E-C5446024AC7A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71" creationId="{AC911DCE-E4CF-4954-8705-0D64FAD5969C}"/>
          </ac:grpSpMkLst>
        </pc:grpChg>
        <pc:grpChg chg="mod topLvl">
          <ac:chgData name="Nguyen, Jason" userId="af4c5f45-2e48-48f8-a6f3-b5c7e29b5540" providerId="ADAL" clId="{9B151DFC-9C2A-4D31-B77D-EE9097B9B97A}" dt="2021-03-16T09:44:00.625" v="3533" actId="164"/>
          <ac:grpSpMkLst>
            <pc:docMk/>
            <pc:sldMk cId="3404241578" sldId="299"/>
            <ac:grpSpMk id="75" creationId="{53683411-77C4-4272-80BE-B58A2812D723}"/>
          </ac:grpSpMkLst>
        </pc:grpChg>
        <pc:grpChg chg="del">
          <ac:chgData name="Nguyen, Jason" userId="af4c5f45-2e48-48f8-a6f3-b5c7e29b5540" providerId="ADAL" clId="{9B151DFC-9C2A-4D31-B77D-EE9097B9B97A}" dt="2021-03-16T09:26:40.462" v="3023" actId="165"/>
          <ac:grpSpMkLst>
            <pc:docMk/>
            <pc:sldMk cId="3404241578" sldId="299"/>
            <ac:grpSpMk id="79" creationId="{93251A77-B8B4-42A7-9777-954E45EBDF4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3" creationId="{675B3236-0E70-4C14-978C-960FFD120316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4" creationId="{32B1BC8D-0AF6-4925-AF79-77232CD6384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85" creationId="{7DFBD962-3BA8-49EF-B4BD-56EF1F431A51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7" creationId="{421F82E1-130F-40BF-9795-96535185A77C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8" creationId="{395D85C0-679C-4A6C-B5E9-44DF473EB959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99" creationId="{9AFD6310-8C17-4D87-B7AC-6302038A8C1E}"/>
          </ac:grpSpMkLst>
        </pc:grpChg>
        <pc:grpChg chg="mod topLvl">
          <ac:chgData name="Nguyen, Jason" userId="af4c5f45-2e48-48f8-a6f3-b5c7e29b5540" providerId="ADAL" clId="{9B151DFC-9C2A-4D31-B77D-EE9097B9B97A}" dt="2021-03-16T09:43:56.402" v="3532" actId="164"/>
          <ac:grpSpMkLst>
            <pc:docMk/>
            <pc:sldMk cId="3404241578" sldId="299"/>
            <ac:grpSpMk id="108" creationId="{13BCFF36-D165-41AF-B744-2A6B491453FA}"/>
          </ac:grpSpMkLst>
        </pc:grpChg>
        <pc:grpChg chg="mod topLvl">
          <ac:chgData name="Nguyen, Jason" userId="af4c5f45-2e48-48f8-a6f3-b5c7e29b5540" providerId="ADAL" clId="{9B151DFC-9C2A-4D31-B77D-EE9097B9B97A}" dt="2021-03-16T09:43:52.752" v="3531" actId="164"/>
          <ac:grpSpMkLst>
            <pc:docMk/>
            <pc:sldMk cId="3404241578" sldId="299"/>
            <ac:grpSpMk id="114" creationId="{B9CF579E-D4E3-4DEA-A31F-260050F69F63}"/>
          </ac:grpSpMkLst>
        </pc:grpChg>
        <pc:grpChg chg="del">
          <ac:chgData name="Nguyen, Jason" userId="af4c5f45-2e48-48f8-a6f3-b5c7e29b5540" providerId="ADAL" clId="{9B151DFC-9C2A-4D31-B77D-EE9097B9B97A}" dt="2021-03-16T09:31:42.769" v="3240" actId="165"/>
          <ac:grpSpMkLst>
            <pc:docMk/>
            <pc:sldMk cId="3404241578" sldId="299"/>
            <ac:grpSpMk id="120" creationId="{C8E16CA1-FE80-43BA-96E9-C2A8097B95C5}"/>
          </ac:grpSpMkLst>
        </pc:grpChg>
        <pc:grpChg chg="del">
          <ac:chgData name="Nguyen, Jason" userId="af4c5f45-2e48-48f8-a6f3-b5c7e29b5540" providerId="ADAL" clId="{9B151DFC-9C2A-4D31-B77D-EE9097B9B97A}" dt="2021-03-16T09:36:36.909" v="3401" actId="165"/>
          <ac:grpSpMkLst>
            <pc:docMk/>
            <pc:sldMk cId="3404241578" sldId="299"/>
            <ac:grpSpMk id="123" creationId="{64161C3E-B94C-471E-ACDE-FBB9643C16FD}"/>
          </ac:grpSpMkLst>
        </pc:grpChg>
        <pc:cxnChg chg="mod topLvl">
          <ac:chgData name="Nguyen, Jason" userId="af4c5f45-2e48-48f8-a6f3-b5c7e29b5540" providerId="ADAL" clId="{9B151DFC-9C2A-4D31-B77D-EE9097B9B97A}" dt="2021-03-16T09:44:00.625" v="3533" actId="164"/>
          <ac:cxnSpMkLst>
            <pc:docMk/>
            <pc:sldMk cId="3404241578" sldId="299"/>
            <ac:cxnSpMk id="61" creationId="{528A53E4-6D05-43D1-AB9D-89FB654CA738}"/>
          </ac:cxnSpMkLst>
        </pc:cxnChg>
        <pc:cxnChg chg="mod topLvl">
          <ac:chgData name="Nguyen, Jason" userId="af4c5f45-2e48-48f8-a6f3-b5c7e29b5540" providerId="ADAL" clId="{9B151DFC-9C2A-4D31-B77D-EE9097B9B97A}" dt="2021-03-16T09:44:00.625" v="3533" actId="164"/>
          <ac:cxnSpMkLst>
            <pc:docMk/>
            <pc:sldMk cId="3404241578" sldId="299"/>
            <ac:cxnSpMk id="77" creationId="{AB409934-FE8A-4439-9E45-522A1AB9444A}"/>
          </ac:cxnSpMkLst>
        </pc:cxnChg>
        <pc:cxnChg chg="mod topLvl">
          <ac:chgData name="Nguyen, Jason" userId="af4c5f45-2e48-48f8-a6f3-b5c7e29b5540" providerId="ADAL" clId="{9B151DFC-9C2A-4D31-B77D-EE9097B9B97A}" dt="2021-03-16T09:43:56.402" v="3532" actId="164"/>
          <ac:cxnSpMkLst>
            <pc:docMk/>
            <pc:sldMk cId="3404241578" sldId="299"/>
            <ac:cxnSpMk id="82" creationId="{B4C7E264-5019-4E0F-A910-01712B50121C}"/>
          </ac:cxnSpMkLst>
        </pc:cxnChg>
        <pc:cxnChg chg="mod topLvl">
          <ac:chgData name="Nguyen, Jason" userId="af4c5f45-2e48-48f8-a6f3-b5c7e29b5540" providerId="ADAL" clId="{9B151DFC-9C2A-4D31-B77D-EE9097B9B97A}" dt="2021-03-16T09:32:43.296" v="3346" actId="164"/>
          <ac:cxnSpMkLst>
            <pc:docMk/>
            <pc:sldMk cId="3404241578" sldId="299"/>
            <ac:cxnSpMk id="86" creationId="{5CB69771-5AC5-49E7-BA2E-8B16B09AF96D}"/>
          </ac:cxnSpMkLst>
        </pc:cxnChg>
        <pc:cxnChg chg="mod topLvl">
          <ac:chgData name="Nguyen, Jason" userId="af4c5f45-2e48-48f8-a6f3-b5c7e29b5540" providerId="ADAL" clId="{9B151DFC-9C2A-4D31-B77D-EE9097B9B97A}" dt="2021-03-16T09:43:52.752" v="3531" actId="164"/>
          <ac:cxnSpMkLst>
            <pc:docMk/>
            <pc:sldMk cId="3404241578" sldId="299"/>
            <ac:cxnSpMk id="96" creationId="{B9435B80-C1DB-4995-8D6E-D763AE595126}"/>
          </ac:cxnSpMkLst>
        </pc:cxnChg>
        <pc:cxnChg chg="del mod">
          <ac:chgData name="Nguyen, Jason" userId="af4c5f45-2e48-48f8-a6f3-b5c7e29b5540" providerId="ADAL" clId="{9B151DFC-9C2A-4D31-B77D-EE9097B9B97A}" dt="2021-03-16T09:27:24.841" v="3025" actId="478"/>
          <ac:cxnSpMkLst>
            <pc:docMk/>
            <pc:sldMk cId="3404241578" sldId="299"/>
            <ac:cxnSpMk id="127" creationId="{0D23F5A5-6A20-4520-B114-39EA0A16BBEE}"/>
          </ac:cxnSpMkLst>
        </pc:cxnChg>
      </pc:sldChg>
      <pc:sldChg chg="addSp delSp modSp add del ord">
        <pc:chgData name="Nguyen, Jason" userId="af4c5f45-2e48-48f8-a6f3-b5c7e29b5540" providerId="ADAL" clId="{9B151DFC-9C2A-4D31-B77D-EE9097B9B97A}" dt="2021-03-18T02:26:41.945" v="8199" actId="2696"/>
        <pc:sldMkLst>
          <pc:docMk/>
          <pc:sldMk cId="425877150" sldId="300"/>
        </pc:sldMkLst>
        <pc:spChg chg="mod">
          <ac:chgData name="Nguyen, Jason" userId="af4c5f45-2e48-48f8-a6f3-b5c7e29b5540" providerId="ADAL" clId="{9B151DFC-9C2A-4D31-B77D-EE9097B9B97A}" dt="2021-03-16T11:02:51.804" v="3879" actId="20577"/>
          <ac:spMkLst>
            <pc:docMk/>
            <pc:sldMk cId="425877150" sldId="300"/>
            <ac:spMk id="2" creationId="{4A6B0519-8BC8-44C7-95E1-2ABF69E80E9F}"/>
          </ac:spMkLst>
        </pc:spChg>
        <pc:spChg chg="del mod">
          <ac:chgData name="Nguyen, Jason" userId="af4c5f45-2e48-48f8-a6f3-b5c7e29b5540" providerId="ADAL" clId="{9B151DFC-9C2A-4D31-B77D-EE9097B9B97A}" dt="2021-03-16T11:26:37.804" v="3881" actId="478"/>
          <ac:spMkLst>
            <pc:docMk/>
            <pc:sldMk cId="425877150" sldId="300"/>
            <ac:spMk id="3" creationId="{4C758191-7618-490A-8FB2-431857641274}"/>
          </ac:spMkLst>
        </pc:spChg>
        <pc:spChg chg="add mod">
          <ac:chgData name="Nguyen, Jason" userId="af4c5f45-2e48-48f8-a6f3-b5c7e29b5540" providerId="ADAL" clId="{9B151DFC-9C2A-4D31-B77D-EE9097B9B97A}" dt="2021-03-16T11:53:40.523" v="4118" actId="14100"/>
          <ac:spMkLst>
            <pc:docMk/>
            <pc:sldMk cId="425877150" sldId="300"/>
            <ac:spMk id="4" creationId="{4E9C4C78-C115-4E5C-99F8-57D345E23937}"/>
          </ac:spMkLst>
        </pc:spChg>
        <pc:spChg chg="add mod">
          <ac:chgData name="Nguyen, Jason" userId="af4c5f45-2e48-48f8-a6f3-b5c7e29b5540" providerId="ADAL" clId="{9B151DFC-9C2A-4D31-B77D-EE9097B9B97A}" dt="2021-03-16T15:46:20.119" v="5901" actId="208"/>
          <ac:spMkLst>
            <pc:docMk/>
            <pc:sldMk cId="425877150" sldId="300"/>
            <ac:spMk id="5" creationId="{832C57EF-7997-444B-9424-F7F6BE0E202E}"/>
          </ac:spMkLst>
        </pc:spChg>
        <pc:spChg chg="add mod">
          <ac:chgData name="Nguyen, Jason" userId="af4c5f45-2e48-48f8-a6f3-b5c7e29b5540" providerId="ADAL" clId="{9B151DFC-9C2A-4D31-B77D-EE9097B9B97A}" dt="2021-03-16T11:53:45.258" v="4120" actId="14100"/>
          <ac:spMkLst>
            <pc:docMk/>
            <pc:sldMk cId="425877150" sldId="300"/>
            <ac:spMk id="6" creationId="{566CED6C-8E67-4941-943C-E9233E7CD888}"/>
          </ac:spMkLst>
        </pc:spChg>
        <pc:spChg chg="add mod topLvl">
          <ac:chgData name="Nguyen, Jason" userId="af4c5f45-2e48-48f8-a6f3-b5c7e29b5540" providerId="ADAL" clId="{9B151DFC-9C2A-4D31-B77D-EE9097B9B97A}" dt="2021-03-16T11:52:57.673" v="4115" actId="165"/>
          <ac:spMkLst>
            <pc:docMk/>
            <pc:sldMk cId="425877150" sldId="300"/>
            <ac:spMk id="7" creationId="{F16EFAAA-C290-477A-A0E4-3CA0A5963E9B}"/>
          </ac:spMkLst>
        </pc:spChg>
        <pc:spChg chg="add del mod">
          <ac:chgData name="Nguyen, Jason" userId="af4c5f45-2e48-48f8-a6f3-b5c7e29b5540" providerId="ADAL" clId="{9B151DFC-9C2A-4D31-B77D-EE9097B9B97A}" dt="2021-03-16T11:46:26.268" v="3915" actId="478"/>
          <ac:spMkLst>
            <pc:docMk/>
            <pc:sldMk cId="425877150" sldId="300"/>
            <ac:spMk id="15" creationId="{97C8F889-4C9D-4725-995A-69E4E85A7A66}"/>
          </ac:spMkLst>
        </pc:spChg>
        <pc:spChg chg="add mod">
          <ac:chgData name="Nguyen, Jason" userId="af4c5f45-2e48-48f8-a6f3-b5c7e29b5540" providerId="ADAL" clId="{9B151DFC-9C2A-4D31-B77D-EE9097B9B97A}" dt="2021-03-16T11:57:16.069" v="4226" actId="404"/>
          <ac:spMkLst>
            <pc:docMk/>
            <pc:sldMk cId="425877150" sldId="300"/>
            <ac:spMk id="21" creationId="{91E112EF-ED52-4CEA-A84D-E36FDCFD41A1}"/>
          </ac:spMkLst>
        </pc:spChg>
        <pc:spChg chg="add mod">
          <ac:chgData name="Nguyen, Jason" userId="af4c5f45-2e48-48f8-a6f3-b5c7e29b5540" providerId="ADAL" clId="{9B151DFC-9C2A-4D31-B77D-EE9097B9B97A}" dt="2021-03-16T11:56:17.606" v="4152" actId="1036"/>
          <ac:spMkLst>
            <pc:docMk/>
            <pc:sldMk cId="425877150" sldId="300"/>
            <ac:spMk id="22" creationId="{7F1F4833-56B8-4B90-8B34-FBF83D3C2520}"/>
          </ac:spMkLst>
        </pc:spChg>
        <pc:spChg chg="add mod">
          <ac:chgData name="Nguyen, Jason" userId="af4c5f45-2e48-48f8-a6f3-b5c7e29b5540" providerId="ADAL" clId="{9B151DFC-9C2A-4D31-B77D-EE9097B9B97A}" dt="2021-03-16T11:57:21.063" v="4227" actId="404"/>
          <ac:spMkLst>
            <pc:docMk/>
            <pc:sldMk cId="425877150" sldId="300"/>
            <ac:spMk id="31" creationId="{F2C3CAF1-D5A5-4B54-8AE9-5C8376BE0BD4}"/>
          </ac:spMkLst>
        </pc:spChg>
        <pc:spChg chg="add mod">
          <ac:chgData name="Nguyen, Jason" userId="af4c5f45-2e48-48f8-a6f3-b5c7e29b5540" providerId="ADAL" clId="{9B151DFC-9C2A-4D31-B77D-EE9097B9B97A}" dt="2021-03-16T11:58:27.301" v="4229" actId="1076"/>
          <ac:spMkLst>
            <pc:docMk/>
            <pc:sldMk cId="425877150" sldId="300"/>
            <ac:spMk id="32" creationId="{61EFC48D-3321-445F-A866-614CF0D6F392}"/>
          </ac:spMkLst>
        </pc:spChg>
        <pc:spChg chg="add mod">
          <ac:chgData name="Nguyen, Jason" userId="af4c5f45-2e48-48f8-a6f3-b5c7e29b5540" providerId="ADAL" clId="{9B151DFC-9C2A-4D31-B77D-EE9097B9B97A}" dt="2021-03-16T11:58:50.667" v="4249" actId="1076"/>
          <ac:spMkLst>
            <pc:docMk/>
            <pc:sldMk cId="425877150" sldId="300"/>
            <ac:spMk id="33" creationId="{C60AABA5-31C7-4837-90DA-CA53CB4683BB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34" creationId="{04EE580E-B0A9-40A8-BA4D-C557A914FDBF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43" creationId="{E6E31128-A6F1-4CF9-A531-E0FD320A253D}"/>
          </ac:spMkLst>
        </pc:spChg>
        <pc:spChg chg="add mod">
          <ac:chgData name="Nguyen, Jason" userId="af4c5f45-2e48-48f8-a6f3-b5c7e29b5540" providerId="ADAL" clId="{9B151DFC-9C2A-4D31-B77D-EE9097B9B97A}" dt="2021-03-16T12:04:15.287" v="4314" actId="1037"/>
          <ac:spMkLst>
            <pc:docMk/>
            <pc:sldMk cId="425877150" sldId="300"/>
            <ac:spMk id="44" creationId="{FC88501E-E42B-486A-9835-882DFC9447DB}"/>
          </ac:spMkLst>
        </pc:spChg>
        <pc:spChg chg="add mod">
          <ac:chgData name="Nguyen, Jason" userId="af4c5f45-2e48-48f8-a6f3-b5c7e29b5540" providerId="ADAL" clId="{9B151DFC-9C2A-4D31-B77D-EE9097B9B97A}" dt="2021-03-16T12:03:17.646" v="4297" actId="1076"/>
          <ac:spMkLst>
            <pc:docMk/>
            <pc:sldMk cId="425877150" sldId="300"/>
            <ac:spMk id="45" creationId="{6860A2F9-4806-40A3-A7F0-8A601EA70876}"/>
          </ac:spMkLst>
        </pc:spChg>
        <pc:spChg chg="add mod">
          <ac:chgData name="Nguyen, Jason" userId="af4c5f45-2e48-48f8-a6f3-b5c7e29b5540" providerId="ADAL" clId="{9B151DFC-9C2A-4D31-B77D-EE9097B9B97A}" dt="2021-03-16T12:52:12.082" v="5445" actId="20577"/>
          <ac:spMkLst>
            <pc:docMk/>
            <pc:sldMk cId="425877150" sldId="300"/>
            <ac:spMk id="46" creationId="{D4A5C9E1-5C44-4992-BBA3-42FBDACAF069}"/>
          </ac:spMkLst>
        </pc:spChg>
        <pc:spChg chg="add mod">
          <ac:chgData name="Nguyen, Jason" userId="af4c5f45-2e48-48f8-a6f3-b5c7e29b5540" providerId="ADAL" clId="{9B151DFC-9C2A-4D31-B77D-EE9097B9B97A}" dt="2021-03-16T12:52:14.874" v="5447" actId="20577"/>
          <ac:spMkLst>
            <pc:docMk/>
            <pc:sldMk cId="425877150" sldId="300"/>
            <ac:spMk id="47" creationId="{E87BF29C-0D8B-49BD-A7CE-F46801573C3D}"/>
          </ac:spMkLst>
        </pc:spChg>
        <pc:spChg chg="add mod">
          <ac:chgData name="Nguyen, Jason" userId="af4c5f45-2e48-48f8-a6f3-b5c7e29b5540" providerId="ADAL" clId="{9B151DFC-9C2A-4D31-B77D-EE9097B9B97A}" dt="2021-03-16T15:50:55.178" v="5915" actId="208"/>
          <ac:spMkLst>
            <pc:docMk/>
            <pc:sldMk cId="425877150" sldId="300"/>
            <ac:spMk id="48" creationId="{8B9810F9-E601-4D1F-A2F5-3285680A8CB9}"/>
          </ac:spMkLst>
        </pc:spChg>
        <pc:spChg chg="add mod">
          <ac:chgData name="Nguyen, Jason" userId="af4c5f45-2e48-48f8-a6f3-b5c7e29b5540" providerId="ADAL" clId="{9B151DFC-9C2A-4D31-B77D-EE9097B9B97A}" dt="2021-03-16T12:54:57.027" v="5480" actId="1076"/>
          <ac:spMkLst>
            <pc:docMk/>
            <pc:sldMk cId="425877150" sldId="300"/>
            <ac:spMk id="49" creationId="{3D80A0B7-6740-45A1-91D9-54D8849DE9EC}"/>
          </ac:spMkLst>
        </pc:spChg>
        <pc:grpChg chg="add mod topLvl">
          <ac:chgData name="Nguyen, Jason" userId="af4c5f45-2e48-48f8-a6f3-b5c7e29b5540" providerId="ADAL" clId="{9B151DFC-9C2A-4D31-B77D-EE9097B9B97A}" dt="2021-03-16T11:56:52.714" v="4225" actId="1035"/>
          <ac:grpSpMkLst>
            <pc:docMk/>
            <pc:sldMk cId="425877150" sldId="300"/>
            <ac:grpSpMk id="8" creationId="{C0E95B36-390D-48CA-B0D1-F2999B78F218}"/>
          </ac:grpSpMkLst>
        </pc:grpChg>
        <pc:grpChg chg="add mod topLvl">
          <ac:chgData name="Nguyen, Jason" userId="af4c5f45-2e48-48f8-a6f3-b5c7e29b5540" providerId="ADAL" clId="{9B151DFC-9C2A-4D31-B77D-EE9097B9B97A}" dt="2021-03-16T11:56:47.781" v="4203" actId="1035"/>
          <ac:grpSpMkLst>
            <pc:docMk/>
            <pc:sldMk cId="425877150" sldId="300"/>
            <ac:grpSpMk id="12" creationId="{ADBFB4FF-CB53-44B2-9187-06A244FE2D39}"/>
          </ac:grpSpMkLst>
        </pc:grpChg>
        <pc:grpChg chg="add del mod">
          <ac:chgData name="Nguyen, Jason" userId="af4c5f45-2e48-48f8-a6f3-b5c7e29b5540" providerId="ADAL" clId="{9B151DFC-9C2A-4D31-B77D-EE9097B9B97A}" dt="2021-03-16T11:52:57.673" v="4115" actId="165"/>
          <ac:grpSpMkLst>
            <pc:docMk/>
            <pc:sldMk cId="425877150" sldId="300"/>
            <ac:grpSpMk id="18" creationId="{8076B1AD-E777-451C-95C6-0BE9BA03B697}"/>
          </ac:grpSpMkLst>
        </pc:grpChg>
        <pc:grpChg chg="add mod">
          <ac:chgData name="Nguyen, Jason" userId="af4c5f45-2e48-48f8-a6f3-b5c7e29b5540" providerId="ADAL" clId="{9B151DFC-9C2A-4D31-B77D-EE9097B9B97A}" dt="2021-03-16T11:56:36.105" v="4161" actId="1036"/>
          <ac:grpSpMkLst>
            <pc:docMk/>
            <pc:sldMk cId="425877150" sldId="300"/>
            <ac:grpSpMk id="23" creationId="{AE54F103-9181-4C0D-BA0D-4A0D230EF0F2}"/>
          </ac:grpSpMkLst>
        </pc:grpChg>
        <pc:grpChg chg="add mod">
          <ac:chgData name="Nguyen, Jason" userId="af4c5f45-2e48-48f8-a6f3-b5c7e29b5540" providerId="ADAL" clId="{9B151DFC-9C2A-4D31-B77D-EE9097B9B97A}" dt="2021-03-16T11:56:40.955" v="4178" actId="1036"/>
          <ac:grpSpMkLst>
            <pc:docMk/>
            <pc:sldMk cId="425877150" sldId="300"/>
            <ac:grpSpMk id="27" creationId="{7CA2243D-DA64-4B77-92ED-DD55765E9D02}"/>
          </ac:grpSpMkLst>
        </pc:grpChg>
        <pc:grpChg chg="add mod">
          <ac:chgData name="Nguyen, Jason" userId="af4c5f45-2e48-48f8-a6f3-b5c7e29b5540" providerId="ADAL" clId="{9B151DFC-9C2A-4D31-B77D-EE9097B9B97A}" dt="2021-03-16T12:04:15.287" v="4314" actId="1037"/>
          <ac:grpSpMkLst>
            <pc:docMk/>
            <pc:sldMk cId="425877150" sldId="300"/>
            <ac:grpSpMk id="35" creationId="{BA6F55B7-C70B-4E9C-94F6-4E6B0DA2ECD2}"/>
          </ac:grpSpMkLst>
        </pc:grpChg>
        <pc:grpChg chg="add mod">
          <ac:chgData name="Nguyen, Jason" userId="af4c5f45-2e48-48f8-a6f3-b5c7e29b5540" providerId="ADAL" clId="{9B151DFC-9C2A-4D31-B77D-EE9097B9B97A}" dt="2021-03-16T12:04:15.287" v="4314" actId="1037"/>
          <ac:grpSpMkLst>
            <pc:docMk/>
            <pc:sldMk cId="425877150" sldId="300"/>
            <ac:grpSpMk id="39" creationId="{F1D42202-DE31-40E8-8548-54E4193035DC}"/>
          </ac:grpSpMkLst>
        </pc:grpChg>
        <pc:graphicFrameChg chg="add del mod modGraphic">
          <ac:chgData name="Nguyen, Jason" userId="af4c5f45-2e48-48f8-a6f3-b5c7e29b5540" providerId="ADAL" clId="{9B151DFC-9C2A-4D31-B77D-EE9097B9B97A}" dt="2021-03-16T11:46:22.948" v="3914" actId="478"/>
          <ac:graphicFrameMkLst>
            <pc:docMk/>
            <pc:sldMk cId="425877150" sldId="300"/>
            <ac:graphicFrameMk id="16" creationId="{7E455761-557A-48DD-A21E-62A43151E6CD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8T02:26:22.441" v="8198" actId="1076"/>
          <ac:graphicFrameMkLst>
            <pc:docMk/>
            <pc:sldMk cId="425877150" sldId="300"/>
            <ac:graphicFrameMk id="19" creationId="{E2D0DDE1-3965-4A62-BAB7-C84B8B4FA499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28.062" v="5510" actId="20577"/>
          <ac:graphicFrameMkLst>
            <pc:docMk/>
            <pc:sldMk cId="425877150" sldId="300"/>
            <ac:graphicFrameMk id="30" creationId="{53815A05-B9A4-4057-810D-BA9493B5C0CA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6T12:56:32.951" v="5518" actId="20577"/>
          <ac:graphicFrameMkLst>
            <pc:docMk/>
            <pc:sldMk cId="425877150" sldId="300"/>
            <ac:graphicFrameMk id="42" creationId="{BABB9924-537B-4A93-8B26-D908E5758BA9}"/>
          </ac:graphicFrameMkLst>
        </pc:graphicFrameChg>
      </pc:sldChg>
      <pc:sldChg chg="addSp delSp modSp add">
        <pc:chgData name="Nguyen, Jason" userId="af4c5f45-2e48-48f8-a6f3-b5c7e29b5540" providerId="ADAL" clId="{9B151DFC-9C2A-4D31-B77D-EE9097B9B97A}" dt="2021-03-18T03:13:10.945" v="9274" actId="20577"/>
        <pc:sldMkLst>
          <pc:docMk/>
          <pc:sldMk cId="447295797" sldId="301"/>
        </pc:sldMkLst>
        <pc:spChg chg="mod">
          <ac:chgData name="Nguyen, Jason" userId="af4c5f45-2e48-48f8-a6f3-b5c7e29b5540" providerId="ADAL" clId="{9B151DFC-9C2A-4D31-B77D-EE9097B9B97A}" dt="2021-03-18T03:13:10.945" v="9274" actId="20577"/>
          <ac:spMkLst>
            <pc:docMk/>
            <pc:sldMk cId="447295797" sldId="301"/>
            <ac:spMk id="2" creationId="{4A6B0519-8BC8-44C7-95E1-2ABF69E80E9F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3" creationId="{86149648-598E-4773-87DE-8EA26EEC2D1C}"/>
          </ac:spMkLst>
        </pc:spChg>
        <pc:spChg chg="mod">
          <ac:chgData name="Nguyen, Jason" userId="af4c5f45-2e48-48f8-a6f3-b5c7e29b5540" providerId="ADAL" clId="{9B151DFC-9C2A-4D31-B77D-EE9097B9B97A}" dt="2021-03-16T15:46:27.544" v="5902" actId="208"/>
          <ac:spMkLst>
            <pc:docMk/>
            <pc:sldMk cId="447295797" sldId="301"/>
            <ac:spMk id="5" creationId="{832C57EF-7997-444B-9424-F7F6BE0E202E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7" creationId="{F16EFAAA-C290-477A-A0E4-3CA0A5963E9B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21" creationId="{91E112EF-ED52-4CEA-A84D-E36FDCFD41A1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22" creationId="{7F1F4833-56B8-4B90-8B34-FBF83D3C2520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1" creationId="{F2C3CAF1-D5A5-4B54-8AE9-5C8376BE0BD4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2" creationId="{61EFC48D-3321-445F-A866-614CF0D6F392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33" creationId="{C60AABA5-31C7-4837-90DA-CA53CB4683BB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34" creationId="{04EE580E-B0A9-40A8-BA4D-C557A914FDBF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3" creationId="{E6E31128-A6F1-4CF9-A531-E0FD320A253D}"/>
          </ac:spMkLst>
        </pc:spChg>
        <pc:spChg chg="del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4" creationId="{FC88501E-E42B-486A-9835-882DFC9447DB}"/>
          </ac:spMkLst>
        </pc:spChg>
        <pc:spChg chg="del">
          <ac:chgData name="Nguyen, Jason" userId="af4c5f45-2e48-48f8-a6f3-b5c7e29b5540" providerId="ADAL" clId="{9B151DFC-9C2A-4D31-B77D-EE9097B9B97A}" dt="2021-03-16T12:15:06.794" v="4619" actId="478"/>
          <ac:spMkLst>
            <pc:docMk/>
            <pc:sldMk cId="447295797" sldId="301"/>
            <ac:spMk id="45" creationId="{6860A2F9-4806-40A3-A7F0-8A601EA70876}"/>
          </ac:spMkLst>
        </pc:spChg>
        <pc:spChg chg="del">
          <ac:chgData name="Nguyen, Jason" userId="af4c5f45-2e48-48f8-a6f3-b5c7e29b5540" providerId="ADAL" clId="{9B151DFC-9C2A-4D31-B77D-EE9097B9B97A}" dt="2021-03-16T12:16:30.903" v="4647" actId="478"/>
          <ac:spMkLst>
            <pc:docMk/>
            <pc:sldMk cId="447295797" sldId="301"/>
            <ac:spMk id="46" creationId="{D4A5C9E1-5C44-4992-BBA3-42FBDACAF069}"/>
          </ac:spMkLst>
        </pc:spChg>
        <pc:spChg chg="del mod">
          <ac:chgData name="Nguyen, Jason" userId="af4c5f45-2e48-48f8-a6f3-b5c7e29b5540" providerId="ADAL" clId="{9B151DFC-9C2A-4D31-B77D-EE9097B9B97A}" dt="2021-03-16T12:29:05.982" v="5290" actId="478"/>
          <ac:spMkLst>
            <pc:docMk/>
            <pc:sldMk cId="447295797" sldId="301"/>
            <ac:spMk id="47" creationId="{E87BF29C-0D8B-49BD-A7CE-F46801573C3D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48" creationId="{D499275B-F71D-45E9-AC67-A290DD658CA3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57" creationId="{1B88E253-E368-4B79-A2FD-6DF623EF64A3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58" creationId="{93BCC461-62CB-462C-854D-F279656FE3BB}"/>
          </ac:spMkLst>
        </pc:spChg>
        <pc:spChg chg="add mod">
          <ac:chgData name="Nguyen, Jason" userId="af4c5f45-2e48-48f8-a6f3-b5c7e29b5540" providerId="ADAL" clId="{9B151DFC-9C2A-4D31-B77D-EE9097B9B97A}" dt="2021-03-16T12:57:02.585" v="5534" actId="20577"/>
          <ac:spMkLst>
            <pc:docMk/>
            <pc:sldMk cId="447295797" sldId="301"/>
            <ac:spMk id="59" creationId="{21470163-3421-4DB9-BC5B-B179DDC663CE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60" creationId="{B28FC477-700A-4D6B-BF6A-850277A1C366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69" creationId="{CA0F4E24-E55B-4191-B4DE-5EAEA962F235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70" creationId="{5715193F-80D6-49FE-80E6-E8644DE9F864}"/>
          </ac:spMkLst>
        </pc:spChg>
        <pc:spChg chg="add del mod">
          <ac:chgData name="Nguyen, Jason" userId="af4c5f45-2e48-48f8-a6f3-b5c7e29b5540" providerId="ADAL" clId="{9B151DFC-9C2A-4D31-B77D-EE9097B9B97A}" dt="2021-03-16T12:16:56.279" v="4655" actId="478"/>
          <ac:spMkLst>
            <pc:docMk/>
            <pc:sldMk cId="447295797" sldId="301"/>
            <ac:spMk id="71" creationId="{00151644-85CC-43BD-8D05-C312261798F3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72" creationId="{F8B5E87F-2854-4A30-A3CC-3A4E66F83134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81" creationId="{F155CF30-1C7F-463A-97CB-0EDB778E271B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82" creationId="{8151BD6D-E27F-436F-ADA3-882B0B7EC10E}"/>
          </ac:spMkLst>
        </pc:spChg>
        <pc:spChg chg="add mod">
          <ac:chgData name="Nguyen, Jason" userId="af4c5f45-2e48-48f8-a6f3-b5c7e29b5540" providerId="ADAL" clId="{9B151DFC-9C2A-4D31-B77D-EE9097B9B97A}" dt="2021-03-16T12:57:17.699" v="5539" actId="20577"/>
          <ac:spMkLst>
            <pc:docMk/>
            <pc:sldMk cId="447295797" sldId="301"/>
            <ac:spMk id="83" creationId="{9ED3D391-093A-4824-948A-A1D916FEF1A1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84" creationId="{1BC67004-DFC5-430B-8426-4D051F29968B}"/>
          </ac:spMkLst>
        </pc:spChg>
        <pc:spChg chg="add del mod">
          <ac:chgData name="Nguyen, Jason" userId="af4c5f45-2e48-48f8-a6f3-b5c7e29b5540" providerId="ADAL" clId="{9B151DFC-9C2A-4D31-B77D-EE9097B9B97A}" dt="2021-03-16T12:26:13.945" v="5274" actId="478"/>
          <ac:spMkLst>
            <pc:docMk/>
            <pc:sldMk cId="447295797" sldId="301"/>
            <ac:spMk id="85" creationId="{47538F13-F658-4F0B-A62B-41A76F592951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86" creationId="{A39438B4-D404-4136-BBD7-4DA1A5B2AAEB}"/>
          </ac:spMkLst>
        </pc:spChg>
        <pc:spChg chg="add del mod">
          <ac:chgData name="Nguyen, Jason" userId="af4c5f45-2e48-48f8-a6f3-b5c7e29b5540" providerId="ADAL" clId="{9B151DFC-9C2A-4D31-B77D-EE9097B9B97A}" dt="2021-03-16T12:28:39.724" v="5285" actId="478"/>
          <ac:spMkLst>
            <pc:docMk/>
            <pc:sldMk cId="447295797" sldId="301"/>
            <ac:spMk id="87" creationId="{FAB6C1E5-F25A-4C01-978F-B714F2C83517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88" creationId="{7794E1B7-E635-4B84-804E-D123C3C8E921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89" creationId="{CFE6E54E-C9FF-41CD-98C0-E9F86FA13399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98" creationId="{7E0024E4-567D-46E4-92B1-64CEF98F3FF5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99" creationId="{3ED11D96-C880-4F7B-A22E-ADA7684129F4}"/>
          </ac:spMkLst>
        </pc:spChg>
        <pc:spChg chg="add mod">
          <ac:chgData name="Nguyen, Jason" userId="af4c5f45-2e48-48f8-a6f3-b5c7e29b5540" providerId="ADAL" clId="{9B151DFC-9C2A-4D31-B77D-EE9097B9B97A}" dt="2021-03-16T12:59:45.637" v="5667" actId="20577"/>
          <ac:spMkLst>
            <pc:docMk/>
            <pc:sldMk cId="447295797" sldId="301"/>
            <ac:spMk id="100" creationId="{6F6F58D2-6C2E-4D6F-8933-4D8A73F1BCDA}"/>
          </ac:spMkLst>
        </pc:spChg>
        <pc:spChg chg="add del mod">
          <ac:chgData name="Nguyen, Jason" userId="af4c5f45-2e48-48f8-a6f3-b5c7e29b5540" providerId="ADAL" clId="{9B151DFC-9C2A-4D31-B77D-EE9097B9B97A}" dt="2021-03-16T12:30:14.049" v="5328" actId="478"/>
          <ac:spMkLst>
            <pc:docMk/>
            <pc:sldMk cId="447295797" sldId="301"/>
            <ac:spMk id="101" creationId="{D2B40B44-CF8F-4CAF-AA4E-FD6D4A01B9D8}"/>
          </ac:spMkLst>
        </pc:spChg>
        <pc:spChg chg="add del mod">
          <ac:chgData name="Nguyen, Jason" userId="af4c5f45-2e48-48f8-a6f3-b5c7e29b5540" providerId="ADAL" clId="{9B151DFC-9C2A-4D31-B77D-EE9097B9B97A}" dt="2021-03-16T12:30:45.460" v="5341" actId="478"/>
          <ac:spMkLst>
            <pc:docMk/>
            <pc:sldMk cId="447295797" sldId="301"/>
            <ac:spMk id="102" creationId="{85FFDB7A-5A3E-44C2-A4CE-12A4CD31B4EC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103" creationId="{077251AD-35BC-4110-B066-3F2677356A12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104" creationId="{4E61805B-1222-4DDC-9EDD-C748DCFE7791}"/>
          </ac:spMkLst>
        </pc:spChg>
        <pc:spChg chg="add mod">
          <ac:chgData name="Nguyen, Jason" userId="af4c5f45-2e48-48f8-a6f3-b5c7e29b5540" providerId="ADAL" clId="{9B151DFC-9C2A-4D31-B77D-EE9097B9B97A}" dt="2021-03-18T02:32:31.785" v="8368" actId="1038"/>
          <ac:spMkLst>
            <pc:docMk/>
            <pc:sldMk cId="447295797" sldId="301"/>
            <ac:spMk id="105" creationId="{664E0B7A-B399-400B-ABD2-5EC7A3713116}"/>
          </ac:spMkLst>
        </pc:spChg>
        <pc:grpChg chg="del">
          <ac:chgData name="Nguyen, Jason" userId="af4c5f45-2e48-48f8-a6f3-b5c7e29b5540" providerId="ADAL" clId="{9B151DFC-9C2A-4D31-B77D-EE9097B9B97A}" dt="2021-03-16T12:15:06.794" v="4619" actId="478"/>
          <ac:grpSpMkLst>
            <pc:docMk/>
            <pc:sldMk cId="447295797" sldId="301"/>
            <ac:grpSpMk id="8" creationId="{C0E95B36-390D-48CA-B0D1-F2999B78F218}"/>
          </ac:grpSpMkLst>
        </pc:grpChg>
        <pc:grpChg chg="del">
          <ac:chgData name="Nguyen, Jason" userId="af4c5f45-2e48-48f8-a6f3-b5c7e29b5540" providerId="ADAL" clId="{9B151DFC-9C2A-4D31-B77D-EE9097B9B97A}" dt="2021-03-16T12:15:06.794" v="4619" actId="478"/>
          <ac:grpSpMkLst>
            <pc:docMk/>
            <pc:sldMk cId="447295797" sldId="301"/>
            <ac:grpSpMk id="12" creationId="{ADBFB4FF-CB53-44B2-9187-06A244FE2D39}"/>
          </ac:grpSpMkLst>
        </pc:grpChg>
        <pc:grpChg chg="del">
          <ac:chgData name="Nguyen, Jason" userId="af4c5f45-2e48-48f8-a6f3-b5c7e29b5540" providerId="ADAL" clId="{9B151DFC-9C2A-4D31-B77D-EE9097B9B97A}" dt="2021-03-16T12:16:30.903" v="4647" actId="478"/>
          <ac:grpSpMkLst>
            <pc:docMk/>
            <pc:sldMk cId="447295797" sldId="301"/>
            <ac:grpSpMk id="23" creationId="{AE54F103-9181-4C0D-BA0D-4A0D230EF0F2}"/>
          </ac:grpSpMkLst>
        </pc:grpChg>
        <pc:grpChg chg="del">
          <ac:chgData name="Nguyen, Jason" userId="af4c5f45-2e48-48f8-a6f3-b5c7e29b5540" providerId="ADAL" clId="{9B151DFC-9C2A-4D31-B77D-EE9097B9B97A}" dt="2021-03-16T12:16:30.903" v="4647" actId="478"/>
          <ac:grpSpMkLst>
            <pc:docMk/>
            <pc:sldMk cId="447295797" sldId="301"/>
            <ac:grpSpMk id="27" creationId="{7CA2243D-DA64-4B77-92ED-DD55765E9D02}"/>
          </ac:grpSpMkLst>
        </pc:grpChg>
        <pc:grpChg chg="del">
          <ac:chgData name="Nguyen, Jason" userId="af4c5f45-2e48-48f8-a6f3-b5c7e29b5540" providerId="ADAL" clId="{9B151DFC-9C2A-4D31-B77D-EE9097B9B97A}" dt="2021-03-16T12:29:05.982" v="5290" actId="478"/>
          <ac:grpSpMkLst>
            <pc:docMk/>
            <pc:sldMk cId="447295797" sldId="301"/>
            <ac:grpSpMk id="35" creationId="{BA6F55B7-C70B-4E9C-94F6-4E6B0DA2ECD2}"/>
          </ac:grpSpMkLst>
        </pc:grpChg>
        <pc:grpChg chg="del">
          <ac:chgData name="Nguyen, Jason" userId="af4c5f45-2e48-48f8-a6f3-b5c7e29b5540" providerId="ADAL" clId="{9B151DFC-9C2A-4D31-B77D-EE9097B9B97A}" dt="2021-03-16T12:29:05.982" v="5290" actId="478"/>
          <ac:grpSpMkLst>
            <pc:docMk/>
            <pc:sldMk cId="447295797" sldId="301"/>
            <ac:grpSpMk id="39" creationId="{F1D42202-DE31-40E8-8548-54E4193035DC}"/>
          </ac:grpSpMkLst>
        </pc:grpChg>
        <pc:grpChg chg="add mod">
          <ac:chgData name="Nguyen, Jason" userId="af4c5f45-2e48-48f8-a6f3-b5c7e29b5540" providerId="ADAL" clId="{9B151DFC-9C2A-4D31-B77D-EE9097B9B97A}" dt="2021-03-18T02:32:31.785" v="8368" actId="1038"/>
          <ac:grpSpMkLst>
            <pc:docMk/>
            <pc:sldMk cId="447295797" sldId="301"/>
            <ac:grpSpMk id="49" creationId="{C1173F67-4E68-4457-B458-87C2E9B995B6}"/>
          </ac:grpSpMkLst>
        </pc:grpChg>
        <pc:grpChg chg="add mod">
          <ac:chgData name="Nguyen, Jason" userId="af4c5f45-2e48-48f8-a6f3-b5c7e29b5540" providerId="ADAL" clId="{9B151DFC-9C2A-4D31-B77D-EE9097B9B97A}" dt="2021-03-18T02:32:31.785" v="8368" actId="1038"/>
          <ac:grpSpMkLst>
            <pc:docMk/>
            <pc:sldMk cId="447295797" sldId="301"/>
            <ac:grpSpMk id="53" creationId="{9609EC8A-5434-4028-B922-DF4483DF255B}"/>
          </ac:grpSpMkLst>
        </pc:grpChg>
        <pc:grpChg chg="add del mod">
          <ac:chgData name="Nguyen, Jason" userId="af4c5f45-2e48-48f8-a6f3-b5c7e29b5540" providerId="ADAL" clId="{9B151DFC-9C2A-4D31-B77D-EE9097B9B97A}" dt="2021-03-16T12:16:56.279" v="4655" actId="478"/>
          <ac:grpSpMkLst>
            <pc:docMk/>
            <pc:sldMk cId="447295797" sldId="301"/>
            <ac:grpSpMk id="61" creationId="{D02AB134-1813-4974-A9E1-11B4142BA74C}"/>
          </ac:grpSpMkLst>
        </pc:grpChg>
        <pc:grpChg chg="add del mod">
          <ac:chgData name="Nguyen, Jason" userId="af4c5f45-2e48-48f8-a6f3-b5c7e29b5540" providerId="ADAL" clId="{9B151DFC-9C2A-4D31-B77D-EE9097B9B97A}" dt="2021-03-16T12:16:56.279" v="4655" actId="478"/>
          <ac:grpSpMkLst>
            <pc:docMk/>
            <pc:sldMk cId="447295797" sldId="301"/>
            <ac:grpSpMk id="65" creationId="{E0CE3D76-E69C-4363-BD20-F2ACF6B79C36}"/>
          </ac:grpSpMkLst>
        </pc:grpChg>
        <pc:grpChg chg="add mod">
          <ac:chgData name="Nguyen, Jason" userId="af4c5f45-2e48-48f8-a6f3-b5c7e29b5540" providerId="ADAL" clId="{9B151DFC-9C2A-4D31-B77D-EE9097B9B97A}" dt="2021-03-18T02:32:31.785" v="8368" actId="1038"/>
          <ac:grpSpMkLst>
            <pc:docMk/>
            <pc:sldMk cId="447295797" sldId="301"/>
            <ac:grpSpMk id="73" creationId="{BA68CDF5-6186-487E-A763-59D802218496}"/>
          </ac:grpSpMkLst>
        </pc:grpChg>
        <pc:grpChg chg="add mod">
          <ac:chgData name="Nguyen, Jason" userId="af4c5f45-2e48-48f8-a6f3-b5c7e29b5540" providerId="ADAL" clId="{9B151DFC-9C2A-4D31-B77D-EE9097B9B97A}" dt="2021-03-18T02:32:31.785" v="8368" actId="1038"/>
          <ac:grpSpMkLst>
            <pc:docMk/>
            <pc:sldMk cId="447295797" sldId="301"/>
            <ac:grpSpMk id="77" creationId="{1F904704-EE2B-4779-BA75-54B76AC15C13}"/>
          </ac:grpSpMkLst>
        </pc:grpChg>
        <pc:grpChg chg="add mod">
          <ac:chgData name="Nguyen, Jason" userId="af4c5f45-2e48-48f8-a6f3-b5c7e29b5540" providerId="ADAL" clId="{9B151DFC-9C2A-4D31-B77D-EE9097B9B97A}" dt="2021-03-18T02:32:31.785" v="8368" actId="1038"/>
          <ac:grpSpMkLst>
            <pc:docMk/>
            <pc:sldMk cId="447295797" sldId="301"/>
            <ac:grpSpMk id="90" creationId="{2C388317-3B64-4576-BA3A-396894300CC7}"/>
          </ac:grpSpMkLst>
        </pc:grpChg>
        <pc:grpChg chg="add mod">
          <ac:chgData name="Nguyen, Jason" userId="af4c5f45-2e48-48f8-a6f3-b5c7e29b5540" providerId="ADAL" clId="{9B151DFC-9C2A-4D31-B77D-EE9097B9B97A}" dt="2021-03-18T02:32:31.785" v="8368" actId="1038"/>
          <ac:grpSpMkLst>
            <pc:docMk/>
            <pc:sldMk cId="447295797" sldId="301"/>
            <ac:grpSpMk id="94" creationId="{BA44020A-04AC-4568-84C3-6B11B5B0D3A4}"/>
          </ac:grpSpMkLst>
        </pc:grpChg>
        <pc:graphicFrameChg chg="del">
          <ac:chgData name="Nguyen, Jason" userId="af4c5f45-2e48-48f8-a6f3-b5c7e29b5540" providerId="ADAL" clId="{9B151DFC-9C2A-4D31-B77D-EE9097B9B97A}" dt="2021-03-16T12:15:06.794" v="4619" actId="478"/>
          <ac:graphicFrameMkLst>
            <pc:docMk/>
            <pc:sldMk cId="447295797" sldId="301"/>
            <ac:graphicFrameMk id="19" creationId="{E2D0DDE1-3965-4A62-BAB7-C84B8B4FA499}"/>
          </ac:graphicFrameMkLst>
        </pc:graphicFrameChg>
        <pc:graphicFrameChg chg="del">
          <ac:chgData name="Nguyen, Jason" userId="af4c5f45-2e48-48f8-a6f3-b5c7e29b5540" providerId="ADAL" clId="{9B151DFC-9C2A-4D31-B77D-EE9097B9B97A}" dt="2021-03-16T12:16:30.903" v="4647" actId="478"/>
          <ac:graphicFrameMkLst>
            <pc:docMk/>
            <pc:sldMk cId="447295797" sldId="301"/>
            <ac:graphicFrameMk id="30" creationId="{53815A05-B9A4-4057-810D-BA9493B5C0CA}"/>
          </ac:graphicFrameMkLst>
        </pc:graphicFrameChg>
        <pc:graphicFrameChg chg="del">
          <ac:chgData name="Nguyen, Jason" userId="af4c5f45-2e48-48f8-a6f3-b5c7e29b5540" providerId="ADAL" clId="{9B151DFC-9C2A-4D31-B77D-EE9097B9B97A}" dt="2021-03-16T12:29:05.982" v="5290" actId="478"/>
          <ac:graphicFrameMkLst>
            <pc:docMk/>
            <pc:sldMk cId="447295797" sldId="301"/>
            <ac:graphicFrameMk id="42" creationId="{BABB9924-537B-4A93-8B26-D908E5758BA9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8T02:32:31.785" v="8368" actId="1038"/>
          <ac:graphicFrameMkLst>
            <pc:docMk/>
            <pc:sldMk cId="447295797" sldId="301"/>
            <ac:graphicFrameMk id="56" creationId="{A71BDFC5-7C46-4876-A571-E724B0E0352C}"/>
          </ac:graphicFrameMkLst>
        </pc:graphicFrameChg>
        <pc:graphicFrameChg chg="add del mod">
          <ac:chgData name="Nguyen, Jason" userId="af4c5f45-2e48-48f8-a6f3-b5c7e29b5540" providerId="ADAL" clId="{9B151DFC-9C2A-4D31-B77D-EE9097B9B97A}" dt="2021-03-16T12:16:56.279" v="4655" actId="478"/>
          <ac:graphicFrameMkLst>
            <pc:docMk/>
            <pc:sldMk cId="447295797" sldId="301"/>
            <ac:graphicFrameMk id="68" creationId="{407F06AC-D88A-45DC-8985-B626B3321395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8T02:32:31.785" v="8368" actId="1038"/>
          <ac:graphicFrameMkLst>
            <pc:docMk/>
            <pc:sldMk cId="447295797" sldId="301"/>
            <ac:graphicFrameMk id="80" creationId="{D4AB1A5C-ECE5-4023-A66A-1374D80F3E9E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8T02:32:31.785" v="8368" actId="1038"/>
          <ac:graphicFrameMkLst>
            <pc:docMk/>
            <pc:sldMk cId="447295797" sldId="301"/>
            <ac:graphicFrameMk id="97" creationId="{9EEC8E7E-C721-427C-A7F6-F1BC9A30F9D0}"/>
          </ac:graphicFrameMkLst>
        </pc:graphicFrameChg>
      </pc:sldChg>
      <pc:sldChg chg="modSp">
        <pc:chgData name="Nguyen, Jason" userId="af4c5f45-2e48-48f8-a6f3-b5c7e29b5540" providerId="ADAL" clId="{9B151DFC-9C2A-4D31-B77D-EE9097B9B97A}" dt="2021-03-18T02:58:25.607" v="9097" actId="1037"/>
        <pc:sldMkLst>
          <pc:docMk/>
          <pc:sldMk cId="2466302078" sldId="302"/>
        </pc:sldMkLst>
        <pc:picChg chg="mod">
          <ac:chgData name="Nguyen, Jason" userId="af4c5f45-2e48-48f8-a6f3-b5c7e29b5540" providerId="ADAL" clId="{9B151DFC-9C2A-4D31-B77D-EE9097B9B97A}" dt="2021-03-18T02:58:20.053" v="9079" actId="1037"/>
          <ac:picMkLst>
            <pc:docMk/>
            <pc:sldMk cId="2466302078" sldId="302"/>
            <ac:picMk id="9" creationId="{F2B93E7D-06CC-477C-ABCA-5012CB50F42F}"/>
          </ac:picMkLst>
        </pc:picChg>
        <pc:picChg chg="mod">
          <ac:chgData name="Nguyen, Jason" userId="af4c5f45-2e48-48f8-a6f3-b5c7e29b5540" providerId="ADAL" clId="{9B151DFC-9C2A-4D31-B77D-EE9097B9B97A}" dt="2021-03-18T02:58:25.607" v="9097" actId="1037"/>
          <ac:picMkLst>
            <pc:docMk/>
            <pc:sldMk cId="2466302078" sldId="302"/>
            <ac:picMk id="11" creationId="{D13F2A2C-BFFB-454E-9B3A-B06053A9A782}"/>
          </ac:picMkLst>
        </pc:picChg>
      </pc:sldChg>
      <pc:sldChg chg="addSp delSp modSp">
        <pc:chgData name="Nguyen, Jason" userId="af4c5f45-2e48-48f8-a6f3-b5c7e29b5540" providerId="ADAL" clId="{9B151DFC-9C2A-4D31-B77D-EE9097B9B97A}" dt="2021-03-18T02:02:35.124" v="7480" actId="207"/>
        <pc:sldMkLst>
          <pc:docMk/>
          <pc:sldMk cId="1977646425" sldId="303"/>
        </pc:sldMkLst>
        <pc:spChg chg="add del mod">
          <ac:chgData name="Nguyen, Jason" userId="af4c5f45-2e48-48f8-a6f3-b5c7e29b5540" providerId="ADAL" clId="{9B151DFC-9C2A-4D31-B77D-EE9097B9B97A}" dt="2021-03-18T01:48:07.924" v="7061"/>
          <ac:spMkLst>
            <pc:docMk/>
            <pc:sldMk cId="1977646425" sldId="303"/>
            <ac:spMk id="2" creationId="{34B137AF-C41E-4325-A1CA-5C1EED5B4EEB}"/>
          </ac:spMkLst>
        </pc:spChg>
        <pc:spChg chg="add mod">
          <ac:chgData name="Nguyen, Jason" userId="af4c5f45-2e48-48f8-a6f3-b5c7e29b5540" providerId="ADAL" clId="{9B151DFC-9C2A-4D31-B77D-EE9097B9B97A}" dt="2021-03-18T02:02:35.124" v="7480" actId="207"/>
          <ac:spMkLst>
            <pc:docMk/>
            <pc:sldMk cId="1977646425" sldId="303"/>
            <ac:spMk id="3" creationId="{F12975A1-1E0C-4482-B096-6F4C50BA92D2}"/>
          </ac:spMkLst>
        </pc:spChg>
        <pc:spChg chg="mod">
          <ac:chgData name="Nguyen, Jason" userId="af4c5f45-2e48-48f8-a6f3-b5c7e29b5540" providerId="ADAL" clId="{9B151DFC-9C2A-4D31-B77D-EE9097B9B97A}" dt="2021-03-17T23:07:50.290" v="6806" actId="1036"/>
          <ac:spMkLst>
            <pc:docMk/>
            <pc:sldMk cId="1977646425" sldId="303"/>
            <ac:spMk id="14" creationId="{68D9DDC7-4711-4253-8598-0F77AF99E353}"/>
          </ac:spMkLst>
        </pc:spChg>
        <pc:spChg chg="mod">
          <ac:chgData name="Nguyen, Jason" userId="af4c5f45-2e48-48f8-a6f3-b5c7e29b5540" providerId="ADAL" clId="{9B151DFC-9C2A-4D31-B77D-EE9097B9B97A}" dt="2021-03-17T23:07:50.290" v="6806" actId="1036"/>
          <ac:spMkLst>
            <pc:docMk/>
            <pc:sldMk cId="1977646425" sldId="303"/>
            <ac:spMk id="19" creationId="{4763E93B-A798-4A6C-9235-446343B07D4F}"/>
          </ac:spMkLst>
        </pc:spChg>
        <pc:spChg chg="mod">
          <ac:chgData name="Nguyen, Jason" userId="af4c5f45-2e48-48f8-a6f3-b5c7e29b5540" providerId="ADAL" clId="{9B151DFC-9C2A-4D31-B77D-EE9097B9B97A}" dt="2021-03-17T23:07:50.290" v="6806" actId="1036"/>
          <ac:spMkLst>
            <pc:docMk/>
            <pc:sldMk cId="1977646425" sldId="303"/>
            <ac:spMk id="20" creationId="{C8E54C3E-F7C5-481F-A7F0-A9A04A145C37}"/>
          </ac:spMkLst>
        </pc:spChg>
        <pc:picChg chg="mod">
          <ac:chgData name="Nguyen, Jason" userId="af4c5f45-2e48-48f8-a6f3-b5c7e29b5540" providerId="ADAL" clId="{9B151DFC-9C2A-4D31-B77D-EE9097B9B97A}" dt="2021-03-17T23:07:50.290" v="6806" actId="1036"/>
          <ac:picMkLst>
            <pc:docMk/>
            <pc:sldMk cId="1977646425" sldId="303"/>
            <ac:picMk id="7" creationId="{5BE175FE-47C9-44F9-8A05-66EBDF0805CA}"/>
          </ac:picMkLst>
        </pc:picChg>
        <pc:picChg chg="mod">
          <ac:chgData name="Nguyen, Jason" userId="af4c5f45-2e48-48f8-a6f3-b5c7e29b5540" providerId="ADAL" clId="{9B151DFC-9C2A-4D31-B77D-EE9097B9B97A}" dt="2021-03-17T23:07:50.290" v="6806" actId="1036"/>
          <ac:picMkLst>
            <pc:docMk/>
            <pc:sldMk cId="1977646425" sldId="303"/>
            <ac:picMk id="11" creationId="{5C6CCF4C-1BD4-4CD5-B8AD-CA0531CEB5F2}"/>
          </ac:picMkLst>
        </pc:picChg>
        <pc:picChg chg="mod">
          <ac:chgData name="Nguyen, Jason" userId="af4c5f45-2e48-48f8-a6f3-b5c7e29b5540" providerId="ADAL" clId="{9B151DFC-9C2A-4D31-B77D-EE9097B9B97A}" dt="2021-03-17T23:07:50.290" v="6806" actId="1036"/>
          <ac:picMkLst>
            <pc:docMk/>
            <pc:sldMk cId="1977646425" sldId="303"/>
            <ac:picMk id="13" creationId="{D7D88A0C-1AE8-4CF9-B891-6E56771DD668}"/>
          </ac:picMkLst>
        </pc:picChg>
      </pc:sldChg>
      <pc:sldChg chg="modSp add del">
        <pc:chgData name="Nguyen, Jason" userId="af4c5f45-2e48-48f8-a6f3-b5c7e29b5540" providerId="ADAL" clId="{9B151DFC-9C2A-4D31-B77D-EE9097B9B97A}" dt="2021-03-18T02:38:15.509" v="8370" actId="2696"/>
        <pc:sldMkLst>
          <pc:docMk/>
          <pc:sldMk cId="764112425" sldId="304"/>
        </pc:sldMkLst>
        <pc:spChg chg="mod">
          <ac:chgData name="Nguyen, Jason" userId="af4c5f45-2e48-48f8-a6f3-b5c7e29b5540" providerId="ADAL" clId="{9B151DFC-9C2A-4D31-B77D-EE9097B9B97A}" dt="2021-03-18T02:24:52.954" v="8192" actId="20577"/>
          <ac:spMkLst>
            <pc:docMk/>
            <pc:sldMk cId="764112425" sldId="304"/>
            <ac:spMk id="33" creationId="{C60AABA5-31C7-4837-90DA-CA53CB4683BB}"/>
          </ac:spMkLst>
        </pc:spChg>
      </pc:sldChg>
      <pc:sldChg chg="add del">
        <pc:chgData name="Nguyen, Jason" userId="af4c5f45-2e48-48f8-a6f3-b5c7e29b5540" providerId="ADAL" clId="{9B151DFC-9C2A-4D31-B77D-EE9097B9B97A}" dt="2021-03-18T00:30:10.689" v="6808" actId="2696"/>
        <pc:sldMkLst>
          <pc:docMk/>
          <pc:sldMk cId="3374202918" sldId="304"/>
        </pc:sldMkLst>
      </pc:sldChg>
      <pc:sldChg chg="addSp modSp add ord">
        <pc:chgData name="Nguyen, Jason" userId="af4c5f45-2e48-48f8-a6f3-b5c7e29b5540" providerId="ADAL" clId="{9B151DFC-9C2A-4D31-B77D-EE9097B9B97A}" dt="2021-03-18T03:12:34.302" v="9242" actId="1038"/>
        <pc:sldMkLst>
          <pc:docMk/>
          <pc:sldMk cId="1443846577" sldId="305"/>
        </pc:sldMkLst>
        <pc:spChg chg="mod">
          <ac:chgData name="Nguyen, Jason" userId="af4c5f45-2e48-48f8-a6f3-b5c7e29b5540" providerId="ADAL" clId="{9B151DFC-9C2A-4D31-B77D-EE9097B9B97A}" dt="2021-03-18T02:41:47.465" v="8471" actId="1076"/>
          <ac:spMkLst>
            <pc:docMk/>
            <pc:sldMk cId="1443846577" sldId="305"/>
            <ac:spMk id="2" creationId="{4A6B0519-8BC8-44C7-95E1-2ABF69E80E9F}"/>
          </ac:spMkLst>
        </pc:spChg>
        <pc:spChg chg="mod">
          <ac:chgData name="Nguyen, Jason" userId="af4c5f45-2e48-48f8-a6f3-b5c7e29b5540" providerId="ADAL" clId="{9B151DFC-9C2A-4D31-B77D-EE9097B9B97A}" dt="2021-03-18T02:27:14.904" v="8201" actId="164"/>
          <ac:spMkLst>
            <pc:docMk/>
            <pc:sldMk cId="1443846577" sldId="305"/>
            <ac:spMk id="7" creationId="{F16EFAAA-C290-477A-A0E4-3CA0A5963E9B}"/>
          </ac:spMkLst>
        </pc:spChg>
        <pc:spChg chg="mod">
          <ac:chgData name="Nguyen, Jason" userId="af4c5f45-2e48-48f8-a6f3-b5c7e29b5540" providerId="ADAL" clId="{9B151DFC-9C2A-4D31-B77D-EE9097B9B97A}" dt="2021-03-18T02:27:14.904" v="8201" actId="164"/>
          <ac:spMkLst>
            <pc:docMk/>
            <pc:sldMk cId="1443846577" sldId="305"/>
            <ac:spMk id="21" creationId="{91E112EF-ED52-4CEA-A84D-E36FDCFD41A1}"/>
          </ac:spMkLst>
        </pc:spChg>
        <pc:spChg chg="mod">
          <ac:chgData name="Nguyen, Jason" userId="af4c5f45-2e48-48f8-a6f3-b5c7e29b5540" providerId="ADAL" clId="{9B151DFC-9C2A-4D31-B77D-EE9097B9B97A}" dt="2021-03-18T02:27:25.719" v="8202" actId="164"/>
          <ac:spMkLst>
            <pc:docMk/>
            <pc:sldMk cId="1443846577" sldId="305"/>
            <ac:spMk id="22" creationId="{7F1F4833-56B8-4B90-8B34-FBF83D3C2520}"/>
          </ac:spMkLst>
        </pc:spChg>
        <pc:spChg chg="mod">
          <ac:chgData name="Nguyen, Jason" userId="af4c5f45-2e48-48f8-a6f3-b5c7e29b5540" providerId="ADAL" clId="{9B151DFC-9C2A-4D31-B77D-EE9097B9B97A}" dt="2021-03-18T02:27:25.719" v="8202" actId="164"/>
          <ac:spMkLst>
            <pc:docMk/>
            <pc:sldMk cId="1443846577" sldId="305"/>
            <ac:spMk id="31" creationId="{F2C3CAF1-D5A5-4B54-8AE9-5C8376BE0BD4}"/>
          </ac:spMkLst>
        </pc:spChg>
        <pc:spChg chg="mod">
          <ac:chgData name="Nguyen, Jason" userId="af4c5f45-2e48-48f8-a6f3-b5c7e29b5540" providerId="ADAL" clId="{9B151DFC-9C2A-4D31-B77D-EE9097B9B97A}" dt="2021-03-18T03:12:34.302" v="9242" actId="1038"/>
          <ac:spMkLst>
            <pc:docMk/>
            <pc:sldMk cId="1443846577" sldId="305"/>
            <ac:spMk id="32" creationId="{61EFC48D-3321-445F-A866-614CF0D6F392}"/>
          </ac:spMkLst>
        </pc:spChg>
        <pc:spChg chg="mod">
          <ac:chgData name="Nguyen, Jason" userId="af4c5f45-2e48-48f8-a6f3-b5c7e29b5540" providerId="ADAL" clId="{9B151DFC-9C2A-4D31-B77D-EE9097B9B97A}" dt="2021-03-18T03:12:34.302" v="9242" actId="1038"/>
          <ac:spMkLst>
            <pc:docMk/>
            <pc:sldMk cId="1443846577" sldId="305"/>
            <ac:spMk id="33" creationId="{C60AABA5-31C7-4837-90DA-CA53CB4683BB}"/>
          </ac:spMkLst>
        </pc:spChg>
        <pc:spChg chg="mod">
          <ac:chgData name="Nguyen, Jason" userId="af4c5f45-2e48-48f8-a6f3-b5c7e29b5540" providerId="ADAL" clId="{9B151DFC-9C2A-4D31-B77D-EE9097B9B97A}" dt="2021-03-18T02:27:31.921" v="8203" actId="164"/>
          <ac:spMkLst>
            <pc:docMk/>
            <pc:sldMk cId="1443846577" sldId="305"/>
            <ac:spMk id="34" creationId="{04EE580E-B0A9-40A8-BA4D-C557A914FDBF}"/>
          </ac:spMkLst>
        </pc:spChg>
        <pc:spChg chg="mod">
          <ac:chgData name="Nguyen, Jason" userId="af4c5f45-2e48-48f8-a6f3-b5c7e29b5540" providerId="ADAL" clId="{9B151DFC-9C2A-4D31-B77D-EE9097B9B97A}" dt="2021-03-18T02:27:31.921" v="8203" actId="164"/>
          <ac:spMkLst>
            <pc:docMk/>
            <pc:sldMk cId="1443846577" sldId="305"/>
            <ac:spMk id="43" creationId="{E6E31128-A6F1-4CF9-A531-E0FD320A253D}"/>
          </ac:spMkLst>
        </pc:spChg>
        <pc:spChg chg="mod">
          <ac:chgData name="Nguyen, Jason" userId="af4c5f45-2e48-48f8-a6f3-b5c7e29b5540" providerId="ADAL" clId="{9B151DFC-9C2A-4D31-B77D-EE9097B9B97A}" dt="2021-03-18T02:27:31.921" v="8203" actId="164"/>
          <ac:spMkLst>
            <pc:docMk/>
            <pc:sldMk cId="1443846577" sldId="305"/>
            <ac:spMk id="44" creationId="{FC88501E-E42B-486A-9835-882DFC9447DB}"/>
          </ac:spMkLst>
        </pc:spChg>
        <pc:spChg chg="mod">
          <ac:chgData name="Nguyen, Jason" userId="af4c5f45-2e48-48f8-a6f3-b5c7e29b5540" providerId="ADAL" clId="{9B151DFC-9C2A-4D31-B77D-EE9097B9B97A}" dt="2021-03-18T02:30:04.668" v="8342" actId="1036"/>
          <ac:spMkLst>
            <pc:docMk/>
            <pc:sldMk cId="1443846577" sldId="305"/>
            <ac:spMk id="48" creationId="{8B9810F9-E601-4D1F-A2F5-3285680A8CB9}"/>
          </ac:spMkLst>
        </pc:spChg>
        <pc:spChg chg="mod">
          <ac:chgData name="Nguyen, Jason" userId="af4c5f45-2e48-48f8-a6f3-b5c7e29b5540" providerId="ADAL" clId="{9B151DFC-9C2A-4D31-B77D-EE9097B9B97A}" dt="2021-03-18T02:29:59.359" v="8326" actId="1036"/>
          <ac:spMkLst>
            <pc:docMk/>
            <pc:sldMk cId="1443846577" sldId="305"/>
            <ac:spMk id="49" creationId="{3D80A0B7-6740-45A1-91D9-54D8849DE9EC}"/>
          </ac:spMkLst>
        </pc:spChg>
        <pc:grpChg chg="add 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3" creationId="{41759901-BA09-4E76-AEAC-183704CCD4E2}"/>
          </ac:grpSpMkLst>
        </pc:grpChg>
        <pc:grpChg chg="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8" creationId="{C0E95B36-390D-48CA-B0D1-F2999B78F218}"/>
          </ac:grpSpMkLst>
        </pc:grpChg>
        <pc:grpChg chg="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12" creationId="{ADBFB4FF-CB53-44B2-9187-06A244FE2D39}"/>
          </ac:grpSpMkLst>
        </pc:grpChg>
        <pc:grpChg chg="add 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15" creationId="{55FDFA69-2F9B-46B9-A23A-1CD18E4D1A8C}"/>
          </ac:grpSpMkLst>
        </pc:grpChg>
        <pc:grpChg chg="add 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16" creationId="{6DB28606-FFBB-4285-AA3A-2192317D3F2E}"/>
          </ac:grpSpMkLst>
        </pc:grpChg>
        <pc:grpChg chg="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23" creationId="{AE54F103-9181-4C0D-BA0D-4A0D230EF0F2}"/>
          </ac:grpSpMkLst>
        </pc:grpChg>
        <pc:grpChg chg="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27" creationId="{7CA2243D-DA64-4B77-92ED-DD55765E9D02}"/>
          </ac:grpSpMkLst>
        </pc:grpChg>
        <pc:grpChg chg="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35" creationId="{BA6F55B7-C70B-4E9C-94F6-4E6B0DA2ECD2}"/>
          </ac:grpSpMkLst>
        </pc:grpChg>
        <pc:grpChg chg="mod">
          <ac:chgData name="Nguyen, Jason" userId="af4c5f45-2e48-48f8-a6f3-b5c7e29b5540" providerId="ADAL" clId="{9B151DFC-9C2A-4D31-B77D-EE9097B9B97A}" dt="2021-03-18T02:29:30.166" v="8292" actId="1036"/>
          <ac:grpSpMkLst>
            <pc:docMk/>
            <pc:sldMk cId="1443846577" sldId="305"/>
            <ac:grpSpMk id="39" creationId="{F1D42202-DE31-40E8-8548-54E4193035DC}"/>
          </ac:grpSpMkLst>
        </pc:grpChg>
        <pc:graphicFrameChg chg="mod">
          <ac:chgData name="Nguyen, Jason" userId="af4c5f45-2e48-48f8-a6f3-b5c7e29b5540" providerId="ADAL" clId="{9B151DFC-9C2A-4D31-B77D-EE9097B9B97A}" dt="2021-03-18T02:28:31.982" v="8206" actId="1076"/>
          <ac:graphicFrameMkLst>
            <pc:docMk/>
            <pc:sldMk cId="1443846577" sldId="305"/>
            <ac:graphicFrameMk id="19" creationId="{E2D0DDE1-3965-4A62-BAB7-C84B8B4FA499}"/>
          </ac:graphicFrameMkLst>
        </pc:graphicFrameChg>
        <pc:graphicFrameChg chg="mod">
          <ac:chgData name="Nguyen, Jason" userId="af4c5f45-2e48-48f8-a6f3-b5c7e29b5540" providerId="ADAL" clId="{9B151DFC-9C2A-4D31-B77D-EE9097B9B97A}" dt="2021-03-18T02:28:31.982" v="8206" actId="1076"/>
          <ac:graphicFrameMkLst>
            <pc:docMk/>
            <pc:sldMk cId="1443846577" sldId="305"/>
            <ac:graphicFrameMk id="30" creationId="{53815A05-B9A4-4057-810D-BA9493B5C0CA}"/>
          </ac:graphicFrameMkLst>
        </pc:graphicFrameChg>
        <pc:graphicFrameChg chg="mod">
          <ac:chgData name="Nguyen, Jason" userId="af4c5f45-2e48-48f8-a6f3-b5c7e29b5540" providerId="ADAL" clId="{9B151DFC-9C2A-4D31-B77D-EE9097B9B97A}" dt="2021-03-18T02:28:31.982" v="8206" actId="1076"/>
          <ac:graphicFrameMkLst>
            <pc:docMk/>
            <pc:sldMk cId="1443846577" sldId="305"/>
            <ac:graphicFrameMk id="42" creationId="{BABB9924-537B-4A93-8B26-D908E5758BA9}"/>
          </ac:graphicFrameMkLst>
        </pc:graphicFrameChg>
      </pc:sldChg>
      <pc:sldChg chg="addSp delSp modSp add">
        <pc:chgData name="Nguyen, Jason" userId="af4c5f45-2e48-48f8-a6f3-b5c7e29b5540" providerId="ADAL" clId="{9B151DFC-9C2A-4D31-B77D-EE9097B9B97A}" dt="2021-03-18T03:17:14.974" v="9278" actId="1037"/>
        <pc:sldMkLst>
          <pc:docMk/>
          <pc:sldMk cId="1597455166" sldId="306"/>
        </pc:sldMkLst>
        <pc:spChg chg="mod">
          <ac:chgData name="Nguyen, Jason" userId="af4c5f45-2e48-48f8-a6f3-b5c7e29b5540" providerId="ADAL" clId="{9B151DFC-9C2A-4D31-B77D-EE9097B9B97A}" dt="2021-03-18T03:13:04.115" v="9266" actId="20577"/>
          <ac:spMkLst>
            <pc:docMk/>
            <pc:sldMk cId="1597455166" sldId="306"/>
            <ac:spMk id="2" creationId="{4A6B0519-8BC8-44C7-95E1-2ABF69E80E9F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32" creationId="{61EFC48D-3321-445F-A866-614CF0D6F392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33" creationId="{C60AABA5-31C7-4837-90DA-CA53CB4683BB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45" creationId="{6860A2F9-4806-40A3-A7F0-8A601EA70876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46" creationId="{D4A5C9E1-5C44-4992-BBA3-42FBDACAF069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47" creationId="{E87BF29C-0D8B-49BD-A7CE-F46801573C3D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48" creationId="{8B9810F9-E601-4D1F-A2F5-3285680A8CB9}"/>
          </ac:spMkLst>
        </pc:spChg>
        <pc:spChg chg="del">
          <ac:chgData name="Nguyen, Jason" userId="af4c5f45-2e48-48f8-a6f3-b5c7e29b5540" providerId="ADAL" clId="{9B151DFC-9C2A-4D31-B77D-EE9097B9B97A}" dt="2021-03-18T02:42:00.013" v="8472" actId="478"/>
          <ac:spMkLst>
            <pc:docMk/>
            <pc:sldMk cId="1597455166" sldId="306"/>
            <ac:spMk id="49" creationId="{3D80A0B7-6740-45A1-91D9-54D8849DE9EC}"/>
          </ac:spMkLst>
        </pc:spChg>
        <pc:spChg chg="add mod">
          <ac:chgData name="Nguyen, Jason" userId="af4c5f45-2e48-48f8-a6f3-b5c7e29b5540" providerId="ADAL" clId="{9B151DFC-9C2A-4D31-B77D-EE9097B9B97A}" dt="2021-03-18T02:44:35.733" v="8730" actId="1038"/>
          <ac:spMkLst>
            <pc:docMk/>
            <pc:sldMk cId="1597455166" sldId="306"/>
            <ac:spMk id="62" creationId="{0A2AB053-0EAA-432E-8611-7031E0498B6D}"/>
          </ac:spMkLst>
        </pc:spChg>
        <pc:spChg chg="add del mod">
          <ac:chgData name="Nguyen, Jason" userId="af4c5f45-2e48-48f8-a6f3-b5c7e29b5540" providerId="ADAL" clId="{9B151DFC-9C2A-4D31-B77D-EE9097B9B97A}" dt="2021-03-18T02:42:37.809" v="8597" actId="478"/>
          <ac:spMkLst>
            <pc:docMk/>
            <pc:sldMk cId="1597455166" sldId="306"/>
            <ac:spMk id="63" creationId="{A178722B-E7B0-457E-8773-F67DA44CE672}"/>
          </ac:spMkLst>
        </pc:spChg>
        <pc:spChg chg="add del mod">
          <ac:chgData name="Nguyen, Jason" userId="af4c5f45-2e48-48f8-a6f3-b5c7e29b5540" providerId="ADAL" clId="{9B151DFC-9C2A-4D31-B77D-EE9097B9B97A}" dt="2021-03-18T02:42:39.842" v="8598" actId="478"/>
          <ac:spMkLst>
            <pc:docMk/>
            <pc:sldMk cId="1597455166" sldId="306"/>
            <ac:spMk id="64" creationId="{27B86764-1C45-47B0-BAD4-1E891398850C}"/>
          </ac:spMkLst>
        </pc:spChg>
        <pc:spChg chg="add mod">
          <ac:chgData name="Nguyen, Jason" userId="af4c5f45-2e48-48f8-a6f3-b5c7e29b5540" providerId="ADAL" clId="{9B151DFC-9C2A-4D31-B77D-EE9097B9B97A}" dt="2021-03-18T02:44:25.352" v="8716" actId="20577"/>
          <ac:spMkLst>
            <pc:docMk/>
            <pc:sldMk cId="1597455166" sldId="306"/>
            <ac:spMk id="77" creationId="{010009E3-6209-4653-ABDA-72FAF255C55E}"/>
          </ac:spMkLst>
        </pc:spChg>
        <pc:spChg chg="mod topLvl">
          <ac:chgData name="Nguyen, Jason" userId="af4c5f45-2e48-48f8-a6f3-b5c7e29b5540" providerId="ADAL" clId="{9B151DFC-9C2A-4D31-B77D-EE9097B9B97A}" dt="2021-03-18T02:46:13.029" v="8911" actId="1076"/>
          <ac:spMkLst>
            <pc:docMk/>
            <pc:sldMk cId="1597455166" sldId="306"/>
            <ac:spMk id="80" creationId="{1CE72EC7-2397-4710-BEAF-FF204FA6FD76}"/>
          </ac:spMkLst>
        </pc:spChg>
        <pc:spChg chg="mod topLvl">
          <ac:chgData name="Nguyen, Jason" userId="af4c5f45-2e48-48f8-a6f3-b5c7e29b5540" providerId="ADAL" clId="{9B151DFC-9C2A-4D31-B77D-EE9097B9B97A}" dt="2021-03-18T02:45:34.859" v="8907" actId="165"/>
          <ac:spMkLst>
            <pc:docMk/>
            <pc:sldMk cId="1597455166" sldId="306"/>
            <ac:spMk id="83" creationId="{7B9C8676-51C3-4E1A-B29C-11B437A59BF0}"/>
          </ac:spMkLst>
        </pc:spChg>
        <pc:spChg chg="mod topLvl">
          <ac:chgData name="Nguyen, Jason" userId="af4c5f45-2e48-48f8-a6f3-b5c7e29b5540" providerId="ADAL" clId="{9B151DFC-9C2A-4D31-B77D-EE9097B9B97A}" dt="2021-03-18T02:45:34.859" v="8907" actId="165"/>
          <ac:spMkLst>
            <pc:docMk/>
            <pc:sldMk cId="1597455166" sldId="306"/>
            <ac:spMk id="84" creationId="{5D75F078-ECF5-493A-B1F4-F4F445000DD0}"/>
          </ac:spMkLst>
        </pc:spChg>
        <pc:spChg chg="add mod">
          <ac:chgData name="Nguyen, Jason" userId="af4c5f45-2e48-48f8-a6f3-b5c7e29b5540" providerId="ADAL" clId="{9B151DFC-9C2A-4D31-B77D-EE9097B9B97A}" dt="2021-03-18T02:45:15.767" v="8906" actId="20577"/>
          <ac:spMkLst>
            <pc:docMk/>
            <pc:sldMk cId="1597455166" sldId="306"/>
            <ac:spMk id="90" creationId="{EAD3C739-28FD-494C-916E-AD8BC055D0B8}"/>
          </ac:spMkLst>
        </pc:spChg>
        <pc:grpChg chg="del">
          <ac:chgData name="Nguyen, Jason" userId="af4c5f45-2e48-48f8-a6f3-b5c7e29b5540" providerId="ADAL" clId="{9B151DFC-9C2A-4D31-B77D-EE9097B9B97A}" dt="2021-03-18T02:42:00.013" v="8472" actId="478"/>
          <ac:grpSpMkLst>
            <pc:docMk/>
            <pc:sldMk cId="1597455166" sldId="306"/>
            <ac:grpSpMk id="3" creationId="{41759901-BA09-4E76-AEAC-183704CCD4E2}"/>
          </ac:grpSpMkLst>
        </pc:grpChg>
        <pc:grpChg chg="del">
          <ac:chgData name="Nguyen, Jason" userId="af4c5f45-2e48-48f8-a6f3-b5c7e29b5540" providerId="ADAL" clId="{9B151DFC-9C2A-4D31-B77D-EE9097B9B97A}" dt="2021-03-18T02:42:00.013" v="8472" actId="478"/>
          <ac:grpSpMkLst>
            <pc:docMk/>
            <pc:sldMk cId="1597455166" sldId="306"/>
            <ac:grpSpMk id="15" creationId="{55FDFA69-2F9B-46B9-A23A-1CD18E4D1A8C}"/>
          </ac:grpSpMkLst>
        </pc:grpChg>
        <pc:grpChg chg="del">
          <ac:chgData name="Nguyen, Jason" userId="af4c5f45-2e48-48f8-a6f3-b5c7e29b5540" providerId="ADAL" clId="{9B151DFC-9C2A-4D31-B77D-EE9097B9B97A}" dt="2021-03-18T02:42:00.013" v="8472" actId="478"/>
          <ac:grpSpMkLst>
            <pc:docMk/>
            <pc:sldMk cId="1597455166" sldId="306"/>
            <ac:grpSpMk id="16" creationId="{6DB28606-FFBB-4285-AA3A-2192317D3F2E}"/>
          </ac:grpSpMkLst>
        </pc:grpChg>
        <pc:grpChg chg="add mod">
          <ac:chgData name="Nguyen, Jason" userId="af4c5f45-2e48-48f8-a6f3-b5c7e29b5540" providerId="ADAL" clId="{9B151DFC-9C2A-4D31-B77D-EE9097B9B97A}" dt="2021-03-18T03:17:06.373" v="9275" actId="1037"/>
          <ac:grpSpMkLst>
            <pc:docMk/>
            <pc:sldMk cId="1597455166" sldId="306"/>
            <ac:grpSpMk id="51" creationId="{7B911873-79DA-4B99-B717-CD6FDECB99AA}"/>
          </ac:grpSpMkLst>
        </pc:grpChg>
        <pc:grpChg chg="mod">
          <ac:chgData name="Nguyen, Jason" userId="af4c5f45-2e48-48f8-a6f3-b5c7e29b5540" providerId="ADAL" clId="{9B151DFC-9C2A-4D31-B77D-EE9097B9B97A}" dt="2021-03-18T03:17:06.373" v="9275" actId="1037"/>
          <ac:grpSpMkLst>
            <pc:docMk/>
            <pc:sldMk cId="1597455166" sldId="306"/>
            <ac:grpSpMk id="53" creationId="{34CFABFA-D5A9-4639-8AA5-70B075D47AA7}"/>
          </ac:grpSpMkLst>
        </pc:grpChg>
        <pc:grpChg chg="mod">
          <ac:chgData name="Nguyen, Jason" userId="af4c5f45-2e48-48f8-a6f3-b5c7e29b5540" providerId="ADAL" clId="{9B151DFC-9C2A-4D31-B77D-EE9097B9B97A}" dt="2021-03-18T03:17:06.373" v="9275" actId="1037"/>
          <ac:grpSpMkLst>
            <pc:docMk/>
            <pc:sldMk cId="1597455166" sldId="306"/>
            <ac:grpSpMk id="54" creationId="{3B7C4742-B36B-420A-81C1-77D4D7CAB522}"/>
          </ac:grpSpMkLst>
        </pc:grpChg>
        <pc:grpChg chg="add mod">
          <ac:chgData name="Nguyen, Jason" userId="af4c5f45-2e48-48f8-a6f3-b5c7e29b5540" providerId="ADAL" clId="{9B151DFC-9C2A-4D31-B77D-EE9097B9B97A}" dt="2021-03-18T03:17:12.353" v="9277" actId="1037"/>
          <ac:grpSpMkLst>
            <pc:docMk/>
            <pc:sldMk cId="1597455166" sldId="306"/>
            <ac:grpSpMk id="66" creationId="{8A04B942-54F8-45B7-9984-DAF68D620B13}"/>
          </ac:grpSpMkLst>
        </pc:grpChg>
        <pc:grpChg chg="mod">
          <ac:chgData name="Nguyen, Jason" userId="af4c5f45-2e48-48f8-a6f3-b5c7e29b5540" providerId="ADAL" clId="{9B151DFC-9C2A-4D31-B77D-EE9097B9B97A}" dt="2021-03-18T03:17:12.353" v="9277" actId="1037"/>
          <ac:grpSpMkLst>
            <pc:docMk/>
            <pc:sldMk cId="1597455166" sldId="306"/>
            <ac:grpSpMk id="68" creationId="{8685B5E8-B235-47FF-A60D-E38572049FC7}"/>
          </ac:grpSpMkLst>
        </pc:grpChg>
        <pc:grpChg chg="mod">
          <ac:chgData name="Nguyen, Jason" userId="af4c5f45-2e48-48f8-a6f3-b5c7e29b5540" providerId="ADAL" clId="{9B151DFC-9C2A-4D31-B77D-EE9097B9B97A}" dt="2021-03-18T03:17:12.353" v="9277" actId="1037"/>
          <ac:grpSpMkLst>
            <pc:docMk/>
            <pc:sldMk cId="1597455166" sldId="306"/>
            <ac:grpSpMk id="69" creationId="{1D98198F-24CB-4E58-B529-3E836A78A922}"/>
          </ac:grpSpMkLst>
        </pc:grpChg>
        <pc:grpChg chg="add del mod">
          <ac:chgData name="Nguyen, Jason" userId="af4c5f45-2e48-48f8-a6f3-b5c7e29b5540" providerId="ADAL" clId="{9B151DFC-9C2A-4D31-B77D-EE9097B9B97A}" dt="2021-03-18T02:45:34.859" v="8907" actId="165"/>
          <ac:grpSpMkLst>
            <pc:docMk/>
            <pc:sldMk cId="1597455166" sldId="306"/>
            <ac:grpSpMk id="79" creationId="{A39B4A18-8389-4727-B16F-5B28F34D7A80}"/>
          </ac:grpSpMkLst>
        </pc:grpChg>
        <pc:grpChg chg="mod topLvl">
          <ac:chgData name="Nguyen, Jason" userId="af4c5f45-2e48-48f8-a6f3-b5c7e29b5540" providerId="ADAL" clId="{9B151DFC-9C2A-4D31-B77D-EE9097B9B97A}" dt="2021-03-18T02:45:54.393" v="8910" actId="1036"/>
          <ac:grpSpMkLst>
            <pc:docMk/>
            <pc:sldMk cId="1597455166" sldId="306"/>
            <ac:grpSpMk id="81" creationId="{9DB16BAD-2B85-4B63-9020-7A163DD13E14}"/>
          </ac:grpSpMkLst>
        </pc:grpChg>
        <pc:grpChg chg="mod topLvl">
          <ac:chgData name="Nguyen, Jason" userId="af4c5f45-2e48-48f8-a6f3-b5c7e29b5540" providerId="ADAL" clId="{9B151DFC-9C2A-4D31-B77D-EE9097B9B97A}" dt="2021-03-18T02:45:34.859" v="8907" actId="165"/>
          <ac:grpSpMkLst>
            <pc:docMk/>
            <pc:sldMk cId="1597455166" sldId="306"/>
            <ac:grpSpMk id="82" creationId="{27FB4DB0-D228-4DCC-B197-CAC76F0B48C6}"/>
          </ac:grpSpMkLst>
        </pc:grpChg>
        <pc:graphicFrameChg chg="del">
          <ac:chgData name="Nguyen, Jason" userId="af4c5f45-2e48-48f8-a6f3-b5c7e29b5540" providerId="ADAL" clId="{9B151DFC-9C2A-4D31-B77D-EE9097B9B97A}" dt="2021-03-18T02:42:00.013" v="8472" actId="478"/>
          <ac:graphicFrameMkLst>
            <pc:docMk/>
            <pc:sldMk cId="1597455166" sldId="306"/>
            <ac:graphicFrameMk id="19" creationId="{E2D0DDE1-3965-4A62-BAB7-C84B8B4FA499}"/>
          </ac:graphicFrameMkLst>
        </pc:graphicFrameChg>
        <pc:graphicFrameChg chg="del">
          <ac:chgData name="Nguyen, Jason" userId="af4c5f45-2e48-48f8-a6f3-b5c7e29b5540" providerId="ADAL" clId="{9B151DFC-9C2A-4D31-B77D-EE9097B9B97A}" dt="2021-03-18T02:42:00.013" v="8472" actId="478"/>
          <ac:graphicFrameMkLst>
            <pc:docMk/>
            <pc:sldMk cId="1597455166" sldId="306"/>
            <ac:graphicFrameMk id="30" creationId="{53815A05-B9A4-4057-810D-BA9493B5C0CA}"/>
          </ac:graphicFrameMkLst>
        </pc:graphicFrameChg>
        <pc:graphicFrameChg chg="del">
          <ac:chgData name="Nguyen, Jason" userId="af4c5f45-2e48-48f8-a6f3-b5c7e29b5540" providerId="ADAL" clId="{9B151DFC-9C2A-4D31-B77D-EE9097B9B97A}" dt="2021-03-18T02:42:00.013" v="8472" actId="478"/>
          <ac:graphicFrameMkLst>
            <pc:docMk/>
            <pc:sldMk cId="1597455166" sldId="306"/>
            <ac:graphicFrameMk id="42" creationId="{BABB9924-537B-4A93-8B26-D908E5758BA9}"/>
          </ac:graphicFrameMkLst>
        </pc:graphicFrameChg>
        <pc:graphicFrameChg chg="add mod">
          <ac:chgData name="Nguyen, Jason" userId="af4c5f45-2e48-48f8-a6f3-b5c7e29b5540" providerId="ADAL" clId="{9B151DFC-9C2A-4D31-B77D-EE9097B9B97A}" dt="2021-03-18T03:17:10.184" v="9276" actId="1037"/>
          <ac:graphicFrameMkLst>
            <pc:docMk/>
            <pc:sldMk cId="1597455166" sldId="306"/>
            <ac:graphicFrameMk id="50" creationId="{7FC9404B-EDFF-4404-A2E4-EAA2961AAD25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8T03:17:14.974" v="9278" actId="1037"/>
          <ac:graphicFrameMkLst>
            <pc:docMk/>
            <pc:sldMk cId="1597455166" sldId="306"/>
            <ac:graphicFrameMk id="65" creationId="{ED01F13D-1BEE-4633-A121-4A53B6BDBAD1}"/>
          </ac:graphicFrameMkLst>
        </pc:graphicFrameChg>
        <pc:graphicFrameChg chg="add mod modGraphic">
          <ac:chgData name="Nguyen, Jason" userId="af4c5f45-2e48-48f8-a6f3-b5c7e29b5540" providerId="ADAL" clId="{9B151DFC-9C2A-4D31-B77D-EE9097B9B97A}" dt="2021-03-18T02:46:36.623" v="8915"/>
          <ac:graphicFrameMkLst>
            <pc:docMk/>
            <pc:sldMk cId="1597455166" sldId="306"/>
            <ac:graphicFrameMk id="78" creationId="{9902110E-47EB-43C6-BEBD-3370162FCAA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7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38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9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4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1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5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4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89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9310983/" TargetMode="External"/><Relationship Id="rId2" Type="http://schemas.openxmlformats.org/officeDocument/2006/relationships/hyperlink" Target="https://www.aihw.gov.au/reports/hospitals/ahs-2010-11-emergency-department-elective-surger/contents/table-of-conten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Generic ED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30D41-D3A4-4CFC-91DC-62E6A5AE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E600"/>
                </a:solidFill>
              </a:rPr>
              <a:t>EY Data challenge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CC71C-9D6E-41C3-A83C-350586D1E013}"/>
              </a:ext>
            </a:extLst>
          </p:cNvPr>
          <p:cNvCxnSpPr/>
          <p:nvPr/>
        </p:nvCxnSpPr>
        <p:spPr>
          <a:xfrm>
            <a:off x="8109235" y="485775"/>
            <a:ext cx="3511233" cy="0"/>
          </a:xfrm>
          <a:prstGeom prst="line">
            <a:avLst/>
          </a:prstGeom>
          <a:ln w="101600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mergency Medicine | JAMA Network">
            <a:extLst>
              <a:ext uri="{FF2B5EF4-FFF2-40B4-BE49-F238E27FC236}">
                <a16:creationId xmlns:a16="http://schemas.microsoft.com/office/drawing/2014/main" id="{54E0AF2C-BD4C-4A70-858B-1DC40433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53" y="1265182"/>
            <a:ext cx="714375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41215"/>
            <a:ext cx="11029616" cy="1188720"/>
          </a:xfrm>
        </p:spPr>
        <p:txBody>
          <a:bodyPr anchor="ctr"/>
          <a:lstStyle/>
          <a:p>
            <a:r>
              <a:rPr lang="en-AU" dirty="0">
                <a:solidFill>
                  <a:schemeClr val="bg1"/>
                </a:solidFill>
              </a:rPr>
              <a:t>priority adherence impacts ability to meet ats standards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032D8-D733-4F23-85B7-26A4D0EC2A2A}"/>
              </a:ext>
            </a:extLst>
          </p:cNvPr>
          <p:cNvSpPr txBox="1"/>
          <p:nvPr/>
        </p:nvSpPr>
        <p:spPr>
          <a:xfrm>
            <a:off x="8052045" y="2071675"/>
            <a:ext cx="28674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Testing</a:t>
            </a:r>
          </a:p>
          <a:p>
            <a:r>
              <a:rPr lang="en-AU" sz="1400" dirty="0">
                <a:solidFill>
                  <a:schemeClr val="bg1"/>
                </a:solidFill>
              </a:rPr>
              <a:t>Mann-Whitney U</a:t>
            </a:r>
          </a:p>
          <a:p>
            <a:r>
              <a:rPr lang="en-AU" sz="1400" dirty="0">
                <a:solidFill>
                  <a:schemeClr val="bg1"/>
                </a:solidFill>
              </a:rPr>
              <a:t>P-value &lt; 0.001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77EE7A-2069-47E1-9D99-304DB90EA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65172"/>
              </p:ext>
            </p:extLst>
          </p:nvPr>
        </p:nvGraphicFramePr>
        <p:xfrm>
          <a:off x="8158579" y="3187534"/>
          <a:ext cx="3187082" cy="868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52">
                  <a:extLst>
                    <a:ext uri="{9D8B030D-6E8A-4147-A177-3AD203B41FA5}">
                      <a16:colId xmlns:a16="http://schemas.microsoft.com/office/drawing/2014/main" val="3024168703"/>
                    </a:ext>
                  </a:extLst>
                </a:gridCol>
                <a:gridCol w="892933">
                  <a:extLst>
                    <a:ext uri="{9D8B030D-6E8A-4147-A177-3AD203B41FA5}">
                      <a16:colId xmlns:a16="http://schemas.microsoft.com/office/drawing/2014/main" val="3572954459"/>
                    </a:ext>
                  </a:extLst>
                </a:gridCol>
                <a:gridCol w="549497">
                  <a:extLst>
                    <a:ext uri="{9D8B030D-6E8A-4147-A177-3AD203B41FA5}">
                      <a16:colId xmlns:a16="http://schemas.microsoft.com/office/drawing/2014/main" val="1573891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Mean rank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Median</a:t>
                      </a:r>
                      <a:endParaRPr lang="en-AU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4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treated later than expected priority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11,928.17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>
                          <a:solidFill>
                            <a:schemeClr val="bg1"/>
                          </a:solidFill>
                          <a:effectLst/>
                        </a:rPr>
                        <a:t>-5</a:t>
                      </a:r>
                      <a:endParaRPr lang="en-AU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187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Treated later than expected priority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21,945.97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57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36BE894-FC0F-4F36-A19A-E6317CCA9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60632"/>
              </p:ext>
            </p:extLst>
          </p:nvPr>
        </p:nvGraphicFramePr>
        <p:xfrm>
          <a:off x="8158579" y="4519987"/>
          <a:ext cx="3187082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44652">
                  <a:extLst>
                    <a:ext uri="{9D8B030D-6E8A-4147-A177-3AD203B41FA5}">
                      <a16:colId xmlns:a16="http://schemas.microsoft.com/office/drawing/2014/main" val="3024168703"/>
                    </a:ext>
                  </a:extLst>
                </a:gridCol>
                <a:gridCol w="892933">
                  <a:extLst>
                    <a:ext uri="{9D8B030D-6E8A-4147-A177-3AD203B41FA5}">
                      <a16:colId xmlns:a16="http://schemas.microsoft.com/office/drawing/2014/main" val="3572954459"/>
                    </a:ext>
                  </a:extLst>
                </a:gridCol>
                <a:gridCol w="549497">
                  <a:extLst>
                    <a:ext uri="{9D8B030D-6E8A-4147-A177-3AD203B41FA5}">
                      <a16:colId xmlns:a16="http://schemas.microsoft.com/office/drawing/2014/main" val="1573891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Late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AU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8841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Not treated later than expected priority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12,764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218767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8,037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8257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Treated later than expected priority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1,386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321583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 fontAlgn="b"/>
                      <a:endParaRPr lang="en-AU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7,811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3740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A057C-AAB8-4258-B184-F993FDA6BCC1}"/>
              </a:ext>
            </a:extLst>
          </p:cNvPr>
          <p:cNvSpPr txBox="1"/>
          <p:nvPr/>
        </p:nvSpPr>
        <p:spPr>
          <a:xfrm>
            <a:off x="8052045" y="5729792"/>
            <a:ext cx="3774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Treating patients earlier than their expected priority negatively impacts other patients’ wait time relative to their triage priority</a:t>
            </a:r>
          </a:p>
        </p:txBody>
      </p:sp>
      <p:pic>
        <p:nvPicPr>
          <p:cNvPr id="6" name="Picture 5" descr="Histogram&#10;&#10;Description automatically generated with low confidence">
            <a:extLst>
              <a:ext uri="{FF2B5EF4-FFF2-40B4-BE49-F238E27FC236}">
                <a16:creationId xmlns:a16="http://schemas.microsoft.com/office/drawing/2014/main" id="{C6CABA13-B00D-4F40-B1A4-1836748E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1" y="2099473"/>
            <a:ext cx="5953960" cy="45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BE175FE-47C9-44F9-8A05-66EBDF08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4" y="2460062"/>
            <a:ext cx="3704781" cy="2843389"/>
          </a:xfrm>
          <a:prstGeom prst="rect">
            <a:avLst/>
          </a:prstGeom>
        </p:spPr>
      </p:pic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5C6CCF4C-1BD4-4CD5-B8AD-CA0531CE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652" y="2460062"/>
            <a:ext cx="3732696" cy="2843389"/>
          </a:xfrm>
          <a:prstGeom prst="rect">
            <a:avLst/>
          </a:prstGeom>
        </p:spPr>
      </p:pic>
      <p:pic>
        <p:nvPicPr>
          <p:cNvPr id="13" name="Picture 12" descr="Histogram&#10;&#10;Description automatically generated">
            <a:extLst>
              <a:ext uri="{FF2B5EF4-FFF2-40B4-BE49-F238E27FC236}">
                <a16:creationId xmlns:a16="http://schemas.microsoft.com/office/drawing/2014/main" id="{D7D88A0C-1AE8-4CF9-B891-6E56771D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305" y="2460062"/>
            <a:ext cx="3672877" cy="28433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D9DDC7-4711-4253-8598-0F77AF99E353}"/>
              </a:ext>
            </a:extLst>
          </p:cNvPr>
          <p:cNvSpPr txBox="1"/>
          <p:nvPr/>
        </p:nvSpPr>
        <p:spPr>
          <a:xfrm flipH="1">
            <a:off x="924608" y="1961961"/>
            <a:ext cx="27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Triage Priority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63E93B-A798-4A6C-9235-446343B07D4F}"/>
              </a:ext>
            </a:extLst>
          </p:cNvPr>
          <p:cNvSpPr txBox="1"/>
          <p:nvPr/>
        </p:nvSpPr>
        <p:spPr>
          <a:xfrm flipH="1">
            <a:off x="4805629" y="1961961"/>
            <a:ext cx="27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Triage Priority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E54C3E-F7C5-481F-A7F0-A9A04A145C37}"/>
              </a:ext>
            </a:extLst>
          </p:cNvPr>
          <p:cNvSpPr txBox="1"/>
          <p:nvPr/>
        </p:nvSpPr>
        <p:spPr>
          <a:xfrm flipH="1">
            <a:off x="8775427" y="1960196"/>
            <a:ext cx="2793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Triage Priority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975A1-1E0C-4482-B096-6F4C50BA92D2}"/>
              </a:ext>
            </a:extLst>
          </p:cNvPr>
          <p:cNvSpPr txBox="1"/>
          <p:nvPr/>
        </p:nvSpPr>
        <p:spPr>
          <a:xfrm>
            <a:off x="1300007" y="5860338"/>
            <a:ext cx="959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Non-adherence to expected priority significantly extends wait time across triage priorities {3, 4, 5}</a:t>
            </a:r>
          </a:p>
        </p:txBody>
      </p:sp>
    </p:spTree>
    <p:extLst>
      <p:ext uri="{BB962C8B-B14F-4D97-AF65-F5344CB8AC3E}">
        <p14:creationId xmlns:p14="http://schemas.microsoft.com/office/powerpoint/2010/main" val="197764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8642707" cy="3634486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An automated patient ranking system should be implemented to support patient prioritisation</a:t>
            </a:r>
          </a:p>
          <a:p>
            <a:r>
              <a:rPr lang="en-AU" dirty="0">
                <a:solidFill>
                  <a:schemeClr val="bg1"/>
                </a:solidFill>
              </a:rPr>
              <a:t>The system would provide ED staff with clear visibility over which patient should be seen to next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would calculate the relative priority of all patients presenting in ED, and automatically readjust once a new patient is triaged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recommendation is based on the assumption that the triage process produces accurate triage priority for each patient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will provide the ability to re-prioritise patients should their condition severity change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system should send alerts to staff using a traffic light system to denote the amount of time left until the expected treatment time for a patient</a:t>
            </a:r>
          </a:p>
          <a:p>
            <a:pPr lvl="2"/>
            <a:r>
              <a:rPr lang="en-AU" dirty="0">
                <a:solidFill>
                  <a:schemeClr val="bg1"/>
                </a:solidFill>
              </a:rPr>
              <a:t>The alert should stay on until the patient has a doctor seen date time entered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8E8EB7-1E4D-42C6-BB1E-71B532E000FC}"/>
              </a:ext>
            </a:extLst>
          </p:cNvPr>
          <p:cNvGrpSpPr/>
          <p:nvPr/>
        </p:nvGrpSpPr>
        <p:grpSpPr>
          <a:xfrm>
            <a:off x="9782008" y="3099855"/>
            <a:ext cx="1828800" cy="2116504"/>
            <a:chOff x="9525740" y="4039340"/>
            <a:chExt cx="1828800" cy="21165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EA6255-A74A-4FB7-B80B-5AB2172AC6F5}"/>
                </a:ext>
              </a:extLst>
            </p:cNvPr>
            <p:cNvSpPr/>
            <p:nvPr/>
          </p:nvSpPr>
          <p:spPr>
            <a:xfrm>
              <a:off x="9747682" y="5557421"/>
              <a:ext cx="346229" cy="3373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9A4A30-7D61-4D84-9FAA-E293154A4AF3}"/>
                </a:ext>
              </a:extLst>
            </p:cNvPr>
            <p:cNvSpPr txBox="1"/>
            <p:nvPr/>
          </p:nvSpPr>
          <p:spPr>
            <a:xfrm>
              <a:off x="10209321" y="5623109"/>
              <a:ext cx="1136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rgbClr val="FFFF00"/>
                  </a:solidFill>
                </a:rPr>
                <a:t>20 minutes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7157952-B071-4124-9B82-B644D82671C0}"/>
                </a:ext>
              </a:extLst>
            </p:cNvPr>
            <p:cNvSpPr/>
            <p:nvPr/>
          </p:nvSpPr>
          <p:spPr>
            <a:xfrm>
              <a:off x="9747682" y="4917622"/>
              <a:ext cx="346229" cy="337351"/>
            </a:xfrm>
            <a:prstGeom prst="ellipse">
              <a:avLst/>
            </a:prstGeom>
            <a:solidFill>
              <a:srgbClr val="A986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49A6EA-9D0C-4596-B46A-F07B7324A144}"/>
                </a:ext>
              </a:extLst>
            </p:cNvPr>
            <p:cNvSpPr txBox="1"/>
            <p:nvPr/>
          </p:nvSpPr>
          <p:spPr>
            <a:xfrm>
              <a:off x="10200443" y="4983310"/>
              <a:ext cx="1136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rgbClr val="FFC000"/>
                  </a:solidFill>
                </a:rPr>
                <a:t>10 minutes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9238E9-E754-4C44-9B6C-6DD94A62C1C2}"/>
                </a:ext>
              </a:extLst>
            </p:cNvPr>
            <p:cNvSpPr/>
            <p:nvPr/>
          </p:nvSpPr>
          <p:spPr>
            <a:xfrm>
              <a:off x="9747682" y="4286692"/>
              <a:ext cx="346229" cy="3373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6B4E2F-242B-4C72-85B5-E99C9F609611}"/>
                </a:ext>
              </a:extLst>
            </p:cNvPr>
            <p:cNvSpPr txBox="1"/>
            <p:nvPr/>
          </p:nvSpPr>
          <p:spPr>
            <a:xfrm>
              <a:off x="10218199" y="4352380"/>
              <a:ext cx="11363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rgbClr val="FF0000"/>
                  </a:solidFill>
                </a:rPr>
                <a:t>5 minutes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54544C0-359E-450D-B29D-C27E3652A6ED}"/>
                </a:ext>
              </a:extLst>
            </p:cNvPr>
            <p:cNvSpPr/>
            <p:nvPr/>
          </p:nvSpPr>
          <p:spPr>
            <a:xfrm>
              <a:off x="9525740" y="4039340"/>
              <a:ext cx="1811044" cy="2116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62023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Automated Patient priority ranking system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2D0DDE1-3965-4A62-BAB7-C84B8B4FA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164991"/>
              </p:ext>
            </p:extLst>
          </p:nvPr>
        </p:nvGraphicFramePr>
        <p:xfrm>
          <a:off x="1331609" y="2505036"/>
          <a:ext cx="2635122" cy="2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759901-BA09-4E76-AEAC-183704CCD4E2}"/>
              </a:ext>
            </a:extLst>
          </p:cNvPr>
          <p:cNvGrpSpPr/>
          <p:nvPr/>
        </p:nvGrpSpPr>
        <p:grpSpPr>
          <a:xfrm>
            <a:off x="514185" y="3208376"/>
            <a:ext cx="691953" cy="1670819"/>
            <a:chOff x="469795" y="3563475"/>
            <a:chExt cx="691953" cy="1670819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16EFAAA-C290-477A-A0E4-3CA0A5963E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260" y="3563475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C0E95B36-390D-48CA-B0D1-F2999B78F2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2970" y="4183017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21485C42-96C9-4C01-8154-ED3B9A627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12EA50F-3AA1-4CB3-81DC-48816AC83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3D77C2CA-EAAA-4E87-B1E6-3E7DAB25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4">
              <a:extLst>
                <a:ext uri="{FF2B5EF4-FFF2-40B4-BE49-F238E27FC236}">
                  <a16:creationId xmlns:a16="http://schemas.microsoft.com/office/drawing/2014/main" id="{ADBFB4FF-CB53-44B2-9187-06A244FE2D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6146" y="4823132"/>
              <a:ext cx="349250" cy="411162"/>
              <a:chOff x="515" y="2177"/>
              <a:chExt cx="220" cy="259"/>
            </a:xfrm>
            <a:solidFill>
              <a:schemeClr val="bg1"/>
            </a:solidFill>
          </p:grpSpPr>
          <p:sp>
            <p:nvSpPr>
              <p:cNvPr id="13" name="Freeform 15">
                <a:extLst>
                  <a:ext uri="{FF2B5EF4-FFF2-40B4-BE49-F238E27FC236}">
                    <a16:creationId xmlns:a16="http://schemas.microsoft.com/office/drawing/2014/main" id="{BDB8321E-E4AF-4791-8B82-C51C63A0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26"/>
                <a:ext cx="220" cy="110"/>
              </a:xfrm>
              <a:custGeom>
                <a:avLst/>
                <a:gdLst>
                  <a:gd name="T0" fmla="*/ 246 w 246"/>
                  <a:gd name="T1" fmla="*/ 123 h 123"/>
                  <a:gd name="T2" fmla="*/ 237 w 246"/>
                  <a:gd name="T3" fmla="*/ 25 h 123"/>
                  <a:gd name="T4" fmla="*/ 201 w 246"/>
                  <a:gd name="T5" fmla="*/ 6 h 123"/>
                  <a:gd name="T6" fmla="*/ 152 w 246"/>
                  <a:gd name="T7" fmla="*/ 0 h 123"/>
                  <a:gd name="T8" fmla="*/ 167 w 246"/>
                  <a:gd name="T9" fmla="*/ 18 h 123"/>
                  <a:gd name="T10" fmla="*/ 149 w 246"/>
                  <a:gd name="T11" fmla="*/ 42 h 123"/>
                  <a:gd name="T12" fmla="*/ 160 w 246"/>
                  <a:gd name="T13" fmla="*/ 52 h 123"/>
                  <a:gd name="T14" fmla="*/ 138 w 246"/>
                  <a:gd name="T15" fmla="*/ 110 h 123"/>
                  <a:gd name="T16" fmla="*/ 135 w 246"/>
                  <a:gd name="T17" fmla="*/ 33 h 123"/>
                  <a:gd name="T18" fmla="*/ 139 w 246"/>
                  <a:gd name="T19" fmla="*/ 26 h 123"/>
                  <a:gd name="T20" fmla="*/ 133 w 246"/>
                  <a:gd name="T21" fmla="*/ 8 h 123"/>
                  <a:gd name="T22" fmla="*/ 113 w 246"/>
                  <a:gd name="T23" fmla="*/ 8 h 123"/>
                  <a:gd name="T24" fmla="*/ 107 w 246"/>
                  <a:gd name="T25" fmla="*/ 26 h 123"/>
                  <a:gd name="T26" fmla="*/ 111 w 246"/>
                  <a:gd name="T27" fmla="*/ 33 h 123"/>
                  <a:gd name="T28" fmla="*/ 108 w 246"/>
                  <a:gd name="T29" fmla="*/ 110 h 123"/>
                  <a:gd name="T30" fmla="*/ 86 w 246"/>
                  <a:gd name="T31" fmla="*/ 52 h 123"/>
                  <a:gd name="T32" fmla="*/ 97 w 246"/>
                  <a:gd name="T33" fmla="*/ 42 h 123"/>
                  <a:gd name="T34" fmla="*/ 79 w 246"/>
                  <a:gd name="T35" fmla="*/ 18 h 123"/>
                  <a:gd name="T36" fmla="*/ 94 w 246"/>
                  <a:gd name="T37" fmla="*/ 0 h 123"/>
                  <a:gd name="T38" fmla="*/ 45 w 246"/>
                  <a:gd name="T39" fmla="*/ 6 h 123"/>
                  <a:gd name="T40" fmla="*/ 9 w 246"/>
                  <a:gd name="T41" fmla="*/ 25 h 123"/>
                  <a:gd name="T42" fmla="*/ 0 w 246"/>
                  <a:gd name="T43" fmla="*/ 123 h 123"/>
                  <a:gd name="T44" fmla="*/ 108 w 246"/>
                  <a:gd name="T45" fmla="*/ 123 h 123"/>
                  <a:gd name="T46" fmla="*/ 108 w 246"/>
                  <a:gd name="T47" fmla="*/ 123 h 123"/>
                  <a:gd name="T48" fmla="*/ 123 w 246"/>
                  <a:gd name="T49" fmla="*/ 123 h 123"/>
                  <a:gd name="T50" fmla="*/ 138 w 246"/>
                  <a:gd name="T51" fmla="*/ 123 h 123"/>
                  <a:gd name="T52" fmla="*/ 138 w 246"/>
                  <a:gd name="T53" fmla="*/ 123 h 123"/>
                  <a:gd name="T54" fmla="*/ 246 w 246"/>
                  <a:gd name="T5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123">
                    <a:moveTo>
                      <a:pt x="246" y="123"/>
                    </a:move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15"/>
                      <a:pt x="221" y="8"/>
                      <a:pt x="201" y="6"/>
                    </a:cubicBezTo>
                    <a:cubicBezTo>
                      <a:pt x="185" y="3"/>
                      <a:pt x="168" y="1"/>
                      <a:pt x="152" y="0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8" y="110"/>
                      <a:pt x="108" y="110"/>
                      <a:pt x="108" y="110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8" y="1"/>
                      <a:pt x="61" y="3"/>
                      <a:pt x="45" y="6"/>
                    </a:cubicBezTo>
                    <a:cubicBezTo>
                      <a:pt x="25" y="8"/>
                      <a:pt x="10" y="15"/>
                      <a:pt x="9" y="2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lnTo>
                      <a:pt x="246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6">
                <a:extLst>
                  <a:ext uri="{FF2B5EF4-FFF2-40B4-BE49-F238E27FC236}">
                    <a16:creationId xmlns:a16="http://schemas.microsoft.com/office/drawing/2014/main" id="{8FFD7B44-DFAE-4A94-BA84-C3A5260845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" y="2177"/>
                <a:ext cx="126" cy="154"/>
              </a:xfrm>
              <a:custGeom>
                <a:avLst/>
                <a:gdLst>
                  <a:gd name="T0" fmla="*/ 17 w 140"/>
                  <a:gd name="T1" fmla="*/ 132 h 172"/>
                  <a:gd name="T2" fmla="*/ 19 w 140"/>
                  <a:gd name="T3" fmla="*/ 130 h 172"/>
                  <a:gd name="T4" fmla="*/ 70 w 140"/>
                  <a:gd name="T5" fmla="*/ 172 h 172"/>
                  <a:gd name="T6" fmla="*/ 120 w 140"/>
                  <a:gd name="T7" fmla="*/ 130 h 172"/>
                  <a:gd name="T8" fmla="*/ 122 w 140"/>
                  <a:gd name="T9" fmla="*/ 132 h 172"/>
                  <a:gd name="T10" fmla="*/ 134 w 140"/>
                  <a:gd name="T11" fmla="*/ 114 h 172"/>
                  <a:gd name="T12" fmla="*/ 132 w 140"/>
                  <a:gd name="T13" fmla="*/ 88 h 172"/>
                  <a:gd name="T14" fmla="*/ 70 w 140"/>
                  <a:gd name="T15" fmla="*/ 2 h 172"/>
                  <a:gd name="T16" fmla="*/ 7 w 140"/>
                  <a:gd name="T17" fmla="*/ 88 h 172"/>
                  <a:gd name="T18" fmla="*/ 6 w 140"/>
                  <a:gd name="T19" fmla="*/ 114 h 172"/>
                  <a:gd name="T20" fmla="*/ 17 w 140"/>
                  <a:gd name="T21" fmla="*/ 132 h 172"/>
                  <a:gd name="T22" fmla="*/ 70 w 140"/>
                  <a:gd name="T23" fmla="*/ 158 h 172"/>
                  <a:gd name="T24" fmla="*/ 18 w 140"/>
                  <a:gd name="T25" fmla="*/ 97 h 172"/>
                  <a:gd name="T26" fmla="*/ 18 w 140"/>
                  <a:gd name="T27" fmla="*/ 66 h 172"/>
                  <a:gd name="T28" fmla="*/ 26 w 140"/>
                  <a:gd name="T29" fmla="*/ 49 h 172"/>
                  <a:gd name="T30" fmla="*/ 29 w 140"/>
                  <a:gd name="T31" fmla="*/ 44 h 172"/>
                  <a:gd name="T32" fmla="*/ 47 w 140"/>
                  <a:gd name="T33" fmla="*/ 72 h 172"/>
                  <a:gd name="T34" fmla="*/ 43 w 140"/>
                  <a:gd name="T35" fmla="*/ 56 h 172"/>
                  <a:gd name="T36" fmla="*/ 62 w 140"/>
                  <a:gd name="T37" fmla="*/ 74 h 172"/>
                  <a:gd name="T38" fmla="*/ 114 w 140"/>
                  <a:gd name="T39" fmla="*/ 83 h 172"/>
                  <a:gd name="T40" fmla="*/ 115 w 140"/>
                  <a:gd name="T41" fmla="*/ 81 h 172"/>
                  <a:gd name="T42" fmla="*/ 115 w 140"/>
                  <a:gd name="T43" fmla="*/ 88 h 172"/>
                  <a:gd name="T44" fmla="*/ 119 w 140"/>
                  <a:gd name="T45" fmla="*/ 109 h 172"/>
                  <a:gd name="T46" fmla="*/ 70 w 140"/>
                  <a:gd name="T47" fmla="*/ 15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0" h="172">
                    <a:moveTo>
                      <a:pt x="17" y="132"/>
                    </a:moveTo>
                    <a:cubicBezTo>
                      <a:pt x="18" y="132"/>
                      <a:pt x="19" y="131"/>
                      <a:pt x="19" y="130"/>
                    </a:cubicBezTo>
                    <a:cubicBezTo>
                      <a:pt x="32" y="158"/>
                      <a:pt x="50" y="172"/>
                      <a:pt x="70" y="172"/>
                    </a:cubicBezTo>
                    <a:cubicBezTo>
                      <a:pt x="89" y="172"/>
                      <a:pt x="108" y="158"/>
                      <a:pt x="120" y="130"/>
                    </a:cubicBezTo>
                    <a:cubicBezTo>
                      <a:pt x="121" y="131"/>
                      <a:pt x="121" y="132"/>
                      <a:pt x="122" y="132"/>
                    </a:cubicBezTo>
                    <a:cubicBezTo>
                      <a:pt x="125" y="133"/>
                      <a:pt x="130" y="127"/>
                      <a:pt x="134" y="114"/>
                    </a:cubicBezTo>
                    <a:cubicBezTo>
                      <a:pt x="138" y="102"/>
                      <a:pt x="137" y="89"/>
                      <a:pt x="132" y="88"/>
                    </a:cubicBezTo>
                    <a:cubicBezTo>
                      <a:pt x="140" y="35"/>
                      <a:pt x="106" y="0"/>
                      <a:pt x="70" y="2"/>
                    </a:cubicBezTo>
                    <a:cubicBezTo>
                      <a:pt x="33" y="0"/>
                      <a:pt x="0" y="35"/>
                      <a:pt x="7" y="88"/>
                    </a:cubicBezTo>
                    <a:cubicBezTo>
                      <a:pt x="3" y="89"/>
                      <a:pt x="2" y="102"/>
                      <a:pt x="6" y="114"/>
                    </a:cubicBezTo>
                    <a:cubicBezTo>
                      <a:pt x="9" y="127"/>
                      <a:pt x="14" y="133"/>
                      <a:pt x="17" y="132"/>
                    </a:cubicBezTo>
                    <a:close/>
                    <a:moveTo>
                      <a:pt x="70" y="158"/>
                    </a:moveTo>
                    <a:cubicBezTo>
                      <a:pt x="47" y="158"/>
                      <a:pt x="26" y="139"/>
                      <a:pt x="18" y="97"/>
                    </a:cubicBezTo>
                    <a:cubicBezTo>
                      <a:pt x="15" y="86"/>
                      <a:pt x="16" y="75"/>
                      <a:pt x="18" y="66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7"/>
                      <a:pt x="28" y="46"/>
                      <a:pt x="29" y="44"/>
                    </a:cubicBezTo>
                    <a:cubicBezTo>
                      <a:pt x="31" y="50"/>
                      <a:pt x="38" y="69"/>
                      <a:pt x="47" y="72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53" y="70"/>
                      <a:pt x="62" y="74"/>
                    </a:cubicBezTo>
                    <a:cubicBezTo>
                      <a:pt x="79" y="82"/>
                      <a:pt x="114" y="83"/>
                      <a:pt x="114" y="83"/>
                    </a:cubicBezTo>
                    <a:cubicBezTo>
                      <a:pt x="114" y="82"/>
                      <a:pt x="114" y="82"/>
                      <a:pt x="115" y="81"/>
                    </a:cubicBezTo>
                    <a:cubicBezTo>
                      <a:pt x="115" y="84"/>
                      <a:pt x="115" y="86"/>
                      <a:pt x="115" y="88"/>
                    </a:cubicBezTo>
                    <a:cubicBezTo>
                      <a:pt x="115" y="96"/>
                      <a:pt x="117" y="103"/>
                      <a:pt x="119" y="109"/>
                    </a:cubicBezTo>
                    <a:cubicBezTo>
                      <a:pt x="109" y="143"/>
                      <a:pt x="90" y="158"/>
                      <a:pt x="7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E112EF-ED52-4CEA-A84D-E36FDCFD41A1}"/>
                </a:ext>
              </a:extLst>
            </p:cNvPr>
            <p:cNvSpPr txBox="1"/>
            <p:nvPr/>
          </p:nvSpPr>
          <p:spPr>
            <a:xfrm>
              <a:off x="469795" y="3604859"/>
              <a:ext cx="29046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</a:rPr>
                <a:t>1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2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aphicFrame>
        <p:nvGraphicFramePr>
          <p:cNvPr id="30" name="Table 19">
            <a:extLst>
              <a:ext uri="{FF2B5EF4-FFF2-40B4-BE49-F238E27FC236}">
                <a16:creationId xmlns:a16="http://schemas.microsoft.com/office/drawing/2014/main" id="{53815A05-B9A4-4057-810D-BA9493B5C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89841"/>
              </p:ext>
            </p:extLst>
          </p:nvPr>
        </p:nvGraphicFramePr>
        <p:xfrm>
          <a:off x="5120874" y="2505036"/>
          <a:ext cx="2635122" cy="2520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5FDFA69-2F9B-46B9-A23A-1CD18E4D1A8C}"/>
              </a:ext>
            </a:extLst>
          </p:cNvPr>
          <p:cNvGrpSpPr/>
          <p:nvPr/>
        </p:nvGrpSpPr>
        <p:grpSpPr>
          <a:xfrm>
            <a:off x="4303450" y="3208376"/>
            <a:ext cx="691953" cy="1688573"/>
            <a:chOff x="4259060" y="2977548"/>
            <a:chExt cx="691953" cy="16885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F1F4833-56B8-4B90-8B34-FBF83D3C25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6525" y="2977548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AE54F103-9181-4C0D-BA0D-4A0D230EF0F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92235" y="3605965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12AEA92-3C18-45FD-B4A5-F791E9C4C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F399E62C-68DE-4023-9EC9-7596871EE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CB486C94-B613-408E-9ED5-1D19D4214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14">
              <a:extLst>
                <a:ext uri="{FF2B5EF4-FFF2-40B4-BE49-F238E27FC236}">
                  <a16:creationId xmlns:a16="http://schemas.microsoft.com/office/drawing/2014/main" id="{7CA2243D-DA64-4B77-92ED-DD55765E9D0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95411" y="4254959"/>
              <a:ext cx="349250" cy="411162"/>
              <a:chOff x="515" y="2177"/>
              <a:chExt cx="220" cy="259"/>
            </a:xfrm>
            <a:solidFill>
              <a:schemeClr val="bg1"/>
            </a:solidFill>
          </p:grpSpPr>
          <p:sp>
            <p:nvSpPr>
              <p:cNvPr id="28" name="Freeform 15">
                <a:extLst>
                  <a:ext uri="{FF2B5EF4-FFF2-40B4-BE49-F238E27FC236}">
                    <a16:creationId xmlns:a16="http://schemas.microsoft.com/office/drawing/2014/main" id="{6276A6FA-C0CD-426F-B3BB-BE41ED5AF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26"/>
                <a:ext cx="220" cy="110"/>
              </a:xfrm>
              <a:custGeom>
                <a:avLst/>
                <a:gdLst>
                  <a:gd name="T0" fmla="*/ 246 w 246"/>
                  <a:gd name="T1" fmla="*/ 123 h 123"/>
                  <a:gd name="T2" fmla="*/ 237 w 246"/>
                  <a:gd name="T3" fmla="*/ 25 h 123"/>
                  <a:gd name="T4" fmla="*/ 201 w 246"/>
                  <a:gd name="T5" fmla="*/ 6 h 123"/>
                  <a:gd name="T6" fmla="*/ 152 w 246"/>
                  <a:gd name="T7" fmla="*/ 0 h 123"/>
                  <a:gd name="T8" fmla="*/ 167 w 246"/>
                  <a:gd name="T9" fmla="*/ 18 h 123"/>
                  <a:gd name="T10" fmla="*/ 149 w 246"/>
                  <a:gd name="T11" fmla="*/ 42 h 123"/>
                  <a:gd name="T12" fmla="*/ 160 w 246"/>
                  <a:gd name="T13" fmla="*/ 52 h 123"/>
                  <a:gd name="T14" fmla="*/ 138 w 246"/>
                  <a:gd name="T15" fmla="*/ 110 h 123"/>
                  <a:gd name="T16" fmla="*/ 135 w 246"/>
                  <a:gd name="T17" fmla="*/ 33 h 123"/>
                  <a:gd name="T18" fmla="*/ 139 w 246"/>
                  <a:gd name="T19" fmla="*/ 26 h 123"/>
                  <a:gd name="T20" fmla="*/ 133 w 246"/>
                  <a:gd name="T21" fmla="*/ 8 h 123"/>
                  <a:gd name="T22" fmla="*/ 113 w 246"/>
                  <a:gd name="T23" fmla="*/ 8 h 123"/>
                  <a:gd name="T24" fmla="*/ 107 w 246"/>
                  <a:gd name="T25" fmla="*/ 26 h 123"/>
                  <a:gd name="T26" fmla="*/ 111 w 246"/>
                  <a:gd name="T27" fmla="*/ 33 h 123"/>
                  <a:gd name="T28" fmla="*/ 108 w 246"/>
                  <a:gd name="T29" fmla="*/ 110 h 123"/>
                  <a:gd name="T30" fmla="*/ 86 w 246"/>
                  <a:gd name="T31" fmla="*/ 52 h 123"/>
                  <a:gd name="T32" fmla="*/ 97 w 246"/>
                  <a:gd name="T33" fmla="*/ 42 h 123"/>
                  <a:gd name="T34" fmla="*/ 79 w 246"/>
                  <a:gd name="T35" fmla="*/ 18 h 123"/>
                  <a:gd name="T36" fmla="*/ 94 w 246"/>
                  <a:gd name="T37" fmla="*/ 0 h 123"/>
                  <a:gd name="T38" fmla="*/ 45 w 246"/>
                  <a:gd name="T39" fmla="*/ 6 h 123"/>
                  <a:gd name="T40" fmla="*/ 9 w 246"/>
                  <a:gd name="T41" fmla="*/ 25 h 123"/>
                  <a:gd name="T42" fmla="*/ 0 w 246"/>
                  <a:gd name="T43" fmla="*/ 123 h 123"/>
                  <a:gd name="T44" fmla="*/ 108 w 246"/>
                  <a:gd name="T45" fmla="*/ 123 h 123"/>
                  <a:gd name="T46" fmla="*/ 108 w 246"/>
                  <a:gd name="T47" fmla="*/ 123 h 123"/>
                  <a:gd name="T48" fmla="*/ 123 w 246"/>
                  <a:gd name="T49" fmla="*/ 123 h 123"/>
                  <a:gd name="T50" fmla="*/ 138 w 246"/>
                  <a:gd name="T51" fmla="*/ 123 h 123"/>
                  <a:gd name="T52" fmla="*/ 138 w 246"/>
                  <a:gd name="T53" fmla="*/ 123 h 123"/>
                  <a:gd name="T54" fmla="*/ 246 w 246"/>
                  <a:gd name="T5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123">
                    <a:moveTo>
                      <a:pt x="246" y="123"/>
                    </a:move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15"/>
                      <a:pt x="221" y="8"/>
                      <a:pt x="201" y="6"/>
                    </a:cubicBezTo>
                    <a:cubicBezTo>
                      <a:pt x="185" y="3"/>
                      <a:pt x="168" y="1"/>
                      <a:pt x="152" y="0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8" y="110"/>
                      <a:pt x="108" y="110"/>
                      <a:pt x="108" y="110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8" y="1"/>
                      <a:pt x="61" y="3"/>
                      <a:pt x="45" y="6"/>
                    </a:cubicBezTo>
                    <a:cubicBezTo>
                      <a:pt x="25" y="8"/>
                      <a:pt x="10" y="15"/>
                      <a:pt x="9" y="2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lnTo>
                      <a:pt x="246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6">
                <a:extLst>
                  <a:ext uri="{FF2B5EF4-FFF2-40B4-BE49-F238E27FC236}">
                    <a16:creationId xmlns:a16="http://schemas.microsoft.com/office/drawing/2014/main" id="{179D95CA-6C4E-48E0-A6C0-3114DB5FEA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" y="2177"/>
                <a:ext cx="126" cy="154"/>
              </a:xfrm>
              <a:custGeom>
                <a:avLst/>
                <a:gdLst>
                  <a:gd name="T0" fmla="*/ 17 w 140"/>
                  <a:gd name="T1" fmla="*/ 132 h 172"/>
                  <a:gd name="T2" fmla="*/ 19 w 140"/>
                  <a:gd name="T3" fmla="*/ 130 h 172"/>
                  <a:gd name="T4" fmla="*/ 70 w 140"/>
                  <a:gd name="T5" fmla="*/ 172 h 172"/>
                  <a:gd name="T6" fmla="*/ 120 w 140"/>
                  <a:gd name="T7" fmla="*/ 130 h 172"/>
                  <a:gd name="T8" fmla="*/ 122 w 140"/>
                  <a:gd name="T9" fmla="*/ 132 h 172"/>
                  <a:gd name="T10" fmla="*/ 134 w 140"/>
                  <a:gd name="T11" fmla="*/ 114 h 172"/>
                  <a:gd name="T12" fmla="*/ 132 w 140"/>
                  <a:gd name="T13" fmla="*/ 88 h 172"/>
                  <a:gd name="T14" fmla="*/ 70 w 140"/>
                  <a:gd name="T15" fmla="*/ 2 h 172"/>
                  <a:gd name="T16" fmla="*/ 7 w 140"/>
                  <a:gd name="T17" fmla="*/ 88 h 172"/>
                  <a:gd name="T18" fmla="*/ 6 w 140"/>
                  <a:gd name="T19" fmla="*/ 114 h 172"/>
                  <a:gd name="T20" fmla="*/ 17 w 140"/>
                  <a:gd name="T21" fmla="*/ 132 h 172"/>
                  <a:gd name="T22" fmla="*/ 70 w 140"/>
                  <a:gd name="T23" fmla="*/ 158 h 172"/>
                  <a:gd name="T24" fmla="*/ 18 w 140"/>
                  <a:gd name="T25" fmla="*/ 97 h 172"/>
                  <a:gd name="T26" fmla="*/ 18 w 140"/>
                  <a:gd name="T27" fmla="*/ 66 h 172"/>
                  <a:gd name="T28" fmla="*/ 26 w 140"/>
                  <a:gd name="T29" fmla="*/ 49 h 172"/>
                  <a:gd name="T30" fmla="*/ 29 w 140"/>
                  <a:gd name="T31" fmla="*/ 44 h 172"/>
                  <a:gd name="T32" fmla="*/ 47 w 140"/>
                  <a:gd name="T33" fmla="*/ 72 h 172"/>
                  <a:gd name="T34" fmla="*/ 43 w 140"/>
                  <a:gd name="T35" fmla="*/ 56 h 172"/>
                  <a:gd name="T36" fmla="*/ 62 w 140"/>
                  <a:gd name="T37" fmla="*/ 74 h 172"/>
                  <a:gd name="T38" fmla="*/ 114 w 140"/>
                  <a:gd name="T39" fmla="*/ 83 h 172"/>
                  <a:gd name="T40" fmla="*/ 115 w 140"/>
                  <a:gd name="T41" fmla="*/ 81 h 172"/>
                  <a:gd name="T42" fmla="*/ 115 w 140"/>
                  <a:gd name="T43" fmla="*/ 88 h 172"/>
                  <a:gd name="T44" fmla="*/ 119 w 140"/>
                  <a:gd name="T45" fmla="*/ 109 h 172"/>
                  <a:gd name="T46" fmla="*/ 70 w 140"/>
                  <a:gd name="T47" fmla="*/ 15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0" h="172">
                    <a:moveTo>
                      <a:pt x="17" y="132"/>
                    </a:moveTo>
                    <a:cubicBezTo>
                      <a:pt x="18" y="132"/>
                      <a:pt x="19" y="131"/>
                      <a:pt x="19" y="130"/>
                    </a:cubicBezTo>
                    <a:cubicBezTo>
                      <a:pt x="32" y="158"/>
                      <a:pt x="50" y="172"/>
                      <a:pt x="70" y="172"/>
                    </a:cubicBezTo>
                    <a:cubicBezTo>
                      <a:pt x="89" y="172"/>
                      <a:pt x="108" y="158"/>
                      <a:pt x="120" y="130"/>
                    </a:cubicBezTo>
                    <a:cubicBezTo>
                      <a:pt x="121" y="131"/>
                      <a:pt x="121" y="132"/>
                      <a:pt x="122" y="132"/>
                    </a:cubicBezTo>
                    <a:cubicBezTo>
                      <a:pt x="125" y="133"/>
                      <a:pt x="130" y="127"/>
                      <a:pt x="134" y="114"/>
                    </a:cubicBezTo>
                    <a:cubicBezTo>
                      <a:pt x="138" y="102"/>
                      <a:pt x="137" y="89"/>
                      <a:pt x="132" y="88"/>
                    </a:cubicBezTo>
                    <a:cubicBezTo>
                      <a:pt x="140" y="35"/>
                      <a:pt x="106" y="0"/>
                      <a:pt x="70" y="2"/>
                    </a:cubicBezTo>
                    <a:cubicBezTo>
                      <a:pt x="33" y="0"/>
                      <a:pt x="0" y="35"/>
                      <a:pt x="7" y="88"/>
                    </a:cubicBezTo>
                    <a:cubicBezTo>
                      <a:pt x="3" y="89"/>
                      <a:pt x="2" y="102"/>
                      <a:pt x="6" y="114"/>
                    </a:cubicBezTo>
                    <a:cubicBezTo>
                      <a:pt x="9" y="127"/>
                      <a:pt x="14" y="133"/>
                      <a:pt x="17" y="132"/>
                    </a:cubicBezTo>
                    <a:close/>
                    <a:moveTo>
                      <a:pt x="70" y="158"/>
                    </a:moveTo>
                    <a:cubicBezTo>
                      <a:pt x="47" y="158"/>
                      <a:pt x="26" y="139"/>
                      <a:pt x="18" y="97"/>
                    </a:cubicBezTo>
                    <a:cubicBezTo>
                      <a:pt x="15" y="86"/>
                      <a:pt x="16" y="75"/>
                      <a:pt x="18" y="66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7"/>
                      <a:pt x="28" y="46"/>
                      <a:pt x="29" y="44"/>
                    </a:cubicBezTo>
                    <a:cubicBezTo>
                      <a:pt x="31" y="50"/>
                      <a:pt x="38" y="69"/>
                      <a:pt x="47" y="72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53" y="70"/>
                      <a:pt x="62" y="74"/>
                    </a:cubicBezTo>
                    <a:cubicBezTo>
                      <a:pt x="79" y="82"/>
                      <a:pt x="114" y="83"/>
                      <a:pt x="114" y="83"/>
                    </a:cubicBezTo>
                    <a:cubicBezTo>
                      <a:pt x="114" y="82"/>
                      <a:pt x="114" y="82"/>
                      <a:pt x="115" y="81"/>
                    </a:cubicBezTo>
                    <a:cubicBezTo>
                      <a:pt x="115" y="84"/>
                      <a:pt x="115" y="86"/>
                      <a:pt x="115" y="88"/>
                    </a:cubicBezTo>
                    <a:cubicBezTo>
                      <a:pt x="115" y="96"/>
                      <a:pt x="117" y="103"/>
                      <a:pt x="119" y="109"/>
                    </a:cubicBezTo>
                    <a:cubicBezTo>
                      <a:pt x="109" y="143"/>
                      <a:pt x="90" y="158"/>
                      <a:pt x="7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C3CAF1-D5A5-4B54-8AE9-5C8376BE0BD4}"/>
                </a:ext>
              </a:extLst>
            </p:cNvPr>
            <p:cNvSpPr txBox="1"/>
            <p:nvPr/>
          </p:nvSpPr>
          <p:spPr>
            <a:xfrm>
              <a:off x="4259060" y="3018932"/>
              <a:ext cx="290464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</a:rPr>
                <a:t>1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2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2" name="Freeform 20">
            <a:extLst>
              <a:ext uri="{FF2B5EF4-FFF2-40B4-BE49-F238E27FC236}">
                <a16:creationId xmlns:a16="http://schemas.microsoft.com/office/drawing/2014/main" id="{61EFC48D-3321-445F-A866-614CF0D6F392}"/>
              </a:ext>
            </a:extLst>
          </p:cNvPr>
          <p:cNvSpPr>
            <a:spLocks noEditPoints="1"/>
          </p:cNvSpPr>
          <p:nvPr/>
        </p:nvSpPr>
        <p:spPr bwMode="auto">
          <a:xfrm>
            <a:off x="4644065" y="5722457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AABA5-31C7-4837-90DA-CA53CB4683BB}"/>
              </a:ext>
            </a:extLst>
          </p:cNvPr>
          <p:cNvSpPr txBox="1"/>
          <p:nvPr/>
        </p:nvSpPr>
        <p:spPr>
          <a:xfrm>
            <a:off x="5137613" y="5785261"/>
            <a:ext cx="1407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Yet to be triaged</a:t>
            </a:r>
          </a:p>
        </p:txBody>
      </p:sp>
      <p:graphicFrame>
        <p:nvGraphicFramePr>
          <p:cNvPr id="42" name="Table 19">
            <a:extLst>
              <a:ext uri="{FF2B5EF4-FFF2-40B4-BE49-F238E27FC236}">
                <a16:creationId xmlns:a16="http://schemas.microsoft.com/office/drawing/2014/main" id="{BABB9924-537B-4A93-8B26-D908E575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26643"/>
              </p:ext>
            </p:extLst>
          </p:nvPr>
        </p:nvGraphicFramePr>
        <p:xfrm>
          <a:off x="8920831" y="2505036"/>
          <a:ext cx="2635122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6DB28606-FFBB-4285-AA3A-2192317D3F2E}"/>
              </a:ext>
            </a:extLst>
          </p:cNvPr>
          <p:cNvGrpSpPr/>
          <p:nvPr/>
        </p:nvGrpSpPr>
        <p:grpSpPr>
          <a:xfrm>
            <a:off x="8121163" y="3208376"/>
            <a:ext cx="706237" cy="2335045"/>
            <a:chOff x="8059017" y="3075833"/>
            <a:chExt cx="706237" cy="233504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04EE580E-B0A9-40A8-BA4D-C557A914F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9536" y="3713435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" name="Group 8">
              <a:extLst>
                <a:ext uri="{FF2B5EF4-FFF2-40B4-BE49-F238E27FC236}">
                  <a16:creationId xmlns:a16="http://schemas.microsoft.com/office/drawing/2014/main" id="{BA6F55B7-C70B-4E9C-94F6-4E6B0DA2EC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83013" y="4362114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id="{2A99BBF6-FE0B-4B6F-B882-78FD55E2C5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id="{B958931B-0EB5-4636-99EC-D95F89D5D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id="{8F964ED4-C568-4849-8C13-D7B01BD66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9" name="Group 14">
              <a:extLst>
                <a:ext uri="{FF2B5EF4-FFF2-40B4-BE49-F238E27FC236}">
                  <a16:creationId xmlns:a16="http://schemas.microsoft.com/office/drawing/2014/main" id="{F1D42202-DE31-40E8-8548-54E4193035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93780" y="4999716"/>
              <a:ext cx="349250" cy="411162"/>
              <a:chOff x="515" y="2177"/>
              <a:chExt cx="220" cy="259"/>
            </a:xfrm>
            <a:solidFill>
              <a:schemeClr val="bg1"/>
            </a:solidFill>
          </p:grpSpPr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7E3778D6-7120-46E3-B0B8-F08C64284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26"/>
                <a:ext cx="220" cy="110"/>
              </a:xfrm>
              <a:custGeom>
                <a:avLst/>
                <a:gdLst>
                  <a:gd name="T0" fmla="*/ 246 w 246"/>
                  <a:gd name="T1" fmla="*/ 123 h 123"/>
                  <a:gd name="T2" fmla="*/ 237 w 246"/>
                  <a:gd name="T3" fmla="*/ 25 h 123"/>
                  <a:gd name="T4" fmla="*/ 201 w 246"/>
                  <a:gd name="T5" fmla="*/ 6 h 123"/>
                  <a:gd name="T6" fmla="*/ 152 w 246"/>
                  <a:gd name="T7" fmla="*/ 0 h 123"/>
                  <a:gd name="T8" fmla="*/ 167 w 246"/>
                  <a:gd name="T9" fmla="*/ 18 h 123"/>
                  <a:gd name="T10" fmla="*/ 149 w 246"/>
                  <a:gd name="T11" fmla="*/ 42 h 123"/>
                  <a:gd name="T12" fmla="*/ 160 w 246"/>
                  <a:gd name="T13" fmla="*/ 52 h 123"/>
                  <a:gd name="T14" fmla="*/ 138 w 246"/>
                  <a:gd name="T15" fmla="*/ 110 h 123"/>
                  <a:gd name="T16" fmla="*/ 135 w 246"/>
                  <a:gd name="T17" fmla="*/ 33 h 123"/>
                  <a:gd name="T18" fmla="*/ 139 w 246"/>
                  <a:gd name="T19" fmla="*/ 26 h 123"/>
                  <a:gd name="T20" fmla="*/ 133 w 246"/>
                  <a:gd name="T21" fmla="*/ 8 h 123"/>
                  <a:gd name="T22" fmla="*/ 113 w 246"/>
                  <a:gd name="T23" fmla="*/ 8 h 123"/>
                  <a:gd name="T24" fmla="*/ 107 w 246"/>
                  <a:gd name="T25" fmla="*/ 26 h 123"/>
                  <a:gd name="T26" fmla="*/ 111 w 246"/>
                  <a:gd name="T27" fmla="*/ 33 h 123"/>
                  <a:gd name="T28" fmla="*/ 108 w 246"/>
                  <a:gd name="T29" fmla="*/ 110 h 123"/>
                  <a:gd name="T30" fmla="*/ 86 w 246"/>
                  <a:gd name="T31" fmla="*/ 52 h 123"/>
                  <a:gd name="T32" fmla="*/ 97 w 246"/>
                  <a:gd name="T33" fmla="*/ 42 h 123"/>
                  <a:gd name="T34" fmla="*/ 79 w 246"/>
                  <a:gd name="T35" fmla="*/ 18 h 123"/>
                  <a:gd name="T36" fmla="*/ 94 w 246"/>
                  <a:gd name="T37" fmla="*/ 0 h 123"/>
                  <a:gd name="T38" fmla="*/ 45 w 246"/>
                  <a:gd name="T39" fmla="*/ 6 h 123"/>
                  <a:gd name="T40" fmla="*/ 9 w 246"/>
                  <a:gd name="T41" fmla="*/ 25 h 123"/>
                  <a:gd name="T42" fmla="*/ 0 w 246"/>
                  <a:gd name="T43" fmla="*/ 123 h 123"/>
                  <a:gd name="T44" fmla="*/ 108 w 246"/>
                  <a:gd name="T45" fmla="*/ 123 h 123"/>
                  <a:gd name="T46" fmla="*/ 108 w 246"/>
                  <a:gd name="T47" fmla="*/ 123 h 123"/>
                  <a:gd name="T48" fmla="*/ 123 w 246"/>
                  <a:gd name="T49" fmla="*/ 123 h 123"/>
                  <a:gd name="T50" fmla="*/ 138 w 246"/>
                  <a:gd name="T51" fmla="*/ 123 h 123"/>
                  <a:gd name="T52" fmla="*/ 138 w 246"/>
                  <a:gd name="T53" fmla="*/ 123 h 123"/>
                  <a:gd name="T54" fmla="*/ 246 w 246"/>
                  <a:gd name="T5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123">
                    <a:moveTo>
                      <a:pt x="246" y="123"/>
                    </a:move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15"/>
                      <a:pt x="221" y="8"/>
                      <a:pt x="201" y="6"/>
                    </a:cubicBezTo>
                    <a:cubicBezTo>
                      <a:pt x="185" y="3"/>
                      <a:pt x="168" y="1"/>
                      <a:pt x="152" y="0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8" y="110"/>
                      <a:pt x="108" y="110"/>
                      <a:pt x="108" y="110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8" y="1"/>
                      <a:pt x="61" y="3"/>
                      <a:pt x="45" y="6"/>
                    </a:cubicBezTo>
                    <a:cubicBezTo>
                      <a:pt x="25" y="8"/>
                      <a:pt x="10" y="15"/>
                      <a:pt x="9" y="2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lnTo>
                      <a:pt x="246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6">
                <a:extLst>
                  <a:ext uri="{FF2B5EF4-FFF2-40B4-BE49-F238E27FC236}">
                    <a16:creationId xmlns:a16="http://schemas.microsoft.com/office/drawing/2014/main" id="{32FCE77E-601A-4CD4-8243-448FE436B4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" y="2177"/>
                <a:ext cx="126" cy="154"/>
              </a:xfrm>
              <a:custGeom>
                <a:avLst/>
                <a:gdLst>
                  <a:gd name="T0" fmla="*/ 17 w 140"/>
                  <a:gd name="T1" fmla="*/ 132 h 172"/>
                  <a:gd name="T2" fmla="*/ 19 w 140"/>
                  <a:gd name="T3" fmla="*/ 130 h 172"/>
                  <a:gd name="T4" fmla="*/ 70 w 140"/>
                  <a:gd name="T5" fmla="*/ 172 h 172"/>
                  <a:gd name="T6" fmla="*/ 120 w 140"/>
                  <a:gd name="T7" fmla="*/ 130 h 172"/>
                  <a:gd name="T8" fmla="*/ 122 w 140"/>
                  <a:gd name="T9" fmla="*/ 132 h 172"/>
                  <a:gd name="T10" fmla="*/ 134 w 140"/>
                  <a:gd name="T11" fmla="*/ 114 h 172"/>
                  <a:gd name="T12" fmla="*/ 132 w 140"/>
                  <a:gd name="T13" fmla="*/ 88 h 172"/>
                  <a:gd name="T14" fmla="*/ 70 w 140"/>
                  <a:gd name="T15" fmla="*/ 2 h 172"/>
                  <a:gd name="T16" fmla="*/ 7 w 140"/>
                  <a:gd name="T17" fmla="*/ 88 h 172"/>
                  <a:gd name="T18" fmla="*/ 6 w 140"/>
                  <a:gd name="T19" fmla="*/ 114 h 172"/>
                  <a:gd name="T20" fmla="*/ 17 w 140"/>
                  <a:gd name="T21" fmla="*/ 132 h 172"/>
                  <a:gd name="T22" fmla="*/ 70 w 140"/>
                  <a:gd name="T23" fmla="*/ 158 h 172"/>
                  <a:gd name="T24" fmla="*/ 18 w 140"/>
                  <a:gd name="T25" fmla="*/ 97 h 172"/>
                  <a:gd name="T26" fmla="*/ 18 w 140"/>
                  <a:gd name="T27" fmla="*/ 66 h 172"/>
                  <a:gd name="T28" fmla="*/ 26 w 140"/>
                  <a:gd name="T29" fmla="*/ 49 h 172"/>
                  <a:gd name="T30" fmla="*/ 29 w 140"/>
                  <a:gd name="T31" fmla="*/ 44 h 172"/>
                  <a:gd name="T32" fmla="*/ 47 w 140"/>
                  <a:gd name="T33" fmla="*/ 72 h 172"/>
                  <a:gd name="T34" fmla="*/ 43 w 140"/>
                  <a:gd name="T35" fmla="*/ 56 h 172"/>
                  <a:gd name="T36" fmla="*/ 62 w 140"/>
                  <a:gd name="T37" fmla="*/ 74 h 172"/>
                  <a:gd name="T38" fmla="*/ 114 w 140"/>
                  <a:gd name="T39" fmla="*/ 83 h 172"/>
                  <a:gd name="T40" fmla="*/ 115 w 140"/>
                  <a:gd name="T41" fmla="*/ 81 h 172"/>
                  <a:gd name="T42" fmla="*/ 115 w 140"/>
                  <a:gd name="T43" fmla="*/ 88 h 172"/>
                  <a:gd name="T44" fmla="*/ 119 w 140"/>
                  <a:gd name="T45" fmla="*/ 109 h 172"/>
                  <a:gd name="T46" fmla="*/ 70 w 140"/>
                  <a:gd name="T47" fmla="*/ 15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0" h="172">
                    <a:moveTo>
                      <a:pt x="17" y="132"/>
                    </a:moveTo>
                    <a:cubicBezTo>
                      <a:pt x="18" y="132"/>
                      <a:pt x="19" y="131"/>
                      <a:pt x="19" y="130"/>
                    </a:cubicBezTo>
                    <a:cubicBezTo>
                      <a:pt x="32" y="158"/>
                      <a:pt x="50" y="172"/>
                      <a:pt x="70" y="172"/>
                    </a:cubicBezTo>
                    <a:cubicBezTo>
                      <a:pt x="89" y="172"/>
                      <a:pt x="108" y="158"/>
                      <a:pt x="120" y="130"/>
                    </a:cubicBezTo>
                    <a:cubicBezTo>
                      <a:pt x="121" y="131"/>
                      <a:pt x="121" y="132"/>
                      <a:pt x="122" y="132"/>
                    </a:cubicBezTo>
                    <a:cubicBezTo>
                      <a:pt x="125" y="133"/>
                      <a:pt x="130" y="127"/>
                      <a:pt x="134" y="114"/>
                    </a:cubicBezTo>
                    <a:cubicBezTo>
                      <a:pt x="138" y="102"/>
                      <a:pt x="137" y="89"/>
                      <a:pt x="132" y="88"/>
                    </a:cubicBezTo>
                    <a:cubicBezTo>
                      <a:pt x="140" y="35"/>
                      <a:pt x="106" y="0"/>
                      <a:pt x="70" y="2"/>
                    </a:cubicBezTo>
                    <a:cubicBezTo>
                      <a:pt x="33" y="0"/>
                      <a:pt x="0" y="35"/>
                      <a:pt x="7" y="88"/>
                    </a:cubicBezTo>
                    <a:cubicBezTo>
                      <a:pt x="3" y="89"/>
                      <a:pt x="2" y="102"/>
                      <a:pt x="6" y="114"/>
                    </a:cubicBezTo>
                    <a:cubicBezTo>
                      <a:pt x="9" y="127"/>
                      <a:pt x="14" y="133"/>
                      <a:pt x="17" y="132"/>
                    </a:cubicBezTo>
                    <a:close/>
                    <a:moveTo>
                      <a:pt x="70" y="158"/>
                    </a:moveTo>
                    <a:cubicBezTo>
                      <a:pt x="47" y="158"/>
                      <a:pt x="26" y="139"/>
                      <a:pt x="18" y="97"/>
                    </a:cubicBezTo>
                    <a:cubicBezTo>
                      <a:pt x="15" y="86"/>
                      <a:pt x="16" y="75"/>
                      <a:pt x="18" y="66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7"/>
                      <a:pt x="28" y="46"/>
                      <a:pt x="29" y="44"/>
                    </a:cubicBezTo>
                    <a:cubicBezTo>
                      <a:pt x="31" y="50"/>
                      <a:pt x="38" y="69"/>
                      <a:pt x="47" y="72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53" y="70"/>
                      <a:pt x="62" y="74"/>
                    </a:cubicBezTo>
                    <a:cubicBezTo>
                      <a:pt x="79" y="82"/>
                      <a:pt x="114" y="83"/>
                      <a:pt x="114" y="83"/>
                    </a:cubicBezTo>
                    <a:cubicBezTo>
                      <a:pt x="114" y="82"/>
                      <a:pt x="114" y="82"/>
                      <a:pt x="115" y="81"/>
                    </a:cubicBezTo>
                    <a:cubicBezTo>
                      <a:pt x="115" y="84"/>
                      <a:pt x="115" y="86"/>
                      <a:pt x="115" y="88"/>
                    </a:cubicBezTo>
                    <a:cubicBezTo>
                      <a:pt x="115" y="96"/>
                      <a:pt x="117" y="103"/>
                      <a:pt x="119" y="109"/>
                    </a:cubicBezTo>
                    <a:cubicBezTo>
                      <a:pt x="109" y="143"/>
                      <a:pt x="90" y="158"/>
                      <a:pt x="7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E31128-A6F1-4CF9-A531-E0FD320A253D}"/>
                </a:ext>
              </a:extLst>
            </p:cNvPr>
            <p:cNvSpPr txBox="1"/>
            <p:nvPr/>
          </p:nvSpPr>
          <p:spPr>
            <a:xfrm>
              <a:off x="8059017" y="3126486"/>
              <a:ext cx="29046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</a:rPr>
                <a:t>1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2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3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FC88501E-E42B-486A-9835-882DFC944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1555" y="3075833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860A2F9-4806-40A3-A7F0-8A601EA70876}"/>
              </a:ext>
            </a:extLst>
          </p:cNvPr>
          <p:cNvSpPr txBox="1"/>
          <p:nvPr/>
        </p:nvSpPr>
        <p:spPr>
          <a:xfrm>
            <a:off x="548067" y="22921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A5C9E1-5C44-4992-BBA3-42FBDACAF069}"/>
              </a:ext>
            </a:extLst>
          </p:cNvPr>
          <p:cNvSpPr txBox="1"/>
          <p:nvPr/>
        </p:nvSpPr>
        <p:spPr>
          <a:xfrm>
            <a:off x="4337332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7BF29C-0D8B-49BD-A7CE-F46801573C3D}"/>
              </a:ext>
            </a:extLst>
          </p:cNvPr>
          <p:cNvSpPr txBox="1"/>
          <p:nvPr/>
        </p:nvSpPr>
        <p:spPr>
          <a:xfrm>
            <a:off x="8126207" y="2291788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B9810F9-E601-4D1F-A2F5-3285680A8CB9}"/>
              </a:ext>
            </a:extLst>
          </p:cNvPr>
          <p:cNvSpPr/>
          <p:nvPr/>
        </p:nvSpPr>
        <p:spPr>
          <a:xfrm>
            <a:off x="10022889" y="3244512"/>
            <a:ext cx="1351851" cy="1047177"/>
          </a:xfrm>
          <a:prstGeom prst="roundRect">
            <a:avLst/>
          </a:prstGeom>
          <a:noFill/>
          <a:ln>
            <a:solidFill>
              <a:srgbClr val="FFE4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80A0B7-6740-45A1-91D9-54D8849DE9EC}"/>
              </a:ext>
            </a:extLst>
          </p:cNvPr>
          <p:cNvSpPr txBox="1"/>
          <p:nvPr/>
        </p:nvSpPr>
        <p:spPr>
          <a:xfrm>
            <a:off x="10276262" y="4294868"/>
            <a:ext cx="8451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</a:rPr>
              <a:t>Tie breaking</a:t>
            </a:r>
          </a:p>
        </p:txBody>
      </p:sp>
    </p:spTree>
    <p:extLst>
      <p:ext uri="{BB962C8B-B14F-4D97-AF65-F5344CB8AC3E}">
        <p14:creationId xmlns:p14="http://schemas.microsoft.com/office/powerpoint/2010/main" val="144384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Patient reprioritisation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0" name="Table 19">
            <a:extLst>
              <a:ext uri="{FF2B5EF4-FFF2-40B4-BE49-F238E27FC236}">
                <a16:creationId xmlns:a16="http://schemas.microsoft.com/office/drawing/2014/main" id="{7FC9404B-EDFF-4404-A2E4-EAA2961AA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69495"/>
              </p:ext>
            </p:extLst>
          </p:nvPr>
        </p:nvGraphicFramePr>
        <p:xfrm>
          <a:off x="1330398" y="2505036"/>
          <a:ext cx="2635122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7B911873-79DA-4B99-B717-CD6FDECB99AA}"/>
              </a:ext>
            </a:extLst>
          </p:cNvPr>
          <p:cNvGrpSpPr/>
          <p:nvPr/>
        </p:nvGrpSpPr>
        <p:grpSpPr>
          <a:xfrm>
            <a:off x="530730" y="3208376"/>
            <a:ext cx="706237" cy="2335045"/>
            <a:chOff x="8059017" y="3075833"/>
            <a:chExt cx="706237" cy="2335045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76CDBBC0-B4AF-4CA3-A635-CFAA6325C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9536" y="3713435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34CFABFA-D5A9-4639-8AA5-70B075D47A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83013" y="4362114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59" name="Freeform 9">
                <a:extLst>
                  <a:ext uri="{FF2B5EF4-FFF2-40B4-BE49-F238E27FC236}">
                    <a16:creationId xmlns:a16="http://schemas.microsoft.com/office/drawing/2014/main" id="{234C01BC-86B6-4F61-BE81-92070E6435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0">
                <a:extLst>
                  <a:ext uri="{FF2B5EF4-FFF2-40B4-BE49-F238E27FC236}">
                    <a16:creationId xmlns:a16="http://schemas.microsoft.com/office/drawing/2014/main" id="{A6E3AB5B-04B8-44AC-B9BD-114CB49F5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1">
                <a:extLst>
                  <a:ext uri="{FF2B5EF4-FFF2-40B4-BE49-F238E27FC236}">
                    <a16:creationId xmlns:a16="http://schemas.microsoft.com/office/drawing/2014/main" id="{B1103FF0-38DB-49D1-A535-7918BB18D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4" name="Group 14">
              <a:extLst>
                <a:ext uri="{FF2B5EF4-FFF2-40B4-BE49-F238E27FC236}">
                  <a16:creationId xmlns:a16="http://schemas.microsoft.com/office/drawing/2014/main" id="{3B7C4742-B36B-420A-81C1-77D4D7CAB5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93780" y="4999716"/>
              <a:ext cx="349250" cy="411162"/>
              <a:chOff x="515" y="2177"/>
              <a:chExt cx="220" cy="259"/>
            </a:xfrm>
            <a:solidFill>
              <a:schemeClr val="bg1"/>
            </a:solidFill>
          </p:grpSpPr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id="{2FB69DD5-37D3-4B88-A3BD-78E31E753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26"/>
                <a:ext cx="220" cy="110"/>
              </a:xfrm>
              <a:custGeom>
                <a:avLst/>
                <a:gdLst>
                  <a:gd name="T0" fmla="*/ 246 w 246"/>
                  <a:gd name="T1" fmla="*/ 123 h 123"/>
                  <a:gd name="T2" fmla="*/ 237 w 246"/>
                  <a:gd name="T3" fmla="*/ 25 h 123"/>
                  <a:gd name="T4" fmla="*/ 201 w 246"/>
                  <a:gd name="T5" fmla="*/ 6 h 123"/>
                  <a:gd name="T6" fmla="*/ 152 w 246"/>
                  <a:gd name="T7" fmla="*/ 0 h 123"/>
                  <a:gd name="T8" fmla="*/ 167 w 246"/>
                  <a:gd name="T9" fmla="*/ 18 h 123"/>
                  <a:gd name="T10" fmla="*/ 149 w 246"/>
                  <a:gd name="T11" fmla="*/ 42 h 123"/>
                  <a:gd name="T12" fmla="*/ 160 w 246"/>
                  <a:gd name="T13" fmla="*/ 52 h 123"/>
                  <a:gd name="T14" fmla="*/ 138 w 246"/>
                  <a:gd name="T15" fmla="*/ 110 h 123"/>
                  <a:gd name="T16" fmla="*/ 135 w 246"/>
                  <a:gd name="T17" fmla="*/ 33 h 123"/>
                  <a:gd name="T18" fmla="*/ 139 w 246"/>
                  <a:gd name="T19" fmla="*/ 26 h 123"/>
                  <a:gd name="T20" fmla="*/ 133 w 246"/>
                  <a:gd name="T21" fmla="*/ 8 h 123"/>
                  <a:gd name="T22" fmla="*/ 113 w 246"/>
                  <a:gd name="T23" fmla="*/ 8 h 123"/>
                  <a:gd name="T24" fmla="*/ 107 w 246"/>
                  <a:gd name="T25" fmla="*/ 26 h 123"/>
                  <a:gd name="T26" fmla="*/ 111 w 246"/>
                  <a:gd name="T27" fmla="*/ 33 h 123"/>
                  <a:gd name="T28" fmla="*/ 108 w 246"/>
                  <a:gd name="T29" fmla="*/ 110 h 123"/>
                  <a:gd name="T30" fmla="*/ 86 w 246"/>
                  <a:gd name="T31" fmla="*/ 52 h 123"/>
                  <a:gd name="T32" fmla="*/ 97 w 246"/>
                  <a:gd name="T33" fmla="*/ 42 h 123"/>
                  <a:gd name="T34" fmla="*/ 79 w 246"/>
                  <a:gd name="T35" fmla="*/ 18 h 123"/>
                  <a:gd name="T36" fmla="*/ 94 w 246"/>
                  <a:gd name="T37" fmla="*/ 0 h 123"/>
                  <a:gd name="T38" fmla="*/ 45 w 246"/>
                  <a:gd name="T39" fmla="*/ 6 h 123"/>
                  <a:gd name="T40" fmla="*/ 9 w 246"/>
                  <a:gd name="T41" fmla="*/ 25 h 123"/>
                  <a:gd name="T42" fmla="*/ 0 w 246"/>
                  <a:gd name="T43" fmla="*/ 123 h 123"/>
                  <a:gd name="T44" fmla="*/ 108 w 246"/>
                  <a:gd name="T45" fmla="*/ 123 h 123"/>
                  <a:gd name="T46" fmla="*/ 108 w 246"/>
                  <a:gd name="T47" fmla="*/ 123 h 123"/>
                  <a:gd name="T48" fmla="*/ 123 w 246"/>
                  <a:gd name="T49" fmla="*/ 123 h 123"/>
                  <a:gd name="T50" fmla="*/ 138 w 246"/>
                  <a:gd name="T51" fmla="*/ 123 h 123"/>
                  <a:gd name="T52" fmla="*/ 138 w 246"/>
                  <a:gd name="T53" fmla="*/ 123 h 123"/>
                  <a:gd name="T54" fmla="*/ 246 w 246"/>
                  <a:gd name="T5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123">
                    <a:moveTo>
                      <a:pt x="246" y="123"/>
                    </a:move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15"/>
                      <a:pt x="221" y="8"/>
                      <a:pt x="201" y="6"/>
                    </a:cubicBezTo>
                    <a:cubicBezTo>
                      <a:pt x="185" y="3"/>
                      <a:pt x="168" y="1"/>
                      <a:pt x="152" y="0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8" y="110"/>
                      <a:pt x="108" y="110"/>
                      <a:pt x="108" y="110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8" y="1"/>
                      <a:pt x="61" y="3"/>
                      <a:pt x="45" y="6"/>
                    </a:cubicBezTo>
                    <a:cubicBezTo>
                      <a:pt x="25" y="8"/>
                      <a:pt x="10" y="15"/>
                      <a:pt x="9" y="2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lnTo>
                      <a:pt x="246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F549C1F9-056D-4479-A9CF-E4C1989777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" y="2177"/>
                <a:ext cx="126" cy="154"/>
              </a:xfrm>
              <a:custGeom>
                <a:avLst/>
                <a:gdLst>
                  <a:gd name="T0" fmla="*/ 17 w 140"/>
                  <a:gd name="T1" fmla="*/ 132 h 172"/>
                  <a:gd name="T2" fmla="*/ 19 w 140"/>
                  <a:gd name="T3" fmla="*/ 130 h 172"/>
                  <a:gd name="T4" fmla="*/ 70 w 140"/>
                  <a:gd name="T5" fmla="*/ 172 h 172"/>
                  <a:gd name="T6" fmla="*/ 120 w 140"/>
                  <a:gd name="T7" fmla="*/ 130 h 172"/>
                  <a:gd name="T8" fmla="*/ 122 w 140"/>
                  <a:gd name="T9" fmla="*/ 132 h 172"/>
                  <a:gd name="T10" fmla="*/ 134 w 140"/>
                  <a:gd name="T11" fmla="*/ 114 h 172"/>
                  <a:gd name="T12" fmla="*/ 132 w 140"/>
                  <a:gd name="T13" fmla="*/ 88 h 172"/>
                  <a:gd name="T14" fmla="*/ 70 w 140"/>
                  <a:gd name="T15" fmla="*/ 2 h 172"/>
                  <a:gd name="T16" fmla="*/ 7 w 140"/>
                  <a:gd name="T17" fmla="*/ 88 h 172"/>
                  <a:gd name="T18" fmla="*/ 6 w 140"/>
                  <a:gd name="T19" fmla="*/ 114 h 172"/>
                  <a:gd name="T20" fmla="*/ 17 w 140"/>
                  <a:gd name="T21" fmla="*/ 132 h 172"/>
                  <a:gd name="T22" fmla="*/ 70 w 140"/>
                  <a:gd name="T23" fmla="*/ 158 h 172"/>
                  <a:gd name="T24" fmla="*/ 18 w 140"/>
                  <a:gd name="T25" fmla="*/ 97 h 172"/>
                  <a:gd name="T26" fmla="*/ 18 w 140"/>
                  <a:gd name="T27" fmla="*/ 66 h 172"/>
                  <a:gd name="T28" fmla="*/ 26 w 140"/>
                  <a:gd name="T29" fmla="*/ 49 h 172"/>
                  <a:gd name="T30" fmla="*/ 29 w 140"/>
                  <a:gd name="T31" fmla="*/ 44 h 172"/>
                  <a:gd name="T32" fmla="*/ 47 w 140"/>
                  <a:gd name="T33" fmla="*/ 72 h 172"/>
                  <a:gd name="T34" fmla="*/ 43 w 140"/>
                  <a:gd name="T35" fmla="*/ 56 h 172"/>
                  <a:gd name="T36" fmla="*/ 62 w 140"/>
                  <a:gd name="T37" fmla="*/ 74 h 172"/>
                  <a:gd name="T38" fmla="*/ 114 w 140"/>
                  <a:gd name="T39" fmla="*/ 83 h 172"/>
                  <a:gd name="T40" fmla="*/ 115 w 140"/>
                  <a:gd name="T41" fmla="*/ 81 h 172"/>
                  <a:gd name="T42" fmla="*/ 115 w 140"/>
                  <a:gd name="T43" fmla="*/ 88 h 172"/>
                  <a:gd name="T44" fmla="*/ 119 w 140"/>
                  <a:gd name="T45" fmla="*/ 109 h 172"/>
                  <a:gd name="T46" fmla="*/ 70 w 140"/>
                  <a:gd name="T47" fmla="*/ 15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0" h="172">
                    <a:moveTo>
                      <a:pt x="17" y="132"/>
                    </a:moveTo>
                    <a:cubicBezTo>
                      <a:pt x="18" y="132"/>
                      <a:pt x="19" y="131"/>
                      <a:pt x="19" y="130"/>
                    </a:cubicBezTo>
                    <a:cubicBezTo>
                      <a:pt x="32" y="158"/>
                      <a:pt x="50" y="172"/>
                      <a:pt x="70" y="172"/>
                    </a:cubicBezTo>
                    <a:cubicBezTo>
                      <a:pt x="89" y="172"/>
                      <a:pt x="108" y="158"/>
                      <a:pt x="120" y="130"/>
                    </a:cubicBezTo>
                    <a:cubicBezTo>
                      <a:pt x="121" y="131"/>
                      <a:pt x="121" y="132"/>
                      <a:pt x="122" y="132"/>
                    </a:cubicBezTo>
                    <a:cubicBezTo>
                      <a:pt x="125" y="133"/>
                      <a:pt x="130" y="127"/>
                      <a:pt x="134" y="114"/>
                    </a:cubicBezTo>
                    <a:cubicBezTo>
                      <a:pt x="138" y="102"/>
                      <a:pt x="137" y="89"/>
                      <a:pt x="132" y="88"/>
                    </a:cubicBezTo>
                    <a:cubicBezTo>
                      <a:pt x="140" y="35"/>
                      <a:pt x="106" y="0"/>
                      <a:pt x="70" y="2"/>
                    </a:cubicBezTo>
                    <a:cubicBezTo>
                      <a:pt x="33" y="0"/>
                      <a:pt x="0" y="35"/>
                      <a:pt x="7" y="88"/>
                    </a:cubicBezTo>
                    <a:cubicBezTo>
                      <a:pt x="3" y="89"/>
                      <a:pt x="2" y="102"/>
                      <a:pt x="6" y="114"/>
                    </a:cubicBezTo>
                    <a:cubicBezTo>
                      <a:pt x="9" y="127"/>
                      <a:pt x="14" y="133"/>
                      <a:pt x="17" y="132"/>
                    </a:cubicBezTo>
                    <a:close/>
                    <a:moveTo>
                      <a:pt x="70" y="158"/>
                    </a:moveTo>
                    <a:cubicBezTo>
                      <a:pt x="47" y="158"/>
                      <a:pt x="26" y="139"/>
                      <a:pt x="18" y="97"/>
                    </a:cubicBezTo>
                    <a:cubicBezTo>
                      <a:pt x="15" y="86"/>
                      <a:pt x="16" y="75"/>
                      <a:pt x="18" y="66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7"/>
                      <a:pt x="28" y="46"/>
                      <a:pt x="29" y="44"/>
                    </a:cubicBezTo>
                    <a:cubicBezTo>
                      <a:pt x="31" y="50"/>
                      <a:pt x="38" y="69"/>
                      <a:pt x="47" y="72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53" y="70"/>
                      <a:pt x="62" y="74"/>
                    </a:cubicBezTo>
                    <a:cubicBezTo>
                      <a:pt x="79" y="82"/>
                      <a:pt x="114" y="83"/>
                      <a:pt x="114" y="83"/>
                    </a:cubicBezTo>
                    <a:cubicBezTo>
                      <a:pt x="114" y="82"/>
                      <a:pt x="114" y="82"/>
                      <a:pt x="115" y="81"/>
                    </a:cubicBezTo>
                    <a:cubicBezTo>
                      <a:pt x="115" y="84"/>
                      <a:pt x="115" y="86"/>
                      <a:pt x="115" y="88"/>
                    </a:cubicBezTo>
                    <a:cubicBezTo>
                      <a:pt x="115" y="96"/>
                      <a:pt x="117" y="103"/>
                      <a:pt x="119" y="109"/>
                    </a:cubicBezTo>
                    <a:cubicBezTo>
                      <a:pt x="109" y="143"/>
                      <a:pt x="90" y="158"/>
                      <a:pt x="7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54B814-0A5E-45FC-B2E2-3C0F529C7209}"/>
                </a:ext>
              </a:extLst>
            </p:cNvPr>
            <p:cNvSpPr txBox="1"/>
            <p:nvPr/>
          </p:nvSpPr>
          <p:spPr>
            <a:xfrm>
              <a:off x="8059017" y="3126486"/>
              <a:ext cx="29046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</a:rPr>
                <a:t>1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2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3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C605E8BA-1592-4A08-984F-16ACD78E40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1555" y="3075833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2AB053-0EAA-432E-8611-7031E0498B6D}"/>
              </a:ext>
            </a:extLst>
          </p:cNvPr>
          <p:cNvSpPr txBox="1"/>
          <p:nvPr/>
        </p:nvSpPr>
        <p:spPr>
          <a:xfrm>
            <a:off x="544652" y="2291788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graphicFrame>
        <p:nvGraphicFramePr>
          <p:cNvPr id="65" name="Table 19">
            <a:extLst>
              <a:ext uri="{FF2B5EF4-FFF2-40B4-BE49-F238E27FC236}">
                <a16:creationId xmlns:a16="http://schemas.microsoft.com/office/drawing/2014/main" id="{ED01F13D-1BEE-4633-A121-4A53B6BD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42853"/>
              </p:ext>
            </p:extLst>
          </p:nvPr>
        </p:nvGraphicFramePr>
        <p:xfrm>
          <a:off x="5122648" y="2506517"/>
          <a:ext cx="2635122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rgbClr val="FFC000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rgbClr val="FFC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1" dirty="0">
                          <a:solidFill>
                            <a:srgbClr val="FFC000"/>
                          </a:solidFill>
                        </a:rPr>
                        <a:t>1:17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8A04B942-54F8-45B7-9984-DAF68D620B13}"/>
              </a:ext>
            </a:extLst>
          </p:cNvPr>
          <p:cNvGrpSpPr/>
          <p:nvPr/>
        </p:nvGrpSpPr>
        <p:grpSpPr>
          <a:xfrm>
            <a:off x="4322980" y="3209857"/>
            <a:ext cx="706237" cy="2335045"/>
            <a:chOff x="8059017" y="3075833"/>
            <a:chExt cx="706237" cy="2335045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41944A55-E275-4B6D-8CD9-928EFC9F02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9536" y="3713435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8" name="Group 8">
              <a:extLst>
                <a:ext uri="{FF2B5EF4-FFF2-40B4-BE49-F238E27FC236}">
                  <a16:creationId xmlns:a16="http://schemas.microsoft.com/office/drawing/2014/main" id="{8685B5E8-B235-47FF-A60D-E38572049F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83013" y="4362114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74" name="Freeform 9">
                <a:extLst>
                  <a:ext uri="{FF2B5EF4-FFF2-40B4-BE49-F238E27FC236}">
                    <a16:creationId xmlns:a16="http://schemas.microsoft.com/office/drawing/2014/main" id="{DAEDC052-C881-40E6-AFDD-43E991B93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0">
                <a:extLst>
                  <a:ext uri="{FF2B5EF4-FFF2-40B4-BE49-F238E27FC236}">
                    <a16:creationId xmlns:a16="http://schemas.microsoft.com/office/drawing/2014/main" id="{1DF04513-B6ED-4E8F-B760-218DAF0E1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1">
                <a:extLst>
                  <a:ext uri="{FF2B5EF4-FFF2-40B4-BE49-F238E27FC236}">
                    <a16:creationId xmlns:a16="http://schemas.microsoft.com/office/drawing/2014/main" id="{6BE0439E-3CB0-4AFF-B20B-DBBE37235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14">
              <a:extLst>
                <a:ext uri="{FF2B5EF4-FFF2-40B4-BE49-F238E27FC236}">
                  <a16:creationId xmlns:a16="http://schemas.microsoft.com/office/drawing/2014/main" id="{1D98198F-24CB-4E58-B529-3E836A78A9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93780" y="4999716"/>
              <a:ext cx="349250" cy="411162"/>
              <a:chOff x="515" y="2177"/>
              <a:chExt cx="220" cy="259"/>
            </a:xfrm>
            <a:solidFill>
              <a:schemeClr val="bg1"/>
            </a:solidFill>
          </p:grpSpPr>
          <p:sp>
            <p:nvSpPr>
              <p:cNvPr id="72" name="Freeform 15">
                <a:extLst>
                  <a:ext uri="{FF2B5EF4-FFF2-40B4-BE49-F238E27FC236}">
                    <a16:creationId xmlns:a16="http://schemas.microsoft.com/office/drawing/2014/main" id="{BBEBCE8C-9F22-4953-8E97-9A60F2AB9A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" y="2326"/>
                <a:ext cx="220" cy="110"/>
              </a:xfrm>
              <a:custGeom>
                <a:avLst/>
                <a:gdLst>
                  <a:gd name="T0" fmla="*/ 246 w 246"/>
                  <a:gd name="T1" fmla="*/ 123 h 123"/>
                  <a:gd name="T2" fmla="*/ 237 w 246"/>
                  <a:gd name="T3" fmla="*/ 25 h 123"/>
                  <a:gd name="T4" fmla="*/ 201 w 246"/>
                  <a:gd name="T5" fmla="*/ 6 h 123"/>
                  <a:gd name="T6" fmla="*/ 152 w 246"/>
                  <a:gd name="T7" fmla="*/ 0 h 123"/>
                  <a:gd name="T8" fmla="*/ 167 w 246"/>
                  <a:gd name="T9" fmla="*/ 18 h 123"/>
                  <a:gd name="T10" fmla="*/ 149 w 246"/>
                  <a:gd name="T11" fmla="*/ 42 h 123"/>
                  <a:gd name="T12" fmla="*/ 160 w 246"/>
                  <a:gd name="T13" fmla="*/ 52 h 123"/>
                  <a:gd name="T14" fmla="*/ 138 w 246"/>
                  <a:gd name="T15" fmla="*/ 110 h 123"/>
                  <a:gd name="T16" fmla="*/ 135 w 246"/>
                  <a:gd name="T17" fmla="*/ 33 h 123"/>
                  <a:gd name="T18" fmla="*/ 139 w 246"/>
                  <a:gd name="T19" fmla="*/ 26 h 123"/>
                  <a:gd name="T20" fmla="*/ 133 w 246"/>
                  <a:gd name="T21" fmla="*/ 8 h 123"/>
                  <a:gd name="T22" fmla="*/ 113 w 246"/>
                  <a:gd name="T23" fmla="*/ 8 h 123"/>
                  <a:gd name="T24" fmla="*/ 107 w 246"/>
                  <a:gd name="T25" fmla="*/ 26 h 123"/>
                  <a:gd name="T26" fmla="*/ 111 w 246"/>
                  <a:gd name="T27" fmla="*/ 33 h 123"/>
                  <a:gd name="T28" fmla="*/ 108 w 246"/>
                  <a:gd name="T29" fmla="*/ 110 h 123"/>
                  <a:gd name="T30" fmla="*/ 86 w 246"/>
                  <a:gd name="T31" fmla="*/ 52 h 123"/>
                  <a:gd name="T32" fmla="*/ 97 w 246"/>
                  <a:gd name="T33" fmla="*/ 42 h 123"/>
                  <a:gd name="T34" fmla="*/ 79 w 246"/>
                  <a:gd name="T35" fmla="*/ 18 h 123"/>
                  <a:gd name="T36" fmla="*/ 94 w 246"/>
                  <a:gd name="T37" fmla="*/ 0 h 123"/>
                  <a:gd name="T38" fmla="*/ 45 w 246"/>
                  <a:gd name="T39" fmla="*/ 6 h 123"/>
                  <a:gd name="T40" fmla="*/ 9 w 246"/>
                  <a:gd name="T41" fmla="*/ 25 h 123"/>
                  <a:gd name="T42" fmla="*/ 0 w 246"/>
                  <a:gd name="T43" fmla="*/ 123 h 123"/>
                  <a:gd name="T44" fmla="*/ 108 w 246"/>
                  <a:gd name="T45" fmla="*/ 123 h 123"/>
                  <a:gd name="T46" fmla="*/ 108 w 246"/>
                  <a:gd name="T47" fmla="*/ 123 h 123"/>
                  <a:gd name="T48" fmla="*/ 123 w 246"/>
                  <a:gd name="T49" fmla="*/ 123 h 123"/>
                  <a:gd name="T50" fmla="*/ 138 w 246"/>
                  <a:gd name="T51" fmla="*/ 123 h 123"/>
                  <a:gd name="T52" fmla="*/ 138 w 246"/>
                  <a:gd name="T53" fmla="*/ 123 h 123"/>
                  <a:gd name="T54" fmla="*/ 246 w 246"/>
                  <a:gd name="T55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46" h="123">
                    <a:moveTo>
                      <a:pt x="246" y="123"/>
                    </a:moveTo>
                    <a:cubicBezTo>
                      <a:pt x="237" y="25"/>
                      <a:pt x="237" y="25"/>
                      <a:pt x="237" y="25"/>
                    </a:cubicBezTo>
                    <a:cubicBezTo>
                      <a:pt x="236" y="15"/>
                      <a:pt x="221" y="8"/>
                      <a:pt x="201" y="6"/>
                    </a:cubicBezTo>
                    <a:cubicBezTo>
                      <a:pt x="185" y="3"/>
                      <a:pt x="168" y="1"/>
                      <a:pt x="152" y="0"/>
                    </a:cubicBezTo>
                    <a:cubicBezTo>
                      <a:pt x="167" y="18"/>
                      <a:pt x="167" y="18"/>
                      <a:pt x="167" y="18"/>
                    </a:cubicBezTo>
                    <a:cubicBezTo>
                      <a:pt x="149" y="42"/>
                      <a:pt x="149" y="42"/>
                      <a:pt x="149" y="42"/>
                    </a:cubicBezTo>
                    <a:cubicBezTo>
                      <a:pt x="160" y="52"/>
                      <a:pt x="160" y="52"/>
                      <a:pt x="160" y="52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35" y="33"/>
                      <a:pt x="135" y="33"/>
                      <a:pt x="135" y="33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3" y="8"/>
                      <a:pt x="133" y="8"/>
                      <a:pt x="133" y="8"/>
                    </a:cubicBezTo>
                    <a:cubicBezTo>
                      <a:pt x="113" y="8"/>
                      <a:pt x="113" y="8"/>
                      <a:pt x="113" y="8"/>
                    </a:cubicBezTo>
                    <a:cubicBezTo>
                      <a:pt x="107" y="26"/>
                      <a:pt x="107" y="26"/>
                      <a:pt x="107" y="26"/>
                    </a:cubicBezTo>
                    <a:cubicBezTo>
                      <a:pt x="111" y="33"/>
                      <a:pt x="111" y="33"/>
                      <a:pt x="111" y="33"/>
                    </a:cubicBezTo>
                    <a:cubicBezTo>
                      <a:pt x="108" y="110"/>
                      <a:pt x="108" y="110"/>
                      <a:pt x="108" y="110"/>
                    </a:cubicBezTo>
                    <a:cubicBezTo>
                      <a:pt x="86" y="52"/>
                      <a:pt x="86" y="52"/>
                      <a:pt x="86" y="52"/>
                    </a:cubicBezTo>
                    <a:cubicBezTo>
                      <a:pt x="97" y="42"/>
                      <a:pt x="97" y="42"/>
                      <a:pt x="97" y="42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78" y="1"/>
                      <a:pt x="61" y="3"/>
                      <a:pt x="45" y="6"/>
                    </a:cubicBezTo>
                    <a:cubicBezTo>
                      <a:pt x="25" y="8"/>
                      <a:pt x="10" y="15"/>
                      <a:pt x="9" y="2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08" y="123"/>
                      <a:pt x="108" y="123"/>
                      <a:pt x="108" y="123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cubicBezTo>
                      <a:pt x="138" y="123"/>
                      <a:pt x="138" y="123"/>
                      <a:pt x="138" y="123"/>
                    </a:cubicBezTo>
                    <a:lnTo>
                      <a:pt x="246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6">
                <a:extLst>
                  <a:ext uri="{FF2B5EF4-FFF2-40B4-BE49-F238E27FC236}">
                    <a16:creationId xmlns:a16="http://schemas.microsoft.com/office/drawing/2014/main" id="{6F3BC317-3EB9-44F5-A0D8-A903D2852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3" y="2177"/>
                <a:ext cx="126" cy="154"/>
              </a:xfrm>
              <a:custGeom>
                <a:avLst/>
                <a:gdLst>
                  <a:gd name="T0" fmla="*/ 17 w 140"/>
                  <a:gd name="T1" fmla="*/ 132 h 172"/>
                  <a:gd name="T2" fmla="*/ 19 w 140"/>
                  <a:gd name="T3" fmla="*/ 130 h 172"/>
                  <a:gd name="T4" fmla="*/ 70 w 140"/>
                  <a:gd name="T5" fmla="*/ 172 h 172"/>
                  <a:gd name="T6" fmla="*/ 120 w 140"/>
                  <a:gd name="T7" fmla="*/ 130 h 172"/>
                  <a:gd name="T8" fmla="*/ 122 w 140"/>
                  <a:gd name="T9" fmla="*/ 132 h 172"/>
                  <a:gd name="T10" fmla="*/ 134 w 140"/>
                  <a:gd name="T11" fmla="*/ 114 h 172"/>
                  <a:gd name="T12" fmla="*/ 132 w 140"/>
                  <a:gd name="T13" fmla="*/ 88 h 172"/>
                  <a:gd name="T14" fmla="*/ 70 w 140"/>
                  <a:gd name="T15" fmla="*/ 2 h 172"/>
                  <a:gd name="T16" fmla="*/ 7 w 140"/>
                  <a:gd name="T17" fmla="*/ 88 h 172"/>
                  <a:gd name="T18" fmla="*/ 6 w 140"/>
                  <a:gd name="T19" fmla="*/ 114 h 172"/>
                  <a:gd name="T20" fmla="*/ 17 w 140"/>
                  <a:gd name="T21" fmla="*/ 132 h 172"/>
                  <a:gd name="T22" fmla="*/ 70 w 140"/>
                  <a:gd name="T23" fmla="*/ 158 h 172"/>
                  <a:gd name="T24" fmla="*/ 18 w 140"/>
                  <a:gd name="T25" fmla="*/ 97 h 172"/>
                  <a:gd name="T26" fmla="*/ 18 w 140"/>
                  <a:gd name="T27" fmla="*/ 66 h 172"/>
                  <a:gd name="T28" fmla="*/ 26 w 140"/>
                  <a:gd name="T29" fmla="*/ 49 h 172"/>
                  <a:gd name="T30" fmla="*/ 29 w 140"/>
                  <a:gd name="T31" fmla="*/ 44 h 172"/>
                  <a:gd name="T32" fmla="*/ 47 w 140"/>
                  <a:gd name="T33" fmla="*/ 72 h 172"/>
                  <a:gd name="T34" fmla="*/ 43 w 140"/>
                  <a:gd name="T35" fmla="*/ 56 h 172"/>
                  <a:gd name="T36" fmla="*/ 62 w 140"/>
                  <a:gd name="T37" fmla="*/ 74 h 172"/>
                  <a:gd name="T38" fmla="*/ 114 w 140"/>
                  <a:gd name="T39" fmla="*/ 83 h 172"/>
                  <a:gd name="T40" fmla="*/ 115 w 140"/>
                  <a:gd name="T41" fmla="*/ 81 h 172"/>
                  <a:gd name="T42" fmla="*/ 115 w 140"/>
                  <a:gd name="T43" fmla="*/ 88 h 172"/>
                  <a:gd name="T44" fmla="*/ 119 w 140"/>
                  <a:gd name="T45" fmla="*/ 109 h 172"/>
                  <a:gd name="T46" fmla="*/ 70 w 140"/>
                  <a:gd name="T47" fmla="*/ 15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40" h="172">
                    <a:moveTo>
                      <a:pt x="17" y="132"/>
                    </a:moveTo>
                    <a:cubicBezTo>
                      <a:pt x="18" y="132"/>
                      <a:pt x="19" y="131"/>
                      <a:pt x="19" y="130"/>
                    </a:cubicBezTo>
                    <a:cubicBezTo>
                      <a:pt x="32" y="158"/>
                      <a:pt x="50" y="172"/>
                      <a:pt x="70" y="172"/>
                    </a:cubicBezTo>
                    <a:cubicBezTo>
                      <a:pt x="89" y="172"/>
                      <a:pt x="108" y="158"/>
                      <a:pt x="120" y="130"/>
                    </a:cubicBezTo>
                    <a:cubicBezTo>
                      <a:pt x="121" y="131"/>
                      <a:pt x="121" y="132"/>
                      <a:pt x="122" y="132"/>
                    </a:cubicBezTo>
                    <a:cubicBezTo>
                      <a:pt x="125" y="133"/>
                      <a:pt x="130" y="127"/>
                      <a:pt x="134" y="114"/>
                    </a:cubicBezTo>
                    <a:cubicBezTo>
                      <a:pt x="138" y="102"/>
                      <a:pt x="137" y="89"/>
                      <a:pt x="132" y="88"/>
                    </a:cubicBezTo>
                    <a:cubicBezTo>
                      <a:pt x="140" y="35"/>
                      <a:pt x="106" y="0"/>
                      <a:pt x="70" y="2"/>
                    </a:cubicBezTo>
                    <a:cubicBezTo>
                      <a:pt x="33" y="0"/>
                      <a:pt x="0" y="35"/>
                      <a:pt x="7" y="88"/>
                    </a:cubicBezTo>
                    <a:cubicBezTo>
                      <a:pt x="3" y="89"/>
                      <a:pt x="2" y="102"/>
                      <a:pt x="6" y="114"/>
                    </a:cubicBezTo>
                    <a:cubicBezTo>
                      <a:pt x="9" y="127"/>
                      <a:pt x="14" y="133"/>
                      <a:pt x="17" y="132"/>
                    </a:cubicBezTo>
                    <a:close/>
                    <a:moveTo>
                      <a:pt x="70" y="158"/>
                    </a:moveTo>
                    <a:cubicBezTo>
                      <a:pt x="47" y="158"/>
                      <a:pt x="26" y="139"/>
                      <a:pt x="18" y="97"/>
                    </a:cubicBezTo>
                    <a:cubicBezTo>
                      <a:pt x="15" y="86"/>
                      <a:pt x="16" y="75"/>
                      <a:pt x="18" y="66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7"/>
                      <a:pt x="28" y="46"/>
                      <a:pt x="29" y="44"/>
                    </a:cubicBezTo>
                    <a:cubicBezTo>
                      <a:pt x="31" y="50"/>
                      <a:pt x="38" y="69"/>
                      <a:pt x="47" y="72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3" y="56"/>
                      <a:pt x="53" y="70"/>
                      <a:pt x="62" y="74"/>
                    </a:cubicBezTo>
                    <a:cubicBezTo>
                      <a:pt x="79" y="82"/>
                      <a:pt x="114" y="83"/>
                      <a:pt x="114" y="83"/>
                    </a:cubicBezTo>
                    <a:cubicBezTo>
                      <a:pt x="114" y="82"/>
                      <a:pt x="114" y="82"/>
                      <a:pt x="115" y="81"/>
                    </a:cubicBezTo>
                    <a:cubicBezTo>
                      <a:pt x="115" y="84"/>
                      <a:pt x="115" y="86"/>
                      <a:pt x="115" y="88"/>
                    </a:cubicBezTo>
                    <a:cubicBezTo>
                      <a:pt x="115" y="96"/>
                      <a:pt x="117" y="103"/>
                      <a:pt x="119" y="109"/>
                    </a:cubicBezTo>
                    <a:cubicBezTo>
                      <a:pt x="109" y="143"/>
                      <a:pt x="90" y="158"/>
                      <a:pt x="7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EE427F-D223-446D-9AE0-5B22FDE20A6F}"/>
                </a:ext>
              </a:extLst>
            </p:cNvPr>
            <p:cNvSpPr txBox="1"/>
            <p:nvPr/>
          </p:nvSpPr>
          <p:spPr>
            <a:xfrm>
              <a:off x="8059017" y="3126486"/>
              <a:ext cx="29046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chemeClr val="bg1"/>
                  </a:solidFill>
                </a:rPr>
                <a:t>1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2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3</a:t>
              </a: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endParaRPr lang="en-AU" sz="1400" dirty="0">
                <a:solidFill>
                  <a:schemeClr val="bg1"/>
                </a:solidFill>
              </a:endParaRPr>
            </a:p>
            <a:p>
              <a:r>
                <a:rPr lang="en-AU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5BD9F10D-ED82-4782-B684-9E0B75870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71555" y="3075833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10009E3-6209-4653-ABDA-72FAF255C55E}"/>
              </a:ext>
            </a:extLst>
          </p:cNvPr>
          <p:cNvSpPr txBox="1"/>
          <p:nvPr/>
        </p:nvSpPr>
        <p:spPr>
          <a:xfrm>
            <a:off x="4336902" y="2293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0:40</a:t>
            </a:r>
          </a:p>
        </p:txBody>
      </p:sp>
      <p:graphicFrame>
        <p:nvGraphicFramePr>
          <p:cNvPr id="78" name="Table 19">
            <a:extLst>
              <a:ext uri="{FF2B5EF4-FFF2-40B4-BE49-F238E27FC236}">
                <a16:creationId xmlns:a16="http://schemas.microsoft.com/office/drawing/2014/main" id="{9902110E-47EB-43C6-BEBD-3370162FC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57343"/>
              </p:ext>
            </p:extLst>
          </p:nvPr>
        </p:nvGraphicFramePr>
        <p:xfrm>
          <a:off x="8922302" y="2506517"/>
          <a:ext cx="2635122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982536640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Arrival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Triage Priority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>
                          <a:solidFill>
                            <a:schemeClr val="bg1"/>
                          </a:solidFill>
                        </a:rPr>
                        <a:t>0:17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dirty="0">
                          <a:solidFill>
                            <a:schemeClr val="bg1"/>
                          </a:solidFill>
                        </a:rPr>
                        <a:t>1:17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80" name="Freeform 5">
            <a:extLst>
              <a:ext uri="{FF2B5EF4-FFF2-40B4-BE49-F238E27FC236}">
                <a16:creationId xmlns:a16="http://schemas.microsoft.com/office/drawing/2014/main" id="{1CE72EC7-2397-4710-BEAF-FF204FA6FD76}"/>
              </a:ext>
            </a:extLst>
          </p:cNvPr>
          <p:cNvSpPr>
            <a:spLocks noEditPoints="1"/>
          </p:cNvSpPr>
          <p:nvPr/>
        </p:nvSpPr>
        <p:spPr bwMode="auto">
          <a:xfrm>
            <a:off x="8462159" y="4524580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1" name="Group 8">
            <a:extLst>
              <a:ext uri="{FF2B5EF4-FFF2-40B4-BE49-F238E27FC236}">
                <a16:creationId xmlns:a16="http://schemas.microsoft.com/office/drawing/2014/main" id="{9DB16BAD-2B85-4B63-9020-7A163DD13E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55014" y="3819017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25DA0906-FEAC-4050-B6FF-0A6273134B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6C6F0282-7E32-463E-B08B-210A92A7A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BBD611CD-9BF7-4D53-AEE2-98476E3F7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14">
            <a:extLst>
              <a:ext uri="{FF2B5EF4-FFF2-40B4-BE49-F238E27FC236}">
                <a16:creationId xmlns:a16="http://schemas.microsoft.com/office/drawing/2014/main" id="{27FB4DB0-D228-4DCC-B197-CAC76F0B4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57397" y="5133740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3A977194-14E7-4172-A155-F2EB5C33B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45EAE561-FBFA-42F5-87E8-24009BBB1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B9C8676-51C3-4E1A-B29C-11B437A59BF0}"/>
              </a:ext>
            </a:extLst>
          </p:cNvPr>
          <p:cNvSpPr txBox="1"/>
          <p:nvPr/>
        </p:nvSpPr>
        <p:spPr>
          <a:xfrm>
            <a:off x="8122634" y="3260510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4" name="Freeform 20">
            <a:extLst>
              <a:ext uri="{FF2B5EF4-FFF2-40B4-BE49-F238E27FC236}">
                <a16:creationId xmlns:a16="http://schemas.microsoft.com/office/drawing/2014/main" id="{5D75F078-ECF5-493A-B1F4-F4F445000DD0}"/>
              </a:ext>
            </a:extLst>
          </p:cNvPr>
          <p:cNvSpPr>
            <a:spLocks noEditPoints="1"/>
          </p:cNvSpPr>
          <p:nvPr/>
        </p:nvSpPr>
        <p:spPr bwMode="auto">
          <a:xfrm>
            <a:off x="8435172" y="3209857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D3C739-28FD-494C-916E-AD8BC055D0B8}"/>
              </a:ext>
            </a:extLst>
          </p:cNvPr>
          <p:cNvSpPr txBox="1"/>
          <p:nvPr/>
        </p:nvSpPr>
        <p:spPr>
          <a:xfrm>
            <a:off x="8127678" y="22932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0:40</a:t>
            </a:r>
          </a:p>
        </p:txBody>
      </p:sp>
    </p:spTree>
    <p:extLst>
      <p:ext uri="{BB962C8B-B14F-4D97-AF65-F5344CB8AC3E}">
        <p14:creationId xmlns:p14="http://schemas.microsoft.com/office/powerpoint/2010/main" val="159745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Patient Alert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C4C78-C115-4E5C-99F8-57D345E23937}"/>
              </a:ext>
            </a:extLst>
          </p:cNvPr>
          <p:cNvSpPr/>
          <p:nvPr/>
        </p:nvSpPr>
        <p:spPr>
          <a:xfrm>
            <a:off x="461638" y="2024109"/>
            <a:ext cx="3689675" cy="4438835"/>
          </a:xfrm>
          <a:prstGeom prst="roundRect">
            <a:avLst/>
          </a:prstGeom>
          <a:noFill/>
          <a:ln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2C57EF-7997-444B-9424-F7F6BE0E202E}"/>
              </a:ext>
            </a:extLst>
          </p:cNvPr>
          <p:cNvSpPr/>
          <p:nvPr/>
        </p:nvSpPr>
        <p:spPr>
          <a:xfrm>
            <a:off x="4251162" y="2024109"/>
            <a:ext cx="3689675" cy="4438835"/>
          </a:xfrm>
          <a:prstGeom prst="roundRect">
            <a:avLst/>
          </a:prstGeom>
          <a:noFill/>
          <a:ln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6CED6C-8E67-4941-943C-E9233E7CD888}"/>
              </a:ext>
            </a:extLst>
          </p:cNvPr>
          <p:cNvSpPr/>
          <p:nvPr/>
        </p:nvSpPr>
        <p:spPr>
          <a:xfrm>
            <a:off x="8040688" y="2024109"/>
            <a:ext cx="3689675" cy="4438835"/>
          </a:xfrm>
          <a:prstGeom prst="roundRect">
            <a:avLst/>
          </a:prstGeom>
          <a:noFill/>
          <a:ln>
            <a:solidFill>
              <a:srgbClr val="969F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D499275B-F71D-45E9-AC67-A290DD658CA3}"/>
              </a:ext>
            </a:extLst>
          </p:cNvPr>
          <p:cNvSpPr>
            <a:spLocks noEditPoints="1"/>
          </p:cNvSpPr>
          <p:nvPr/>
        </p:nvSpPr>
        <p:spPr bwMode="auto">
          <a:xfrm>
            <a:off x="1243793" y="3873233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8">
            <a:extLst>
              <a:ext uri="{FF2B5EF4-FFF2-40B4-BE49-F238E27FC236}">
                <a16:creationId xmlns:a16="http://schemas.microsoft.com/office/drawing/2014/main" id="{C1173F67-4E68-4457-B458-87C2E9B99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47270" y="4521912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051CD67D-F717-4772-9897-AF665437F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EB0292BC-9204-46F4-AFD9-8AEF5E91A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B86BAAB2-70E5-4A3E-AA26-147CFB4F3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9609EC8A-5434-4028-B922-DF4483DF25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8037" y="5159514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C64EE4E9-25CC-49F5-94DE-57D75A5BA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EEB1BCC8-D52A-4E18-9E97-5EC7F706A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id="{A71BDFC5-7C46-4876-A571-E724B0E03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348042"/>
              </p:ext>
            </p:extLst>
          </p:nvPr>
        </p:nvGraphicFramePr>
        <p:xfrm>
          <a:off x="1786675" y="2504525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1B88E253-E368-4B79-A2FD-6DF623EF64A3}"/>
              </a:ext>
            </a:extLst>
          </p:cNvPr>
          <p:cNvSpPr txBox="1"/>
          <p:nvPr/>
        </p:nvSpPr>
        <p:spPr>
          <a:xfrm>
            <a:off x="923274" y="3286284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8" name="Freeform 20">
            <a:extLst>
              <a:ext uri="{FF2B5EF4-FFF2-40B4-BE49-F238E27FC236}">
                <a16:creationId xmlns:a16="http://schemas.microsoft.com/office/drawing/2014/main" id="{93BCC461-62CB-462C-854D-F279656FE3BB}"/>
              </a:ext>
            </a:extLst>
          </p:cNvPr>
          <p:cNvSpPr>
            <a:spLocks noEditPoints="1"/>
          </p:cNvSpPr>
          <p:nvPr/>
        </p:nvSpPr>
        <p:spPr bwMode="auto">
          <a:xfrm>
            <a:off x="1235812" y="3235631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470163-3421-4DB9-BC5B-B179DDC663CE}"/>
              </a:ext>
            </a:extLst>
          </p:cNvPr>
          <p:cNvSpPr txBox="1"/>
          <p:nvPr/>
        </p:nvSpPr>
        <p:spPr>
          <a:xfrm>
            <a:off x="546593" y="2292975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0:37</a:t>
            </a:r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F8B5E87F-2854-4A30-A3CC-3A4E66F83134}"/>
              </a:ext>
            </a:extLst>
          </p:cNvPr>
          <p:cNvSpPr>
            <a:spLocks noEditPoints="1"/>
          </p:cNvSpPr>
          <p:nvPr/>
        </p:nvSpPr>
        <p:spPr bwMode="auto">
          <a:xfrm>
            <a:off x="5096646" y="3869742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3" name="Group 8">
            <a:extLst>
              <a:ext uri="{FF2B5EF4-FFF2-40B4-BE49-F238E27FC236}">
                <a16:creationId xmlns:a16="http://schemas.microsoft.com/office/drawing/2014/main" id="{BA68CDF5-6186-487E-A763-59D8022184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0123" y="4518421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2603C895-4AA4-4AB3-8785-581A7B5A3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F4199AAD-8BEE-4E0D-AB78-885DA920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3E9CC41F-AFC6-4395-BBFA-7BD75A7D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7" name="Group 14">
            <a:extLst>
              <a:ext uri="{FF2B5EF4-FFF2-40B4-BE49-F238E27FC236}">
                <a16:creationId xmlns:a16="http://schemas.microsoft.com/office/drawing/2014/main" id="{1F904704-EE2B-4779-BA75-54B76AC15C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10890" y="5156023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72125F9-40D4-442B-A6CA-A0AABA0C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7BC933D2-1C32-4854-816F-FBAF00AF3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0" name="Table 19">
            <a:extLst>
              <a:ext uri="{FF2B5EF4-FFF2-40B4-BE49-F238E27FC236}">
                <a16:creationId xmlns:a16="http://schemas.microsoft.com/office/drawing/2014/main" id="{D4AB1A5C-ECE5-4023-A66A-1374D80F3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59096"/>
              </p:ext>
            </p:extLst>
          </p:nvPr>
        </p:nvGraphicFramePr>
        <p:xfrm>
          <a:off x="5639528" y="2501034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155CF30-1C7F-463A-97CB-0EDB778E271B}"/>
              </a:ext>
            </a:extLst>
          </p:cNvPr>
          <p:cNvSpPr txBox="1"/>
          <p:nvPr/>
        </p:nvSpPr>
        <p:spPr>
          <a:xfrm>
            <a:off x="4776127" y="3282793"/>
            <a:ext cx="2904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2" name="Freeform 20">
            <a:extLst>
              <a:ext uri="{FF2B5EF4-FFF2-40B4-BE49-F238E27FC236}">
                <a16:creationId xmlns:a16="http://schemas.microsoft.com/office/drawing/2014/main" id="{8151BD6D-E27F-436F-ADA3-882B0B7EC10E}"/>
              </a:ext>
            </a:extLst>
          </p:cNvPr>
          <p:cNvSpPr>
            <a:spLocks noEditPoints="1"/>
          </p:cNvSpPr>
          <p:nvPr/>
        </p:nvSpPr>
        <p:spPr bwMode="auto">
          <a:xfrm>
            <a:off x="5088665" y="3232140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D3D391-093A-4824-948A-A1D916FEF1A1}"/>
              </a:ext>
            </a:extLst>
          </p:cNvPr>
          <p:cNvSpPr txBox="1"/>
          <p:nvPr/>
        </p:nvSpPr>
        <p:spPr>
          <a:xfrm>
            <a:off x="4335883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49648-598E-4773-87DE-8EA26EEC2D1C}"/>
              </a:ext>
            </a:extLst>
          </p:cNvPr>
          <p:cNvSpPr/>
          <p:nvPr/>
        </p:nvSpPr>
        <p:spPr>
          <a:xfrm>
            <a:off x="4678536" y="3167093"/>
            <a:ext cx="2717740" cy="55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C67004-DFC5-430B-8426-4D051F29968B}"/>
              </a:ext>
            </a:extLst>
          </p:cNvPr>
          <p:cNvSpPr/>
          <p:nvPr/>
        </p:nvSpPr>
        <p:spPr>
          <a:xfrm>
            <a:off x="846840" y="3167093"/>
            <a:ext cx="2717740" cy="554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9438B4-D404-4136-BBD7-4DA1A5B2AAEB}"/>
              </a:ext>
            </a:extLst>
          </p:cNvPr>
          <p:cNvSpPr/>
          <p:nvPr/>
        </p:nvSpPr>
        <p:spPr>
          <a:xfrm>
            <a:off x="842189" y="3789348"/>
            <a:ext cx="2717740" cy="5545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94E1B7-E635-4B84-804E-D123C3C8E921}"/>
              </a:ext>
            </a:extLst>
          </p:cNvPr>
          <p:cNvSpPr/>
          <p:nvPr/>
        </p:nvSpPr>
        <p:spPr>
          <a:xfrm>
            <a:off x="4678536" y="3798760"/>
            <a:ext cx="2717740" cy="55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CFE6E54E-C9FF-41CD-98C0-E9F86FA13399}"/>
              </a:ext>
            </a:extLst>
          </p:cNvPr>
          <p:cNvSpPr>
            <a:spLocks noEditPoints="1"/>
          </p:cNvSpPr>
          <p:nvPr/>
        </p:nvSpPr>
        <p:spPr bwMode="auto">
          <a:xfrm>
            <a:off x="8899994" y="3869742"/>
            <a:ext cx="344488" cy="409575"/>
          </a:xfrm>
          <a:custGeom>
            <a:avLst/>
            <a:gdLst>
              <a:gd name="T0" fmla="*/ 12 w 247"/>
              <a:gd name="T1" fmla="*/ 200 h 295"/>
              <a:gd name="T2" fmla="*/ 75 w 247"/>
              <a:gd name="T3" fmla="*/ 175 h 295"/>
              <a:gd name="T4" fmla="*/ 91 w 247"/>
              <a:gd name="T5" fmla="*/ 163 h 295"/>
              <a:gd name="T6" fmla="*/ 106 w 247"/>
              <a:gd name="T7" fmla="*/ 163 h 295"/>
              <a:gd name="T8" fmla="*/ 106 w 247"/>
              <a:gd name="T9" fmla="*/ 174 h 295"/>
              <a:gd name="T10" fmla="*/ 115 w 247"/>
              <a:gd name="T11" fmla="*/ 174 h 295"/>
              <a:gd name="T12" fmla="*/ 96 w 247"/>
              <a:gd name="T13" fmla="*/ 276 h 295"/>
              <a:gd name="T14" fmla="*/ 117 w 247"/>
              <a:gd name="T15" fmla="*/ 295 h 295"/>
              <a:gd name="T16" fmla="*/ 2 w 247"/>
              <a:gd name="T17" fmla="*/ 295 h 295"/>
              <a:gd name="T18" fmla="*/ 12 w 247"/>
              <a:gd name="T19" fmla="*/ 200 h 295"/>
              <a:gd name="T20" fmla="*/ 77 w 247"/>
              <a:gd name="T21" fmla="*/ 108 h 295"/>
              <a:gd name="T22" fmla="*/ 80 w 247"/>
              <a:gd name="T23" fmla="*/ 55 h 295"/>
              <a:gd name="T24" fmla="*/ 165 w 247"/>
              <a:gd name="T25" fmla="*/ 55 h 295"/>
              <a:gd name="T26" fmla="*/ 169 w 247"/>
              <a:gd name="T27" fmla="*/ 109 h 295"/>
              <a:gd name="T28" fmla="*/ 184 w 247"/>
              <a:gd name="T29" fmla="*/ 88 h 295"/>
              <a:gd name="T30" fmla="*/ 178 w 247"/>
              <a:gd name="T31" fmla="*/ 29 h 295"/>
              <a:gd name="T32" fmla="*/ 70 w 247"/>
              <a:gd name="T33" fmla="*/ 24 h 295"/>
              <a:gd name="T34" fmla="*/ 64 w 247"/>
              <a:gd name="T35" fmla="*/ 97 h 295"/>
              <a:gd name="T36" fmla="*/ 77 w 247"/>
              <a:gd name="T37" fmla="*/ 108 h 295"/>
              <a:gd name="T38" fmla="*/ 139 w 247"/>
              <a:gd name="T39" fmla="*/ 163 h 295"/>
              <a:gd name="T40" fmla="*/ 153 w 247"/>
              <a:gd name="T41" fmla="*/ 163 h 295"/>
              <a:gd name="T42" fmla="*/ 169 w 247"/>
              <a:gd name="T43" fmla="*/ 175 h 295"/>
              <a:gd name="T44" fmla="*/ 234 w 247"/>
              <a:gd name="T45" fmla="*/ 200 h 295"/>
              <a:gd name="T46" fmla="*/ 246 w 247"/>
              <a:gd name="T47" fmla="*/ 295 h 295"/>
              <a:gd name="T48" fmla="*/ 128 w 247"/>
              <a:gd name="T49" fmla="*/ 295 h 295"/>
              <a:gd name="T50" fmla="*/ 149 w 247"/>
              <a:gd name="T51" fmla="*/ 276 h 295"/>
              <a:gd name="T52" fmla="*/ 130 w 247"/>
              <a:gd name="T53" fmla="*/ 174 h 295"/>
              <a:gd name="T54" fmla="*/ 139 w 247"/>
              <a:gd name="T55" fmla="*/ 174 h 295"/>
              <a:gd name="T56" fmla="*/ 139 w 247"/>
              <a:gd name="T57" fmla="*/ 163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47" h="295">
                <a:moveTo>
                  <a:pt x="12" y="200"/>
                </a:moveTo>
                <a:cubicBezTo>
                  <a:pt x="33" y="191"/>
                  <a:pt x="54" y="183"/>
                  <a:pt x="75" y="175"/>
                </a:cubicBezTo>
                <a:cubicBezTo>
                  <a:pt x="81" y="171"/>
                  <a:pt x="86" y="167"/>
                  <a:pt x="91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106" y="174"/>
                  <a:pt x="106" y="174"/>
                  <a:pt x="106" y="174"/>
                </a:cubicBezTo>
                <a:cubicBezTo>
                  <a:pt x="115" y="174"/>
                  <a:pt x="115" y="174"/>
                  <a:pt x="115" y="174"/>
                </a:cubicBezTo>
                <a:cubicBezTo>
                  <a:pt x="96" y="276"/>
                  <a:pt x="96" y="276"/>
                  <a:pt x="96" y="276"/>
                </a:cubicBezTo>
                <a:cubicBezTo>
                  <a:pt x="117" y="295"/>
                  <a:pt x="117" y="295"/>
                  <a:pt x="117" y="295"/>
                </a:cubicBezTo>
                <a:cubicBezTo>
                  <a:pt x="2" y="295"/>
                  <a:pt x="2" y="295"/>
                  <a:pt x="2" y="295"/>
                </a:cubicBezTo>
                <a:cubicBezTo>
                  <a:pt x="0" y="249"/>
                  <a:pt x="3" y="217"/>
                  <a:pt x="12" y="200"/>
                </a:cubicBezTo>
                <a:close/>
                <a:moveTo>
                  <a:pt x="77" y="108"/>
                </a:moveTo>
                <a:cubicBezTo>
                  <a:pt x="75" y="89"/>
                  <a:pt x="74" y="74"/>
                  <a:pt x="80" y="55"/>
                </a:cubicBezTo>
                <a:cubicBezTo>
                  <a:pt x="103" y="41"/>
                  <a:pt x="132" y="63"/>
                  <a:pt x="165" y="55"/>
                </a:cubicBezTo>
                <a:cubicBezTo>
                  <a:pt x="169" y="72"/>
                  <a:pt x="170" y="86"/>
                  <a:pt x="169" y="109"/>
                </a:cubicBezTo>
                <a:cubicBezTo>
                  <a:pt x="169" y="109"/>
                  <a:pt x="182" y="98"/>
                  <a:pt x="184" y="88"/>
                </a:cubicBezTo>
                <a:cubicBezTo>
                  <a:pt x="186" y="79"/>
                  <a:pt x="182" y="36"/>
                  <a:pt x="178" y="29"/>
                </a:cubicBezTo>
                <a:cubicBezTo>
                  <a:pt x="159" y="1"/>
                  <a:pt x="90" y="0"/>
                  <a:pt x="70" y="24"/>
                </a:cubicBezTo>
                <a:cubicBezTo>
                  <a:pt x="64" y="30"/>
                  <a:pt x="58" y="89"/>
                  <a:pt x="64" y="97"/>
                </a:cubicBezTo>
                <a:cubicBezTo>
                  <a:pt x="70" y="105"/>
                  <a:pt x="77" y="108"/>
                  <a:pt x="77" y="108"/>
                </a:cubicBezTo>
                <a:close/>
                <a:moveTo>
                  <a:pt x="139" y="163"/>
                </a:moveTo>
                <a:cubicBezTo>
                  <a:pt x="153" y="163"/>
                  <a:pt x="153" y="163"/>
                  <a:pt x="153" y="163"/>
                </a:cubicBezTo>
                <a:cubicBezTo>
                  <a:pt x="159" y="167"/>
                  <a:pt x="164" y="171"/>
                  <a:pt x="169" y="175"/>
                </a:cubicBezTo>
                <a:cubicBezTo>
                  <a:pt x="191" y="183"/>
                  <a:pt x="212" y="192"/>
                  <a:pt x="234" y="200"/>
                </a:cubicBezTo>
                <a:cubicBezTo>
                  <a:pt x="247" y="224"/>
                  <a:pt x="247" y="259"/>
                  <a:pt x="246" y="295"/>
                </a:cubicBezTo>
                <a:cubicBezTo>
                  <a:pt x="128" y="295"/>
                  <a:pt x="128" y="295"/>
                  <a:pt x="128" y="295"/>
                </a:cubicBezTo>
                <a:cubicBezTo>
                  <a:pt x="149" y="276"/>
                  <a:pt x="149" y="276"/>
                  <a:pt x="149" y="276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9" y="174"/>
                  <a:pt x="139" y="174"/>
                  <a:pt x="139" y="174"/>
                </a:cubicBezTo>
                <a:lnTo>
                  <a:pt x="139" y="1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0" name="Group 8">
            <a:extLst>
              <a:ext uri="{FF2B5EF4-FFF2-40B4-BE49-F238E27FC236}">
                <a16:creationId xmlns:a16="http://schemas.microsoft.com/office/drawing/2014/main" id="{2C388317-3B64-4576-BA3A-396894300C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03471" y="4518421"/>
            <a:ext cx="354013" cy="433387"/>
            <a:chOff x="513" y="1757"/>
            <a:chExt cx="223" cy="273"/>
          </a:xfrm>
          <a:solidFill>
            <a:schemeClr val="bg1"/>
          </a:solidFill>
        </p:grpSpPr>
        <p:sp>
          <p:nvSpPr>
            <p:cNvPr id="91" name="Freeform 9">
              <a:extLst>
                <a:ext uri="{FF2B5EF4-FFF2-40B4-BE49-F238E27FC236}">
                  <a16:creationId xmlns:a16="http://schemas.microsoft.com/office/drawing/2014/main" id="{6E48CC0A-ABE4-449E-AA14-0DCBDD6A5D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" y="1757"/>
              <a:ext cx="136" cy="166"/>
            </a:xfrm>
            <a:custGeom>
              <a:avLst/>
              <a:gdLst>
                <a:gd name="T0" fmla="*/ 38 w 144"/>
                <a:gd name="T1" fmla="*/ 167 h 176"/>
                <a:gd name="T2" fmla="*/ 42 w 144"/>
                <a:gd name="T3" fmla="*/ 151 h 176"/>
                <a:gd name="T4" fmla="*/ 102 w 144"/>
                <a:gd name="T5" fmla="*/ 151 h 176"/>
                <a:gd name="T6" fmla="*/ 106 w 144"/>
                <a:gd name="T7" fmla="*/ 167 h 176"/>
                <a:gd name="T8" fmla="*/ 140 w 144"/>
                <a:gd name="T9" fmla="*/ 129 h 176"/>
                <a:gd name="T10" fmla="*/ 132 w 144"/>
                <a:gd name="T11" fmla="*/ 84 h 176"/>
                <a:gd name="T12" fmla="*/ 11 w 144"/>
                <a:gd name="T13" fmla="*/ 73 h 176"/>
                <a:gd name="T14" fmla="*/ 12 w 144"/>
                <a:gd name="T15" fmla="*/ 83 h 176"/>
                <a:gd name="T16" fmla="*/ 10 w 144"/>
                <a:gd name="T17" fmla="*/ 109 h 176"/>
                <a:gd name="T18" fmla="*/ 18 w 144"/>
                <a:gd name="T19" fmla="*/ 160 h 176"/>
                <a:gd name="T20" fmla="*/ 24 w 144"/>
                <a:gd name="T21" fmla="*/ 105 h 176"/>
                <a:gd name="T22" fmla="*/ 24 w 144"/>
                <a:gd name="T23" fmla="*/ 104 h 176"/>
                <a:gd name="T24" fmla="*/ 46 w 144"/>
                <a:gd name="T25" fmla="*/ 113 h 176"/>
                <a:gd name="T26" fmla="*/ 76 w 144"/>
                <a:gd name="T27" fmla="*/ 100 h 176"/>
                <a:gd name="T28" fmla="*/ 101 w 144"/>
                <a:gd name="T29" fmla="*/ 113 h 176"/>
                <a:gd name="T30" fmla="*/ 120 w 144"/>
                <a:gd name="T31" fmla="*/ 104 h 176"/>
                <a:gd name="T32" fmla="*/ 120 w 144"/>
                <a:gd name="T33" fmla="*/ 105 h 176"/>
                <a:gd name="T34" fmla="*/ 27 w 144"/>
                <a:gd name="T35" fmla="*/ 94 h 176"/>
                <a:gd name="T36" fmla="*/ 45 w 144"/>
                <a:gd name="T37" fmla="*/ 85 h 176"/>
                <a:gd name="T38" fmla="*/ 61 w 144"/>
                <a:gd name="T39" fmla="*/ 97 h 176"/>
                <a:gd name="T40" fmla="*/ 29 w 144"/>
                <a:gd name="T41" fmla="*/ 99 h 176"/>
                <a:gd name="T42" fmla="*/ 123 w 144"/>
                <a:gd name="T43" fmla="*/ 80 h 176"/>
                <a:gd name="T44" fmla="*/ 113 w 144"/>
                <a:gd name="T45" fmla="*/ 80 h 176"/>
                <a:gd name="T46" fmla="*/ 101 w 144"/>
                <a:gd name="T47" fmla="*/ 85 h 176"/>
                <a:gd name="T48" fmla="*/ 113 w 144"/>
                <a:gd name="T49" fmla="*/ 101 h 176"/>
                <a:gd name="T50" fmla="*/ 83 w 144"/>
                <a:gd name="T51" fmla="*/ 97 h 176"/>
                <a:gd name="T52" fmla="*/ 101 w 144"/>
                <a:gd name="T53" fmla="*/ 85 h 176"/>
                <a:gd name="T54" fmla="*/ 62 w 144"/>
                <a:gd name="T55" fmla="*/ 73 h 176"/>
                <a:gd name="T56" fmla="*/ 76 w 144"/>
                <a:gd name="T57" fmla="*/ 74 h 176"/>
                <a:gd name="T58" fmla="*/ 76 w 144"/>
                <a:gd name="T59" fmla="*/ 91 h 176"/>
                <a:gd name="T60" fmla="*/ 62 w 144"/>
                <a:gd name="T61" fmla="*/ 84 h 176"/>
                <a:gd name="T62" fmla="*/ 21 w 144"/>
                <a:gd name="T63" fmla="*/ 89 h 176"/>
                <a:gd name="T64" fmla="*/ 50 w 144"/>
                <a:gd name="T65" fmla="*/ 5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4" h="176">
                  <a:moveTo>
                    <a:pt x="18" y="160"/>
                  </a:moveTo>
                  <a:cubicBezTo>
                    <a:pt x="24" y="163"/>
                    <a:pt x="31" y="165"/>
                    <a:pt x="38" y="167"/>
                  </a:cubicBezTo>
                  <a:cubicBezTo>
                    <a:pt x="40" y="171"/>
                    <a:pt x="43" y="174"/>
                    <a:pt x="46" y="176"/>
                  </a:cubicBezTo>
                  <a:cubicBezTo>
                    <a:pt x="43" y="169"/>
                    <a:pt x="42" y="161"/>
                    <a:pt x="42" y="151"/>
                  </a:cubicBezTo>
                  <a:cubicBezTo>
                    <a:pt x="51" y="160"/>
                    <a:pt x="61" y="165"/>
                    <a:pt x="72" y="165"/>
                  </a:cubicBezTo>
                  <a:cubicBezTo>
                    <a:pt x="83" y="165"/>
                    <a:pt x="93" y="160"/>
                    <a:pt x="102" y="151"/>
                  </a:cubicBezTo>
                  <a:cubicBezTo>
                    <a:pt x="102" y="161"/>
                    <a:pt x="101" y="169"/>
                    <a:pt x="98" y="176"/>
                  </a:cubicBezTo>
                  <a:cubicBezTo>
                    <a:pt x="101" y="174"/>
                    <a:pt x="104" y="171"/>
                    <a:pt x="106" y="167"/>
                  </a:cubicBezTo>
                  <a:cubicBezTo>
                    <a:pt x="113" y="165"/>
                    <a:pt x="120" y="163"/>
                    <a:pt x="126" y="160"/>
                  </a:cubicBezTo>
                  <a:cubicBezTo>
                    <a:pt x="138" y="154"/>
                    <a:pt x="144" y="139"/>
                    <a:pt x="140" y="129"/>
                  </a:cubicBezTo>
                  <a:cubicBezTo>
                    <a:pt x="138" y="122"/>
                    <a:pt x="136" y="115"/>
                    <a:pt x="134" y="109"/>
                  </a:cubicBezTo>
                  <a:cubicBezTo>
                    <a:pt x="137" y="97"/>
                    <a:pt x="136" y="86"/>
                    <a:pt x="132" y="84"/>
                  </a:cubicBezTo>
                  <a:cubicBezTo>
                    <a:pt x="139" y="34"/>
                    <a:pt x="107" y="0"/>
                    <a:pt x="72" y="2"/>
                  </a:cubicBezTo>
                  <a:cubicBezTo>
                    <a:pt x="40" y="0"/>
                    <a:pt x="10" y="28"/>
                    <a:pt x="11" y="73"/>
                  </a:cubicBezTo>
                  <a:cubicBezTo>
                    <a:pt x="11" y="76"/>
                    <a:pt x="11" y="80"/>
                    <a:pt x="11" y="83"/>
                  </a:cubicBezTo>
                  <a:cubicBezTo>
                    <a:pt x="11" y="83"/>
                    <a:pt x="12" y="83"/>
                    <a:pt x="12" y="83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8" y="86"/>
                    <a:pt x="7" y="97"/>
                    <a:pt x="10" y="109"/>
                  </a:cubicBezTo>
                  <a:cubicBezTo>
                    <a:pt x="8" y="115"/>
                    <a:pt x="6" y="122"/>
                    <a:pt x="4" y="129"/>
                  </a:cubicBezTo>
                  <a:cubicBezTo>
                    <a:pt x="0" y="139"/>
                    <a:pt x="6" y="154"/>
                    <a:pt x="18" y="160"/>
                  </a:cubicBezTo>
                  <a:close/>
                  <a:moveTo>
                    <a:pt x="72" y="156"/>
                  </a:moveTo>
                  <a:cubicBezTo>
                    <a:pt x="52" y="156"/>
                    <a:pt x="33" y="140"/>
                    <a:pt x="24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4" y="105"/>
                    <a:pt x="24" y="105"/>
                    <a:pt x="24" y="104"/>
                  </a:cubicBezTo>
                  <a:cubicBezTo>
                    <a:pt x="28" y="109"/>
                    <a:pt x="35" y="112"/>
                    <a:pt x="43" y="113"/>
                  </a:cubicBezTo>
                  <a:cubicBezTo>
                    <a:pt x="44" y="113"/>
                    <a:pt x="45" y="113"/>
                    <a:pt x="46" y="113"/>
                  </a:cubicBezTo>
                  <a:cubicBezTo>
                    <a:pt x="57" y="113"/>
                    <a:pt x="66" y="107"/>
                    <a:pt x="68" y="10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8" y="107"/>
                    <a:pt x="87" y="113"/>
                    <a:pt x="98" y="113"/>
                  </a:cubicBezTo>
                  <a:cubicBezTo>
                    <a:pt x="99" y="113"/>
                    <a:pt x="100" y="113"/>
                    <a:pt x="101" y="113"/>
                  </a:cubicBezTo>
                  <a:cubicBezTo>
                    <a:pt x="108" y="112"/>
                    <a:pt x="113" y="110"/>
                    <a:pt x="118" y="107"/>
                  </a:cubicBezTo>
                  <a:cubicBezTo>
                    <a:pt x="119" y="106"/>
                    <a:pt x="119" y="105"/>
                    <a:pt x="120" y="104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20" y="105"/>
                    <a:pt x="120" y="105"/>
                    <a:pt x="120" y="105"/>
                  </a:cubicBezTo>
                  <a:cubicBezTo>
                    <a:pt x="111" y="140"/>
                    <a:pt x="92" y="156"/>
                    <a:pt x="72" y="156"/>
                  </a:cubicBezTo>
                  <a:close/>
                  <a:moveTo>
                    <a:pt x="27" y="94"/>
                  </a:moveTo>
                  <a:cubicBezTo>
                    <a:pt x="27" y="89"/>
                    <a:pt x="34" y="85"/>
                    <a:pt x="43" y="85"/>
                  </a:cubicBezTo>
                  <a:cubicBezTo>
                    <a:pt x="43" y="85"/>
                    <a:pt x="44" y="85"/>
                    <a:pt x="45" y="85"/>
                  </a:cubicBezTo>
                  <a:cubicBezTo>
                    <a:pt x="50" y="85"/>
                    <a:pt x="54" y="87"/>
                    <a:pt x="57" y="89"/>
                  </a:cubicBezTo>
                  <a:cubicBezTo>
                    <a:pt x="59" y="91"/>
                    <a:pt x="62" y="93"/>
                    <a:pt x="61" y="97"/>
                  </a:cubicBezTo>
                  <a:cubicBezTo>
                    <a:pt x="61" y="102"/>
                    <a:pt x="53" y="106"/>
                    <a:pt x="43" y="105"/>
                  </a:cubicBezTo>
                  <a:cubicBezTo>
                    <a:pt x="37" y="105"/>
                    <a:pt x="32" y="102"/>
                    <a:pt x="29" y="99"/>
                  </a:cubicBezTo>
                  <a:cubicBezTo>
                    <a:pt x="28" y="98"/>
                    <a:pt x="27" y="96"/>
                    <a:pt x="27" y="94"/>
                  </a:cubicBezTo>
                  <a:close/>
                  <a:moveTo>
                    <a:pt x="123" y="80"/>
                  </a:moveTo>
                  <a:cubicBezTo>
                    <a:pt x="123" y="83"/>
                    <a:pt x="123" y="86"/>
                    <a:pt x="123" y="89"/>
                  </a:cubicBezTo>
                  <a:cubicBezTo>
                    <a:pt x="121" y="85"/>
                    <a:pt x="118" y="82"/>
                    <a:pt x="113" y="80"/>
                  </a:cubicBezTo>
                  <a:cubicBezTo>
                    <a:pt x="119" y="80"/>
                    <a:pt x="123" y="80"/>
                    <a:pt x="123" y="80"/>
                  </a:cubicBezTo>
                  <a:close/>
                  <a:moveTo>
                    <a:pt x="101" y="85"/>
                  </a:moveTo>
                  <a:cubicBezTo>
                    <a:pt x="110" y="85"/>
                    <a:pt x="117" y="89"/>
                    <a:pt x="117" y="94"/>
                  </a:cubicBezTo>
                  <a:cubicBezTo>
                    <a:pt x="117" y="97"/>
                    <a:pt x="115" y="100"/>
                    <a:pt x="113" y="101"/>
                  </a:cubicBezTo>
                  <a:cubicBezTo>
                    <a:pt x="110" y="103"/>
                    <a:pt x="106" y="105"/>
                    <a:pt x="101" y="105"/>
                  </a:cubicBezTo>
                  <a:cubicBezTo>
                    <a:pt x="91" y="106"/>
                    <a:pt x="83" y="102"/>
                    <a:pt x="83" y="97"/>
                  </a:cubicBezTo>
                  <a:cubicBezTo>
                    <a:pt x="82" y="91"/>
                    <a:pt x="90" y="86"/>
                    <a:pt x="99" y="85"/>
                  </a:cubicBezTo>
                  <a:cubicBezTo>
                    <a:pt x="100" y="85"/>
                    <a:pt x="101" y="85"/>
                    <a:pt x="101" y="85"/>
                  </a:cubicBezTo>
                  <a:close/>
                  <a:moveTo>
                    <a:pt x="50" y="59"/>
                  </a:moveTo>
                  <a:cubicBezTo>
                    <a:pt x="53" y="65"/>
                    <a:pt x="58" y="71"/>
                    <a:pt x="62" y="73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7" y="55"/>
                    <a:pt x="67" y="70"/>
                    <a:pt x="76" y="74"/>
                  </a:cubicBezTo>
                  <a:cubicBezTo>
                    <a:pt x="81" y="76"/>
                    <a:pt x="88" y="77"/>
                    <a:pt x="94" y="78"/>
                  </a:cubicBezTo>
                  <a:cubicBezTo>
                    <a:pt x="85" y="80"/>
                    <a:pt x="79" y="85"/>
                    <a:pt x="76" y="91"/>
                  </a:cubicBezTo>
                  <a:cubicBezTo>
                    <a:pt x="68" y="91"/>
                    <a:pt x="68" y="91"/>
                    <a:pt x="68" y="91"/>
                  </a:cubicBezTo>
                  <a:cubicBezTo>
                    <a:pt x="67" y="89"/>
                    <a:pt x="65" y="86"/>
                    <a:pt x="62" y="84"/>
                  </a:cubicBezTo>
                  <a:cubicBezTo>
                    <a:pt x="58" y="80"/>
                    <a:pt x="52" y="78"/>
                    <a:pt x="46" y="78"/>
                  </a:cubicBezTo>
                  <a:cubicBezTo>
                    <a:pt x="34" y="77"/>
                    <a:pt x="24" y="81"/>
                    <a:pt x="21" y="89"/>
                  </a:cubicBezTo>
                  <a:cubicBezTo>
                    <a:pt x="21" y="86"/>
                    <a:pt x="21" y="84"/>
                    <a:pt x="21" y="81"/>
                  </a:cubicBezTo>
                  <a:cubicBezTo>
                    <a:pt x="33" y="78"/>
                    <a:pt x="43" y="70"/>
                    <a:pt x="5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">
              <a:extLst>
                <a:ext uri="{FF2B5EF4-FFF2-40B4-BE49-F238E27FC236}">
                  <a16:creationId xmlns:a16="http://schemas.microsoft.com/office/drawing/2014/main" id="{51C88DB0-BBAF-49FE-BB7F-BC853CC4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1920"/>
              <a:ext cx="175" cy="110"/>
            </a:xfrm>
            <a:custGeom>
              <a:avLst/>
              <a:gdLst>
                <a:gd name="T0" fmla="*/ 166 w 185"/>
                <a:gd name="T1" fmla="*/ 43 h 117"/>
                <a:gd name="T2" fmla="*/ 185 w 185"/>
                <a:gd name="T3" fmla="*/ 35 h 117"/>
                <a:gd name="T4" fmla="*/ 179 w 185"/>
                <a:gd name="T5" fmla="*/ 2 h 117"/>
                <a:gd name="T6" fmla="*/ 160 w 185"/>
                <a:gd name="T7" fmla="*/ 0 h 117"/>
                <a:gd name="T8" fmla="*/ 157 w 185"/>
                <a:gd name="T9" fmla="*/ 32 h 117"/>
                <a:gd name="T10" fmla="*/ 118 w 185"/>
                <a:gd name="T11" fmla="*/ 87 h 117"/>
                <a:gd name="T12" fmla="*/ 79 w 185"/>
                <a:gd name="T13" fmla="*/ 32 h 117"/>
                <a:gd name="T14" fmla="*/ 76 w 185"/>
                <a:gd name="T15" fmla="*/ 0 h 117"/>
                <a:gd name="T16" fmla="*/ 51 w 185"/>
                <a:gd name="T17" fmla="*/ 3 h 117"/>
                <a:gd name="T18" fmla="*/ 45 w 185"/>
                <a:gd name="T19" fmla="*/ 35 h 117"/>
                <a:gd name="T20" fmla="*/ 64 w 185"/>
                <a:gd name="T21" fmla="*/ 43 h 117"/>
                <a:gd name="T22" fmla="*/ 58 w 185"/>
                <a:gd name="T23" fmla="*/ 64 h 117"/>
                <a:gd name="T24" fmla="*/ 110 w 185"/>
                <a:gd name="T25" fmla="*/ 106 h 117"/>
                <a:gd name="T26" fmla="*/ 107 w 185"/>
                <a:gd name="T27" fmla="*/ 110 h 117"/>
                <a:gd name="T28" fmla="*/ 53 w 185"/>
                <a:gd name="T29" fmla="*/ 67 h 117"/>
                <a:gd name="T30" fmla="*/ 52 w 185"/>
                <a:gd name="T31" fmla="*/ 66 h 117"/>
                <a:gd name="T32" fmla="*/ 57 w 185"/>
                <a:gd name="T33" fmla="*/ 46 h 117"/>
                <a:gd name="T34" fmla="*/ 39 w 185"/>
                <a:gd name="T35" fmla="*/ 38 h 117"/>
                <a:gd name="T36" fmla="*/ 40 w 185"/>
                <a:gd name="T37" fmla="*/ 36 h 117"/>
                <a:gd name="T38" fmla="*/ 45 w 185"/>
                <a:gd name="T39" fmla="*/ 4 h 117"/>
                <a:gd name="T40" fmla="*/ 43 w 185"/>
                <a:gd name="T41" fmla="*/ 4 h 117"/>
                <a:gd name="T42" fmla="*/ 8 w 185"/>
                <a:gd name="T43" fmla="*/ 22 h 117"/>
                <a:gd name="T44" fmla="*/ 0 w 185"/>
                <a:gd name="T45" fmla="*/ 117 h 117"/>
                <a:gd name="T46" fmla="*/ 109 w 185"/>
                <a:gd name="T47" fmla="*/ 117 h 117"/>
                <a:gd name="T48" fmla="*/ 172 w 185"/>
                <a:gd name="T49" fmla="*/ 64 h 117"/>
                <a:gd name="T50" fmla="*/ 166 w 185"/>
                <a:gd name="T51" fmla="*/ 4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5" h="117">
                  <a:moveTo>
                    <a:pt x="166" y="43"/>
                  </a:moveTo>
                  <a:cubicBezTo>
                    <a:pt x="185" y="35"/>
                    <a:pt x="185" y="35"/>
                    <a:pt x="185" y="35"/>
                  </a:cubicBezTo>
                  <a:cubicBezTo>
                    <a:pt x="183" y="28"/>
                    <a:pt x="180" y="10"/>
                    <a:pt x="179" y="2"/>
                  </a:cubicBezTo>
                  <a:cubicBezTo>
                    <a:pt x="173" y="1"/>
                    <a:pt x="166" y="0"/>
                    <a:pt x="160" y="0"/>
                  </a:cubicBezTo>
                  <a:cubicBezTo>
                    <a:pt x="160" y="10"/>
                    <a:pt x="159" y="21"/>
                    <a:pt x="157" y="32"/>
                  </a:cubicBezTo>
                  <a:cubicBezTo>
                    <a:pt x="153" y="53"/>
                    <a:pt x="126" y="87"/>
                    <a:pt x="118" y="87"/>
                  </a:cubicBezTo>
                  <a:cubicBezTo>
                    <a:pt x="110" y="87"/>
                    <a:pt x="83" y="53"/>
                    <a:pt x="79" y="32"/>
                  </a:cubicBezTo>
                  <a:cubicBezTo>
                    <a:pt x="77" y="21"/>
                    <a:pt x="76" y="10"/>
                    <a:pt x="76" y="0"/>
                  </a:cubicBezTo>
                  <a:cubicBezTo>
                    <a:pt x="68" y="0"/>
                    <a:pt x="59" y="2"/>
                    <a:pt x="51" y="3"/>
                  </a:cubicBezTo>
                  <a:cubicBezTo>
                    <a:pt x="50" y="11"/>
                    <a:pt x="47" y="29"/>
                    <a:pt x="45" y="35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66" y="70"/>
                    <a:pt x="102" y="99"/>
                    <a:pt x="110" y="106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98" y="102"/>
                    <a:pt x="54" y="67"/>
                    <a:pt x="53" y="67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4" y="14"/>
                    <a:pt x="45" y="4"/>
                  </a:cubicBezTo>
                  <a:cubicBezTo>
                    <a:pt x="45" y="4"/>
                    <a:pt x="44" y="4"/>
                    <a:pt x="43" y="4"/>
                  </a:cubicBezTo>
                  <a:cubicBezTo>
                    <a:pt x="24" y="5"/>
                    <a:pt x="9" y="13"/>
                    <a:pt x="8" y="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109" y="117"/>
                    <a:pt x="164" y="71"/>
                    <a:pt x="172" y="64"/>
                  </a:cubicBezTo>
                  <a:lnTo>
                    <a:pt x="166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A97B56E0-CFDA-46CE-B7DB-94D4C81A0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1923"/>
              <a:ext cx="112" cy="107"/>
            </a:xfrm>
            <a:custGeom>
              <a:avLst/>
              <a:gdLst>
                <a:gd name="T0" fmla="*/ 111 w 119"/>
                <a:gd name="T1" fmla="*/ 19 h 114"/>
                <a:gd name="T2" fmla="*/ 76 w 119"/>
                <a:gd name="T3" fmla="*/ 1 h 114"/>
                <a:gd name="T4" fmla="*/ 67 w 119"/>
                <a:gd name="T5" fmla="*/ 0 h 114"/>
                <a:gd name="T6" fmla="*/ 73 w 119"/>
                <a:gd name="T7" fmla="*/ 33 h 114"/>
                <a:gd name="T8" fmla="*/ 74 w 119"/>
                <a:gd name="T9" fmla="*/ 35 h 114"/>
                <a:gd name="T10" fmla="*/ 56 w 119"/>
                <a:gd name="T11" fmla="*/ 43 h 114"/>
                <a:gd name="T12" fmla="*/ 61 w 119"/>
                <a:gd name="T13" fmla="*/ 63 h 114"/>
                <a:gd name="T14" fmla="*/ 60 w 119"/>
                <a:gd name="T15" fmla="*/ 64 h 114"/>
                <a:gd name="T16" fmla="*/ 0 w 119"/>
                <a:gd name="T17" fmla="*/ 114 h 114"/>
                <a:gd name="T18" fmla="*/ 1 w 119"/>
                <a:gd name="T19" fmla="*/ 114 h 114"/>
                <a:gd name="T20" fmla="*/ 119 w 119"/>
                <a:gd name="T21" fmla="*/ 114 h 114"/>
                <a:gd name="T22" fmla="*/ 111 w 119"/>
                <a:gd name="T23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9" h="114">
                  <a:moveTo>
                    <a:pt x="111" y="19"/>
                  </a:moveTo>
                  <a:cubicBezTo>
                    <a:pt x="110" y="10"/>
                    <a:pt x="95" y="2"/>
                    <a:pt x="76" y="1"/>
                  </a:cubicBezTo>
                  <a:cubicBezTo>
                    <a:pt x="73" y="1"/>
                    <a:pt x="70" y="0"/>
                    <a:pt x="67" y="0"/>
                  </a:cubicBezTo>
                  <a:cubicBezTo>
                    <a:pt x="69" y="10"/>
                    <a:pt x="73" y="33"/>
                    <a:pt x="73" y="33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61" y="63"/>
                    <a:pt x="61" y="63"/>
                    <a:pt x="61" y="63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9" y="64"/>
                    <a:pt x="0" y="114"/>
                    <a:pt x="0" y="114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19" y="114"/>
                    <a:pt x="119" y="114"/>
                    <a:pt x="119" y="114"/>
                  </a:cubicBezTo>
                  <a:lnTo>
                    <a:pt x="11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4" name="Group 14">
            <a:extLst>
              <a:ext uri="{FF2B5EF4-FFF2-40B4-BE49-F238E27FC236}">
                <a16:creationId xmlns:a16="http://schemas.microsoft.com/office/drawing/2014/main" id="{BA44020A-04AC-4568-84C3-6B11B5B0D3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14238" y="5156023"/>
            <a:ext cx="349250" cy="411162"/>
            <a:chOff x="515" y="2177"/>
            <a:chExt cx="220" cy="259"/>
          </a:xfrm>
          <a:solidFill>
            <a:schemeClr val="bg1"/>
          </a:solidFill>
        </p:grpSpPr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F109055A-044C-4036-9431-095B1C4B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" y="2326"/>
              <a:ext cx="220" cy="110"/>
            </a:xfrm>
            <a:custGeom>
              <a:avLst/>
              <a:gdLst>
                <a:gd name="T0" fmla="*/ 246 w 246"/>
                <a:gd name="T1" fmla="*/ 123 h 123"/>
                <a:gd name="T2" fmla="*/ 237 w 246"/>
                <a:gd name="T3" fmla="*/ 25 h 123"/>
                <a:gd name="T4" fmla="*/ 201 w 246"/>
                <a:gd name="T5" fmla="*/ 6 h 123"/>
                <a:gd name="T6" fmla="*/ 152 w 246"/>
                <a:gd name="T7" fmla="*/ 0 h 123"/>
                <a:gd name="T8" fmla="*/ 167 w 246"/>
                <a:gd name="T9" fmla="*/ 18 h 123"/>
                <a:gd name="T10" fmla="*/ 149 w 246"/>
                <a:gd name="T11" fmla="*/ 42 h 123"/>
                <a:gd name="T12" fmla="*/ 160 w 246"/>
                <a:gd name="T13" fmla="*/ 52 h 123"/>
                <a:gd name="T14" fmla="*/ 138 w 246"/>
                <a:gd name="T15" fmla="*/ 110 h 123"/>
                <a:gd name="T16" fmla="*/ 135 w 246"/>
                <a:gd name="T17" fmla="*/ 33 h 123"/>
                <a:gd name="T18" fmla="*/ 139 w 246"/>
                <a:gd name="T19" fmla="*/ 26 h 123"/>
                <a:gd name="T20" fmla="*/ 133 w 246"/>
                <a:gd name="T21" fmla="*/ 8 h 123"/>
                <a:gd name="T22" fmla="*/ 113 w 246"/>
                <a:gd name="T23" fmla="*/ 8 h 123"/>
                <a:gd name="T24" fmla="*/ 107 w 246"/>
                <a:gd name="T25" fmla="*/ 26 h 123"/>
                <a:gd name="T26" fmla="*/ 111 w 246"/>
                <a:gd name="T27" fmla="*/ 33 h 123"/>
                <a:gd name="T28" fmla="*/ 108 w 246"/>
                <a:gd name="T29" fmla="*/ 110 h 123"/>
                <a:gd name="T30" fmla="*/ 86 w 246"/>
                <a:gd name="T31" fmla="*/ 52 h 123"/>
                <a:gd name="T32" fmla="*/ 97 w 246"/>
                <a:gd name="T33" fmla="*/ 42 h 123"/>
                <a:gd name="T34" fmla="*/ 79 w 246"/>
                <a:gd name="T35" fmla="*/ 18 h 123"/>
                <a:gd name="T36" fmla="*/ 94 w 246"/>
                <a:gd name="T37" fmla="*/ 0 h 123"/>
                <a:gd name="T38" fmla="*/ 45 w 246"/>
                <a:gd name="T39" fmla="*/ 6 h 123"/>
                <a:gd name="T40" fmla="*/ 9 w 246"/>
                <a:gd name="T41" fmla="*/ 25 h 123"/>
                <a:gd name="T42" fmla="*/ 0 w 246"/>
                <a:gd name="T43" fmla="*/ 123 h 123"/>
                <a:gd name="T44" fmla="*/ 108 w 246"/>
                <a:gd name="T45" fmla="*/ 123 h 123"/>
                <a:gd name="T46" fmla="*/ 108 w 246"/>
                <a:gd name="T47" fmla="*/ 123 h 123"/>
                <a:gd name="T48" fmla="*/ 123 w 246"/>
                <a:gd name="T49" fmla="*/ 123 h 123"/>
                <a:gd name="T50" fmla="*/ 138 w 246"/>
                <a:gd name="T51" fmla="*/ 123 h 123"/>
                <a:gd name="T52" fmla="*/ 138 w 246"/>
                <a:gd name="T53" fmla="*/ 123 h 123"/>
                <a:gd name="T54" fmla="*/ 246 w 246"/>
                <a:gd name="T5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6" h="123">
                  <a:moveTo>
                    <a:pt x="246" y="123"/>
                  </a:moveTo>
                  <a:cubicBezTo>
                    <a:pt x="237" y="25"/>
                    <a:pt x="237" y="25"/>
                    <a:pt x="237" y="25"/>
                  </a:cubicBezTo>
                  <a:cubicBezTo>
                    <a:pt x="236" y="15"/>
                    <a:pt x="221" y="8"/>
                    <a:pt x="201" y="6"/>
                  </a:cubicBezTo>
                  <a:cubicBezTo>
                    <a:pt x="185" y="3"/>
                    <a:pt x="168" y="1"/>
                    <a:pt x="152" y="0"/>
                  </a:cubicBezTo>
                  <a:cubicBezTo>
                    <a:pt x="167" y="18"/>
                    <a:pt x="167" y="18"/>
                    <a:pt x="167" y="18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0" y="52"/>
                    <a:pt x="160" y="52"/>
                    <a:pt x="160" y="52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5" y="33"/>
                    <a:pt x="135" y="33"/>
                    <a:pt x="135" y="33"/>
                  </a:cubicBezTo>
                  <a:cubicBezTo>
                    <a:pt x="139" y="26"/>
                    <a:pt x="139" y="26"/>
                    <a:pt x="139" y="26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110"/>
                    <a:pt x="108" y="110"/>
                    <a:pt x="108" y="110"/>
                  </a:cubicBezTo>
                  <a:cubicBezTo>
                    <a:pt x="86" y="52"/>
                    <a:pt x="86" y="52"/>
                    <a:pt x="86" y="5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78" y="1"/>
                    <a:pt x="61" y="3"/>
                    <a:pt x="45" y="6"/>
                  </a:cubicBezTo>
                  <a:cubicBezTo>
                    <a:pt x="25" y="8"/>
                    <a:pt x="10" y="15"/>
                    <a:pt x="9" y="2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38" y="123"/>
                    <a:pt x="138" y="123"/>
                    <a:pt x="138" y="123"/>
                  </a:cubicBezTo>
                  <a:cubicBezTo>
                    <a:pt x="138" y="123"/>
                    <a:pt x="138" y="123"/>
                    <a:pt x="138" y="123"/>
                  </a:cubicBezTo>
                  <a:lnTo>
                    <a:pt x="24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A91FCBA-7F97-4979-AFFE-1848B16EB2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" y="2177"/>
              <a:ext cx="126" cy="154"/>
            </a:xfrm>
            <a:custGeom>
              <a:avLst/>
              <a:gdLst>
                <a:gd name="T0" fmla="*/ 17 w 140"/>
                <a:gd name="T1" fmla="*/ 132 h 172"/>
                <a:gd name="T2" fmla="*/ 19 w 140"/>
                <a:gd name="T3" fmla="*/ 130 h 172"/>
                <a:gd name="T4" fmla="*/ 70 w 140"/>
                <a:gd name="T5" fmla="*/ 172 h 172"/>
                <a:gd name="T6" fmla="*/ 120 w 140"/>
                <a:gd name="T7" fmla="*/ 130 h 172"/>
                <a:gd name="T8" fmla="*/ 122 w 140"/>
                <a:gd name="T9" fmla="*/ 132 h 172"/>
                <a:gd name="T10" fmla="*/ 134 w 140"/>
                <a:gd name="T11" fmla="*/ 114 h 172"/>
                <a:gd name="T12" fmla="*/ 132 w 140"/>
                <a:gd name="T13" fmla="*/ 88 h 172"/>
                <a:gd name="T14" fmla="*/ 70 w 140"/>
                <a:gd name="T15" fmla="*/ 2 h 172"/>
                <a:gd name="T16" fmla="*/ 7 w 140"/>
                <a:gd name="T17" fmla="*/ 88 h 172"/>
                <a:gd name="T18" fmla="*/ 6 w 140"/>
                <a:gd name="T19" fmla="*/ 114 h 172"/>
                <a:gd name="T20" fmla="*/ 17 w 140"/>
                <a:gd name="T21" fmla="*/ 132 h 172"/>
                <a:gd name="T22" fmla="*/ 70 w 140"/>
                <a:gd name="T23" fmla="*/ 158 h 172"/>
                <a:gd name="T24" fmla="*/ 18 w 140"/>
                <a:gd name="T25" fmla="*/ 97 h 172"/>
                <a:gd name="T26" fmla="*/ 18 w 140"/>
                <a:gd name="T27" fmla="*/ 66 h 172"/>
                <a:gd name="T28" fmla="*/ 26 w 140"/>
                <a:gd name="T29" fmla="*/ 49 h 172"/>
                <a:gd name="T30" fmla="*/ 29 w 140"/>
                <a:gd name="T31" fmla="*/ 44 h 172"/>
                <a:gd name="T32" fmla="*/ 47 w 140"/>
                <a:gd name="T33" fmla="*/ 72 h 172"/>
                <a:gd name="T34" fmla="*/ 43 w 140"/>
                <a:gd name="T35" fmla="*/ 56 h 172"/>
                <a:gd name="T36" fmla="*/ 62 w 140"/>
                <a:gd name="T37" fmla="*/ 74 h 172"/>
                <a:gd name="T38" fmla="*/ 114 w 140"/>
                <a:gd name="T39" fmla="*/ 83 h 172"/>
                <a:gd name="T40" fmla="*/ 115 w 140"/>
                <a:gd name="T41" fmla="*/ 81 h 172"/>
                <a:gd name="T42" fmla="*/ 115 w 140"/>
                <a:gd name="T43" fmla="*/ 88 h 172"/>
                <a:gd name="T44" fmla="*/ 119 w 140"/>
                <a:gd name="T45" fmla="*/ 109 h 172"/>
                <a:gd name="T46" fmla="*/ 70 w 140"/>
                <a:gd name="T47" fmla="*/ 15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0" h="172">
                  <a:moveTo>
                    <a:pt x="17" y="132"/>
                  </a:moveTo>
                  <a:cubicBezTo>
                    <a:pt x="18" y="132"/>
                    <a:pt x="19" y="131"/>
                    <a:pt x="19" y="130"/>
                  </a:cubicBezTo>
                  <a:cubicBezTo>
                    <a:pt x="32" y="158"/>
                    <a:pt x="50" y="172"/>
                    <a:pt x="70" y="172"/>
                  </a:cubicBezTo>
                  <a:cubicBezTo>
                    <a:pt x="89" y="172"/>
                    <a:pt x="108" y="158"/>
                    <a:pt x="120" y="130"/>
                  </a:cubicBezTo>
                  <a:cubicBezTo>
                    <a:pt x="121" y="131"/>
                    <a:pt x="121" y="132"/>
                    <a:pt x="122" y="132"/>
                  </a:cubicBezTo>
                  <a:cubicBezTo>
                    <a:pt x="125" y="133"/>
                    <a:pt x="130" y="127"/>
                    <a:pt x="134" y="114"/>
                  </a:cubicBezTo>
                  <a:cubicBezTo>
                    <a:pt x="138" y="102"/>
                    <a:pt x="137" y="89"/>
                    <a:pt x="132" y="88"/>
                  </a:cubicBezTo>
                  <a:cubicBezTo>
                    <a:pt x="140" y="35"/>
                    <a:pt x="106" y="0"/>
                    <a:pt x="70" y="2"/>
                  </a:cubicBezTo>
                  <a:cubicBezTo>
                    <a:pt x="33" y="0"/>
                    <a:pt x="0" y="35"/>
                    <a:pt x="7" y="88"/>
                  </a:cubicBezTo>
                  <a:cubicBezTo>
                    <a:pt x="3" y="89"/>
                    <a:pt x="2" y="102"/>
                    <a:pt x="6" y="114"/>
                  </a:cubicBezTo>
                  <a:cubicBezTo>
                    <a:pt x="9" y="127"/>
                    <a:pt x="14" y="133"/>
                    <a:pt x="17" y="132"/>
                  </a:cubicBezTo>
                  <a:close/>
                  <a:moveTo>
                    <a:pt x="70" y="158"/>
                  </a:moveTo>
                  <a:cubicBezTo>
                    <a:pt x="47" y="158"/>
                    <a:pt x="26" y="139"/>
                    <a:pt x="18" y="97"/>
                  </a:cubicBezTo>
                  <a:cubicBezTo>
                    <a:pt x="15" y="86"/>
                    <a:pt x="16" y="75"/>
                    <a:pt x="18" y="66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7" y="47"/>
                    <a:pt x="28" y="46"/>
                    <a:pt x="29" y="44"/>
                  </a:cubicBezTo>
                  <a:cubicBezTo>
                    <a:pt x="31" y="50"/>
                    <a:pt x="38" y="69"/>
                    <a:pt x="47" y="72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6"/>
                    <a:pt x="53" y="70"/>
                    <a:pt x="62" y="74"/>
                  </a:cubicBezTo>
                  <a:cubicBezTo>
                    <a:pt x="79" y="82"/>
                    <a:pt x="114" y="83"/>
                    <a:pt x="114" y="83"/>
                  </a:cubicBezTo>
                  <a:cubicBezTo>
                    <a:pt x="114" y="82"/>
                    <a:pt x="114" y="82"/>
                    <a:pt x="115" y="81"/>
                  </a:cubicBezTo>
                  <a:cubicBezTo>
                    <a:pt x="115" y="84"/>
                    <a:pt x="115" y="86"/>
                    <a:pt x="115" y="88"/>
                  </a:cubicBezTo>
                  <a:cubicBezTo>
                    <a:pt x="115" y="96"/>
                    <a:pt x="117" y="103"/>
                    <a:pt x="119" y="109"/>
                  </a:cubicBezTo>
                  <a:cubicBezTo>
                    <a:pt x="109" y="143"/>
                    <a:pt x="90" y="158"/>
                    <a:pt x="7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97" name="Table 19">
            <a:extLst>
              <a:ext uri="{FF2B5EF4-FFF2-40B4-BE49-F238E27FC236}">
                <a16:creationId xmlns:a16="http://schemas.microsoft.com/office/drawing/2014/main" id="{9EEC8E7E-C721-427C-A7F6-F1BC9A30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242567"/>
              </p:ext>
            </p:extLst>
          </p:nvPr>
        </p:nvGraphicFramePr>
        <p:xfrm>
          <a:off x="9442876" y="2501034"/>
          <a:ext cx="1756748" cy="314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4">
                  <a:extLst>
                    <a:ext uri="{9D8B030D-6E8A-4147-A177-3AD203B41FA5}">
                      <a16:colId xmlns:a16="http://schemas.microsoft.com/office/drawing/2014/main" val="2260708874"/>
                    </a:ext>
                  </a:extLst>
                </a:gridCol>
                <a:gridCol w="878374">
                  <a:extLst>
                    <a:ext uri="{9D8B030D-6E8A-4147-A177-3AD203B41FA5}">
                      <a16:colId xmlns:a16="http://schemas.microsoft.com/office/drawing/2014/main" val="3753150412"/>
                    </a:ext>
                  </a:extLst>
                </a:gridCol>
              </a:tblGrid>
              <a:tr h="477740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Expected Treatment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Doctor Seen 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44898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838602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0:47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187706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49334"/>
                  </a:ext>
                </a:extLst>
              </a:tr>
              <a:tr h="62672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>
                          <a:solidFill>
                            <a:schemeClr val="bg1"/>
                          </a:solidFill>
                        </a:rPr>
                        <a:t>1:22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95002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7E0024E4-567D-46E4-92B1-64CEF98F3FF5}"/>
              </a:ext>
            </a:extLst>
          </p:cNvPr>
          <p:cNvSpPr txBox="1"/>
          <p:nvPr/>
        </p:nvSpPr>
        <p:spPr>
          <a:xfrm>
            <a:off x="8569799" y="3938888"/>
            <a:ext cx="2904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1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2</a:t>
            </a:r>
          </a:p>
          <a:p>
            <a:endParaRPr lang="en-AU" sz="1400" dirty="0">
              <a:solidFill>
                <a:schemeClr val="bg1"/>
              </a:solidFill>
            </a:endParaRPr>
          </a:p>
          <a:p>
            <a:endParaRPr lang="en-AU" sz="1400" dirty="0">
              <a:solidFill>
                <a:schemeClr val="bg1"/>
              </a:solidFill>
            </a:endParaRPr>
          </a:p>
          <a:p>
            <a:r>
              <a:rPr lang="en-AU" sz="1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3ED11D96-C880-4F7B-A22E-ADA7684129F4}"/>
              </a:ext>
            </a:extLst>
          </p:cNvPr>
          <p:cNvSpPr>
            <a:spLocks noEditPoints="1"/>
          </p:cNvSpPr>
          <p:nvPr/>
        </p:nvSpPr>
        <p:spPr bwMode="auto">
          <a:xfrm>
            <a:off x="8892013" y="3232140"/>
            <a:ext cx="393699" cy="433387"/>
          </a:xfrm>
          <a:custGeom>
            <a:avLst/>
            <a:gdLst>
              <a:gd name="T0" fmla="*/ 56 w 263"/>
              <a:gd name="T1" fmla="*/ 102 h 290"/>
              <a:gd name="T2" fmla="*/ 53 w 263"/>
              <a:gd name="T3" fmla="*/ 187 h 290"/>
              <a:gd name="T4" fmla="*/ 13 w 263"/>
              <a:gd name="T5" fmla="*/ 203 h 290"/>
              <a:gd name="T6" fmla="*/ 2 w 263"/>
              <a:gd name="T7" fmla="*/ 290 h 290"/>
              <a:gd name="T8" fmla="*/ 262 w 263"/>
              <a:gd name="T9" fmla="*/ 290 h 290"/>
              <a:gd name="T10" fmla="*/ 249 w 263"/>
              <a:gd name="T11" fmla="*/ 193 h 290"/>
              <a:gd name="T12" fmla="*/ 214 w 263"/>
              <a:gd name="T13" fmla="*/ 185 h 290"/>
              <a:gd name="T14" fmla="*/ 211 w 263"/>
              <a:gd name="T15" fmla="*/ 102 h 290"/>
              <a:gd name="T16" fmla="*/ 180 w 263"/>
              <a:gd name="T17" fmla="*/ 12 h 290"/>
              <a:gd name="T18" fmla="*/ 105 w 263"/>
              <a:gd name="T19" fmla="*/ 6 h 290"/>
              <a:gd name="T20" fmla="*/ 56 w 263"/>
              <a:gd name="T21" fmla="*/ 102 h 290"/>
              <a:gd name="T22" fmla="*/ 87 w 263"/>
              <a:gd name="T23" fmla="*/ 179 h 290"/>
              <a:gd name="T24" fmla="*/ 104 w 263"/>
              <a:gd name="T25" fmla="*/ 171 h 290"/>
              <a:gd name="T26" fmla="*/ 108 w 263"/>
              <a:gd name="T27" fmla="*/ 157 h 290"/>
              <a:gd name="T28" fmla="*/ 89 w 263"/>
              <a:gd name="T29" fmla="*/ 130 h 290"/>
              <a:gd name="T30" fmla="*/ 80 w 263"/>
              <a:gd name="T31" fmla="*/ 76 h 290"/>
              <a:gd name="T32" fmla="*/ 141 w 263"/>
              <a:gd name="T33" fmla="*/ 69 h 290"/>
              <a:gd name="T34" fmla="*/ 187 w 263"/>
              <a:gd name="T35" fmla="*/ 86 h 290"/>
              <a:gd name="T36" fmla="*/ 178 w 263"/>
              <a:gd name="T37" fmla="*/ 130 h 290"/>
              <a:gd name="T38" fmla="*/ 155 w 263"/>
              <a:gd name="T39" fmla="*/ 161 h 290"/>
              <a:gd name="T40" fmla="*/ 159 w 263"/>
              <a:gd name="T41" fmla="*/ 171 h 290"/>
              <a:gd name="T42" fmla="*/ 178 w 263"/>
              <a:gd name="T43" fmla="*/ 180 h 290"/>
              <a:gd name="T44" fmla="*/ 163 w 263"/>
              <a:gd name="T45" fmla="*/ 234 h 290"/>
              <a:gd name="T46" fmla="*/ 104 w 263"/>
              <a:gd name="T47" fmla="*/ 234 h 290"/>
              <a:gd name="T48" fmla="*/ 87 w 263"/>
              <a:gd name="T49" fmla="*/ 17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63" h="290">
                <a:moveTo>
                  <a:pt x="56" y="102"/>
                </a:moveTo>
                <a:cubicBezTo>
                  <a:pt x="56" y="111"/>
                  <a:pt x="54" y="162"/>
                  <a:pt x="53" y="187"/>
                </a:cubicBezTo>
                <a:cubicBezTo>
                  <a:pt x="41" y="192"/>
                  <a:pt x="27" y="197"/>
                  <a:pt x="13" y="203"/>
                </a:cubicBezTo>
                <a:cubicBezTo>
                  <a:pt x="4" y="220"/>
                  <a:pt x="0" y="244"/>
                  <a:pt x="2" y="290"/>
                </a:cubicBezTo>
                <a:cubicBezTo>
                  <a:pt x="89" y="290"/>
                  <a:pt x="175" y="290"/>
                  <a:pt x="262" y="290"/>
                </a:cubicBezTo>
                <a:cubicBezTo>
                  <a:pt x="263" y="254"/>
                  <a:pt x="262" y="218"/>
                  <a:pt x="249" y="193"/>
                </a:cubicBezTo>
                <a:cubicBezTo>
                  <a:pt x="238" y="191"/>
                  <a:pt x="225" y="187"/>
                  <a:pt x="214" y="185"/>
                </a:cubicBezTo>
                <a:cubicBezTo>
                  <a:pt x="212" y="159"/>
                  <a:pt x="210" y="110"/>
                  <a:pt x="211" y="102"/>
                </a:cubicBezTo>
                <a:cubicBezTo>
                  <a:pt x="213" y="55"/>
                  <a:pt x="205" y="27"/>
                  <a:pt x="180" y="12"/>
                </a:cubicBezTo>
                <a:cubicBezTo>
                  <a:pt x="160" y="0"/>
                  <a:pt x="131" y="0"/>
                  <a:pt x="105" y="6"/>
                </a:cubicBezTo>
                <a:cubicBezTo>
                  <a:pt x="61" y="15"/>
                  <a:pt x="54" y="53"/>
                  <a:pt x="56" y="102"/>
                </a:cubicBezTo>
                <a:close/>
                <a:moveTo>
                  <a:pt x="87" y="179"/>
                </a:moveTo>
                <a:cubicBezTo>
                  <a:pt x="93" y="177"/>
                  <a:pt x="100" y="174"/>
                  <a:pt x="104" y="171"/>
                </a:cubicBezTo>
                <a:cubicBezTo>
                  <a:pt x="107" y="169"/>
                  <a:pt x="108" y="163"/>
                  <a:pt x="108" y="157"/>
                </a:cubicBezTo>
                <a:cubicBezTo>
                  <a:pt x="101" y="151"/>
                  <a:pt x="93" y="142"/>
                  <a:pt x="89" y="130"/>
                </a:cubicBezTo>
                <a:cubicBezTo>
                  <a:pt x="81" y="113"/>
                  <a:pt x="80" y="92"/>
                  <a:pt x="80" y="76"/>
                </a:cubicBezTo>
                <a:cubicBezTo>
                  <a:pt x="95" y="78"/>
                  <a:pt x="122" y="76"/>
                  <a:pt x="141" y="69"/>
                </a:cubicBezTo>
                <a:cubicBezTo>
                  <a:pt x="157" y="79"/>
                  <a:pt x="175" y="87"/>
                  <a:pt x="187" y="86"/>
                </a:cubicBezTo>
                <a:cubicBezTo>
                  <a:pt x="186" y="100"/>
                  <a:pt x="184" y="116"/>
                  <a:pt x="178" y="130"/>
                </a:cubicBezTo>
                <a:cubicBezTo>
                  <a:pt x="173" y="144"/>
                  <a:pt x="163" y="154"/>
                  <a:pt x="155" y="161"/>
                </a:cubicBezTo>
                <a:cubicBezTo>
                  <a:pt x="155" y="165"/>
                  <a:pt x="157" y="169"/>
                  <a:pt x="159" y="171"/>
                </a:cubicBezTo>
                <a:cubicBezTo>
                  <a:pt x="163" y="174"/>
                  <a:pt x="172" y="178"/>
                  <a:pt x="178" y="180"/>
                </a:cubicBezTo>
                <a:cubicBezTo>
                  <a:pt x="163" y="234"/>
                  <a:pt x="163" y="234"/>
                  <a:pt x="163" y="234"/>
                </a:cubicBezTo>
                <a:cubicBezTo>
                  <a:pt x="104" y="234"/>
                  <a:pt x="104" y="234"/>
                  <a:pt x="104" y="234"/>
                </a:cubicBezTo>
                <a:lnTo>
                  <a:pt x="87" y="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6F58D2-6C2E-4D6F-8933-4D8A73F1BCDA}"/>
              </a:ext>
            </a:extLst>
          </p:cNvPr>
          <p:cNvSpPr txBox="1"/>
          <p:nvPr/>
        </p:nvSpPr>
        <p:spPr>
          <a:xfrm>
            <a:off x="8130353" y="22917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0:48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7251AD-35BC-4110-B066-3F2677356A12}"/>
              </a:ext>
            </a:extLst>
          </p:cNvPr>
          <p:cNvSpPr/>
          <p:nvPr/>
        </p:nvSpPr>
        <p:spPr>
          <a:xfrm>
            <a:off x="8490762" y="3798760"/>
            <a:ext cx="2717740" cy="554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E61805B-1222-4DDC-9EDD-C748DCFE7791}"/>
              </a:ext>
            </a:extLst>
          </p:cNvPr>
          <p:cNvSpPr/>
          <p:nvPr/>
        </p:nvSpPr>
        <p:spPr>
          <a:xfrm>
            <a:off x="4678536" y="4434802"/>
            <a:ext cx="2717740" cy="5545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4E0B7A-B399-400B-ABD2-5EC7A3713116}"/>
              </a:ext>
            </a:extLst>
          </p:cNvPr>
          <p:cNvSpPr/>
          <p:nvPr/>
        </p:nvSpPr>
        <p:spPr>
          <a:xfrm>
            <a:off x="8490762" y="4435524"/>
            <a:ext cx="2717740" cy="55453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295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 summary, adherence to patient priority ranking plays a significant role in explaining wait time relative to triage priority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 recommendation for an automated patient priority ranking system can be made along with proper training to ensure all healthcare staffs adhere strictly to the ranking system</a:t>
            </a:r>
          </a:p>
          <a:p>
            <a:r>
              <a:rPr lang="en-AU" dirty="0">
                <a:solidFill>
                  <a:schemeClr val="bg1"/>
                </a:solidFill>
              </a:rPr>
              <a:t>Next steps: Gain insights into ED triage process to verify the assumption that the triage process is consistent and reflective of patient acuity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674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4604855" y="3333111"/>
            <a:ext cx="20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47E0DAAE-D987-497A-9B18-DDA30C9D24B0}"/>
              </a:ext>
            </a:extLst>
          </p:cNvPr>
          <p:cNvSpPr/>
          <p:nvPr/>
        </p:nvSpPr>
        <p:spPr>
          <a:xfrm>
            <a:off x="252717" y="3155827"/>
            <a:ext cx="2811049" cy="1009650"/>
          </a:xfrm>
          <a:prstGeom prst="parallelogram">
            <a:avLst/>
          </a:prstGeom>
          <a:solidFill>
            <a:schemeClr val="accent2">
              <a:lumMod val="2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BACKGROUND AND RESEARCH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1B3766F8-330E-4D67-B59D-9205762738DB}"/>
              </a:ext>
            </a:extLst>
          </p:cNvPr>
          <p:cNvSpPr/>
          <p:nvPr/>
        </p:nvSpPr>
        <p:spPr>
          <a:xfrm>
            <a:off x="2518822" y="3355852"/>
            <a:ext cx="2811049" cy="1009650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ASSUMPTIONS AND BUSINESS PROBLEM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D32A02B-DD9F-4EF1-BC50-B33580838FDB}"/>
              </a:ext>
            </a:extLst>
          </p:cNvPr>
          <p:cNvSpPr/>
          <p:nvPr/>
        </p:nvSpPr>
        <p:spPr>
          <a:xfrm>
            <a:off x="4862456" y="3155827"/>
            <a:ext cx="2811049" cy="1009650"/>
          </a:xfrm>
          <a:prstGeom prst="parallelogram">
            <a:avLst/>
          </a:prstGeom>
          <a:solidFill>
            <a:srgbClr val="333333"/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PREPARATION AND ANALYSIS</a:t>
            </a: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BA5E15F4-00B1-4149-8837-350BE43D8BA6}"/>
              </a:ext>
            </a:extLst>
          </p:cNvPr>
          <p:cNvSpPr/>
          <p:nvPr/>
        </p:nvSpPr>
        <p:spPr>
          <a:xfrm>
            <a:off x="7006940" y="3355852"/>
            <a:ext cx="2811049" cy="1009650"/>
          </a:xfrm>
          <a:prstGeom prst="parallelogram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FINDINGS AND RECOMMENDATIONS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3009227-2AF7-4BBB-9F54-605B20A4F2FB}"/>
              </a:ext>
            </a:extLst>
          </p:cNvPr>
          <p:cNvSpPr/>
          <p:nvPr/>
        </p:nvSpPr>
        <p:spPr>
          <a:xfrm>
            <a:off x="9368326" y="3155828"/>
            <a:ext cx="2483360" cy="1009650"/>
          </a:xfrm>
          <a:custGeom>
            <a:avLst/>
            <a:gdLst>
              <a:gd name="connsiteX0" fmla="*/ 0 w 2483360"/>
              <a:gd name="connsiteY0" fmla="*/ 0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0 w 2483360"/>
              <a:gd name="connsiteY5" fmla="*/ 0 h 1009650"/>
              <a:gd name="connsiteX0" fmla="*/ 186431 w 2483360"/>
              <a:gd name="connsiteY0" fmla="*/ 0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186431 w 2483360"/>
              <a:gd name="connsiteY5" fmla="*/ 0 h 1009650"/>
              <a:gd name="connsiteX0" fmla="*/ 337351 w 2483360"/>
              <a:gd name="connsiteY0" fmla="*/ 8878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337351 w 2483360"/>
              <a:gd name="connsiteY5" fmla="*/ 8878 h 1009650"/>
              <a:gd name="connsiteX0" fmla="*/ 248574 w 2483360"/>
              <a:gd name="connsiteY0" fmla="*/ 8878 h 1009650"/>
              <a:gd name="connsiteX1" fmla="*/ 1978535 w 2483360"/>
              <a:gd name="connsiteY1" fmla="*/ 0 h 1009650"/>
              <a:gd name="connsiteX2" fmla="*/ 2483360 w 2483360"/>
              <a:gd name="connsiteY2" fmla="*/ 504825 h 1009650"/>
              <a:gd name="connsiteX3" fmla="*/ 1978535 w 2483360"/>
              <a:gd name="connsiteY3" fmla="*/ 1009650 h 1009650"/>
              <a:gd name="connsiteX4" fmla="*/ 0 w 2483360"/>
              <a:gd name="connsiteY4" fmla="*/ 1009650 h 1009650"/>
              <a:gd name="connsiteX5" fmla="*/ 248574 w 2483360"/>
              <a:gd name="connsiteY5" fmla="*/ 8878 h 100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3360" h="1009650">
                <a:moveTo>
                  <a:pt x="248574" y="8878"/>
                </a:moveTo>
                <a:lnTo>
                  <a:pt x="1978535" y="0"/>
                </a:lnTo>
                <a:lnTo>
                  <a:pt x="2483360" y="504825"/>
                </a:lnTo>
                <a:lnTo>
                  <a:pt x="1978535" y="1009650"/>
                </a:lnTo>
                <a:lnTo>
                  <a:pt x="0" y="1009650"/>
                </a:lnTo>
                <a:lnTo>
                  <a:pt x="248574" y="8878"/>
                </a:lnTo>
                <a:close/>
              </a:path>
            </a:pathLst>
          </a:custGeom>
          <a:solidFill>
            <a:schemeClr val="accent2">
              <a:lumMod val="25000"/>
            </a:schemeClr>
          </a:solidFill>
          <a:ln w="6350">
            <a:solidFill>
              <a:srgbClr val="FFE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5332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Background and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bg1"/>
                </a:solidFill>
              </a:rPr>
              <a:t>Emergency Departments are often overcrowded, which impacts medical service delivery and patient experience</a:t>
            </a:r>
          </a:p>
          <a:p>
            <a:r>
              <a:rPr lang="en-AU" dirty="0">
                <a:solidFill>
                  <a:schemeClr val="bg1"/>
                </a:solidFill>
              </a:rPr>
              <a:t>Australian triage process follows ATS standards, whereby a 1 indicates highest severity and a 5 indicates lowest severity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The triage priority rating also provides a guideline as to the timeframe within which a patient should receive medical attention after arrival to ED</a:t>
            </a:r>
          </a:p>
          <a:p>
            <a:r>
              <a:rPr lang="en-AU" dirty="0">
                <a:solidFill>
                  <a:schemeClr val="bg1"/>
                </a:solidFill>
              </a:rPr>
              <a:t>Time based Emergency Department performance metrics</a:t>
            </a:r>
            <a:r>
              <a:rPr lang="en-AU" sz="1400" baseline="30000" dirty="0">
                <a:solidFill>
                  <a:schemeClr val="bg1"/>
                </a:solidFill>
              </a:rPr>
              <a:t>†</a:t>
            </a:r>
            <a:r>
              <a:rPr lang="en-AU" dirty="0">
                <a:solidFill>
                  <a:schemeClr val="bg1"/>
                </a:solidFill>
              </a:rPr>
              <a:t> include: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Proportion of patients seen to within an appropriate triage timeframe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taken to receive medical attention from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Length of time between initial medical attention and ED departure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Overall length of stay in ED</a:t>
            </a:r>
          </a:p>
          <a:p>
            <a:r>
              <a:rPr lang="en-US" dirty="0">
                <a:solidFill>
                  <a:schemeClr val="bg1"/>
                </a:solidFill>
              </a:rPr>
              <a:t>Within Australia, 70%</a:t>
            </a:r>
            <a:r>
              <a:rPr lang="en-US" baseline="30000" dirty="0">
                <a:solidFill>
                  <a:schemeClr val="bg1"/>
                </a:solidFill>
              </a:rPr>
              <a:t>*</a:t>
            </a:r>
            <a:r>
              <a:rPr lang="en-US" dirty="0">
                <a:solidFill>
                  <a:schemeClr val="bg1"/>
                </a:solidFill>
              </a:rPr>
              <a:t> of patients receive treatment within an appropriate time relative to their triage category</a:t>
            </a:r>
          </a:p>
          <a:p>
            <a:pPr lvl="1"/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3E1E0-5E7F-4AC8-88AC-C3F4A29F18EF}"/>
              </a:ext>
            </a:extLst>
          </p:cNvPr>
          <p:cNvSpPr txBox="1"/>
          <p:nvPr/>
        </p:nvSpPr>
        <p:spPr>
          <a:xfrm>
            <a:off x="623012" y="6208783"/>
            <a:ext cx="111268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*</a:t>
            </a:r>
            <a:r>
              <a:rPr lang="en-US" sz="1400" dirty="0">
                <a:solidFill>
                  <a:schemeClr val="bg1"/>
                </a:solidFill>
                <a:hlinkClick r:id="rId2"/>
              </a:rPr>
              <a:t> AIHW, </a:t>
            </a:r>
            <a:r>
              <a:rPr lang="en-US" sz="1400" i="1" dirty="0">
                <a:solidFill>
                  <a:schemeClr val="bg1"/>
                </a:solidFill>
                <a:hlinkClick r:id="rId2"/>
              </a:rPr>
              <a:t>Australian hospital statistics 2010-2011: emergency department care and elective surgery waiting times</a:t>
            </a:r>
            <a:endParaRPr lang="en-US" sz="1400" i="1" dirty="0">
              <a:solidFill>
                <a:schemeClr val="bg1"/>
              </a:solidFill>
            </a:endParaRPr>
          </a:p>
          <a:p>
            <a:r>
              <a:rPr lang="en-AU" sz="1400" baseline="30000" dirty="0">
                <a:solidFill>
                  <a:schemeClr val="bg1"/>
                </a:solidFill>
              </a:rPr>
              <a:t>†</a:t>
            </a:r>
            <a:r>
              <a:rPr lang="en-AU" sz="1400" i="1" dirty="0">
                <a:solidFill>
                  <a:schemeClr val="bg1"/>
                </a:solidFill>
              </a:rPr>
              <a:t> </a:t>
            </a:r>
            <a:r>
              <a:rPr lang="en-AU" sz="1400" i="1" dirty="0">
                <a:solidFill>
                  <a:schemeClr val="bg1"/>
                </a:solidFill>
                <a:hlinkClick r:id="rId3"/>
              </a:rPr>
              <a:t>Applying advanced analytics to guide emergency department operational decisions: A proof-of-concept study examining the effects of boarding</a:t>
            </a:r>
            <a:endParaRPr lang="en-AU" sz="1400" i="1" dirty="0">
              <a:solidFill>
                <a:schemeClr val="bg1"/>
              </a:solidFill>
            </a:endParaRPr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48847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Dataset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ED data of children hospital</a:t>
            </a:r>
          </a:p>
          <a:p>
            <a:r>
              <a:rPr lang="en-AU" dirty="0">
                <a:solidFill>
                  <a:schemeClr val="bg1"/>
                </a:solidFill>
              </a:rPr>
              <a:t>Triage process follows the Australian standards, whereby a 1 indicates highest severity and a 5 indicates lowest severity</a:t>
            </a:r>
          </a:p>
          <a:p>
            <a:r>
              <a:rPr lang="en-AU" dirty="0">
                <a:solidFill>
                  <a:schemeClr val="bg1"/>
                </a:solidFill>
              </a:rPr>
              <a:t>The time of being seen to by a doctor reflects the first instance a patient is seen to upon admission into ED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This is used as a proxy for treatment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D0024-D443-4CFE-BE82-EDDA528E2B90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208924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Initial investigation OF AVERAGE Wait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567F25-EC46-459D-8AB5-82C161E2E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09" y="2139721"/>
            <a:ext cx="2822693" cy="3742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A4208-FDEB-433C-A39F-6BCBDFC1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99" y="2121965"/>
            <a:ext cx="6285521" cy="3974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01BD85-93C6-420B-97AF-8824FFF3E242}"/>
              </a:ext>
            </a:extLst>
          </p:cNvPr>
          <p:cNvSpPr txBox="1"/>
          <p:nvPr/>
        </p:nvSpPr>
        <p:spPr>
          <a:xfrm>
            <a:off x="4771362" y="6239220"/>
            <a:ext cx="6063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Wait time defined as the difference (in minutes) between arrival time and doctor seen time</a:t>
            </a:r>
          </a:p>
        </p:txBody>
      </p:sp>
    </p:spTree>
    <p:extLst>
      <p:ext uri="{BB962C8B-B14F-4D97-AF65-F5344CB8AC3E}">
        <p14:creationId xmlns:p14="http://schemas.microsoft.com/office/powerpoint/2010/main" val="249356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Analysis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8191-7618-490A-8FB2-43185764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031361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Data cleaning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Identified data quality issues in calculated columns – recalculated using raw data</a:t>
            </a:r>
          </a:p>
          <a:p>
            <a:pPr lvl="2"/>
            <a:r>
              <a:rPr lang="en-AU" dirty="0" err="1">
                <a:solidFill>
                  <a:schemeClr val="bg1"/>
                </a:solidFill>
              </a:rPr>
              <a:t>TimeDiff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TreatDrNr</a:t>
            </a:r>
            <a:r>
              <a:rPr lang="en-AU" dirty="0">
                <a:solidFill>
                  <a:schemeClr val="bg1"/>
                </a:solidFill>
              </a:rPr>
              <a:t>-Act. Depart (mins) had 6,727 incorrectly calculated rows</a:t>
            </a:r>
          </a:p>
          <a:p>
            <a:r>
              <a:rPr lang="en-AU" dirty="0">
                <a:solidFill>
                  <a:schemeClr val="bg1"/>
                </a:solidFill>
              </a:rPr>
              <a:t>Filter out entries with Departure Status Desc. as “</a:t>
            </a:r>
            <a:r>
              <a:rPr lang="en-US" dirty="0">
                <a:solidFill>
                  <a:schemeClr val="bg1"/>
                </a:solidFill>
              </a:rPr>
              <a:t>PATIENT FOR DELETION BY CAMPUS ADMINISTRATOR” or “DEAD ON ARRIVAL (NO TREATMENT PROVIDED IN ED)”</a:t>
            </a:r>
          </a:p>
          <a:p>
            <a:r>
              <a:rPr lang="en-AU" dirty="0">
                <a:solidFill>
                  <a:schemeClr val="bg1"/>
                </a:solidFill>
              </a:rPr>
              <a:t>Generated ED wait room timeline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Timeline shows all patients presenting in ED yet to be seen to by a doctor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Grain is each patient presenting in ED at any given arrival time</a:t>
            </a:r>
          </a:p>
          <a:p>
            <a:r>
              <a:rPr lang="en-AU" dirty="0">
                <a:solidFill>
                  <a:schemeClr val="bg1"/>
                </a:solidFill>
              </a:rPr>
              <a:t>Created fields for analysis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Arrival to Doctor seen time in minutes</a:t>
            </a:r>
          </a:p>
          <a:p>
            <a:pPr lvl="1"/>
            <a:r>
              <a:rPr lang="en-AU" dirty="0">
                <a:solidFill>
                  <a:schemeClr val="bg1"/>
                </a:solidFill>
              </a:rPr>
              <a:t>Whether a patient is seen to later than their priority ranking</a:t>
            </a:r>
          </a:p>
        </p:txBody>
      </p:sp>
    </p:spTree>
    <p:extLst>
      <p:ext uri="{BB962C8B-B14F-4D97-AF65-F5344CB8AC3E}">
        <p14:creationId xmlns:p14="http://schemas.microsoft.com/office/powerpoint/2010/main" val="78655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72D8567-12D6-4809-BCAA-694E93515426}"/>
              </a:ext>
            </a:extLst>
          </p:cNvPr>
          <p:cNvSpPr/>
          <p:nvPr/>
        </p:nvSpPr>
        <p:spPr>
          <a:xfrm>
            <a:off x="581192" y="3429000"/>
            <a:ext cx="4943691" cy="25900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ED WAIT ROOM timeline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3251A77-B8B4-42A7-9777-954E45EBDF4E}"/>
              </a:ext>
            </a:extLst>
          </p:cNvPr>
          <p:cNvGrpSpPr/>
          <p:nvPr/>
        </p:nvGrpSpPr>
        <p:grpSpPr>
          <a:xfrm>
            <a:off x="581192" y="2247646"/>
            <a:ext cx="10059898" cy="984144"/>
            <a:chOff x="581192" y="2247646"/>
            <a:chExt cx="10059898" cy="98414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51C3E94-016B-4B58-AA67-35AA4673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92" y="2539574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8A53E4-6D05-43D1-AB9D-89FB654CA738}"/>
                </a:ext>
              </a:extLst>
            </p:cNvPr>
            <p:cNvCxnSpPr/>
            <p:nvPr/>
          </p:nvCxnSpPr>
          <p:spPr>
            <a:xfrm>
              <a:off x="1337292" y="2744361"/>
              <a:ext cx="93037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6793FF4-36AC-48E9-9A3E-C5446024AC7A}"/>
                </a:ext>
              </a:extLst>
            </p:cNvPr>
            <p:cNvGrpSpPr/>
            <p:nvPr/>
          </p:nvGrpSpPr>
          <p:grpSpPr>
            <a:xfrm>
              <a:off x="1562602" y="2274968"/>
              <a:ext cx="550151" cy="469393"/>
              <a:chOff x="1562602" y="2274968"/>
              <a:chExt cx="550151" cy="46939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AB1335-288B-44DF-8DA8-53B5B9853677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147C-7505-4D0B-B3CB-5DC084711815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911DCE-E4CF-4954-8705-0D64FAD5969C}"/>
                </a:ext>
              </a:extLst>
            </p:cNvPr>
            <p:cNvGrpSpPr/>
            <p:nvPr/>
          </p:nvGrpSpPr>
          <p:grpSpPr>
            <a:xfrm>
              <a:off x="2147916" y="2765393"/>
              <a:ext cx="912429" cy="445366"/>
              <a:chOff x="2147916" y="2765393"/>
              <a:chExt cx="912429" cy="44536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333DE3-260E-4C5C-9451-8DF4270396E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96DEF-5876-493E-8AD9-17E90ECF738D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83411-77C4-4272-80BE-B58A2812D723}"/>
                </a:ext>
              </a:extLst>
            </p:cNvPr>
            <p:cNvGrpSpPr/>
            <p:nvPr/>
          </p:nvGrpSpPr>
          <p:grpSpPr>
            <a:xfrm>
              <a:off x="4765428" y="2247646"/>
              <a:ext cx="904415" cy="472688"/>
              <a:chOff x="4765428" y="2247646"/>
              <a:chExt cx="904415" cy="47268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B4AC32-D4D1-4BD0-85B9-F04F78E53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92DDFC-F7D6-4817-A4E8-0E2482B1F4EF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09934-FE8A-4439-9E45-522A1AB9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957" y="2765393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DA7F1-6526-493F-B107-BAF7162C81EF}"/>
                </a:ext>
              </a:extLst>
            </p:cNvPr>
            <p:cNvSpPr txBox="1"/>
            <p:nvPr/>
          </p:nvSpPr>
          <p:spPr>
            <a:xfrm>
              <a:off x="9256689" y="297018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E16CA1-FE80-43BA-96E9-C2A8097B95C5}"/>
              </a:ext>
            </a:extLst>
          </p:cNvPr>
          <p:cNvGrpSpPr/>
          <p:nvPr/>
        </p:nvGrpSpPr>
        <p:grpSpPr>
          <a:xfrm>
            <a:off x="918537" y="3573819"/>
            <a:ext cx="9722553" cy="984144"/>
            <a:chOff x="918537" y="3573819"/>
            <a:chExt cx="9722553" cy="984144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7E264-5019-4E0F-A910-01712B50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79" y="4070534"/>
              <a:ext cx="88833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5B3236-0E70-4C14-978C-960FFD120316}"/>
                </a:ext>
              </a:extLst>
            </p:cNvPr>
            <p:cNvGrpSpPr/>
            <p:nvPr/>
          </p:nvGrpSpPr>
          <p:grpSpPr>
            <a:xfrm>
              <a:off x="2024243" y="3601141"/>
              <a:ext cx="550151" cy="469393"/>
              <a:chOff x="1562602" y="2274968"/>
              <a:chExt cx="550151" cy="4693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BF8CC1A-18F8-4F2F-A603-58255B18AA75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CD18917-A260-4B85-8898-D3DC4A775DE3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B1BC8D-0AF6-4925-AF79-77232CD6384E}"/>
                </a:ext>
              </a:extLst>
            </p:cNvPr>
            <p:cNvGrpSpPr/>
            <p:nvPr/>
          </p:nvGrpSpPr>
          <p:grpSpPr>
            <a:xfrm>
              <a:off x="2787109" y="4091566"/>
              <a:ext cx="912429" cy="445366"/>
              <a:chOff x="2147916" y="2765393"/>
              <a:chExt cx="912429" cy="44536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597529-6E6A-4EE0-81DB-5B87A70A826C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1E407B-E96E-4A3F-B1EB-3A111B6234F3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DFBD962-3BA8-49EF-B4BD-56EF1F431A51}"/>
                </a:ext>
              </a:extLst>
            </p:cNvPr>
            <p:cNvGrpSpPr/>
            <p:nvPr/>
          </p:nvGrpSpPr>
          <p:grpSpPr>
            <a:xfrm>
              <a:off x="6691883" y="3573819"/>
              <a:ext cx="904415" cy="472688"/>
              <a:chOff x="4765428" y="2247646"/>
              <a:chExt cx="904415" cy="47268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4B9521-8EE0-48EC-89B1-0B7DCD237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C5E9529-E1B0-4D49-9397-34CA21868818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69771-5AC5-49E7-BA2E-8B16B09AF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2764" y="4091566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1ABFC4-AF5E-4BD5-BD2F-2CBD93F9D507}"/>
                </a:ext>
              </a:extLst>
            </p:cNvPr>
            <p:cNvSpPr txBox="1"/>
            <p:nvPr/>
          </p:nvSpPr>
          <p:spPr>
            <a:xfrm>
              <a:off x="8617496" y="4296353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  <p:grpSp>
          <p:nvGrpSpPr>
            <p:cNvPr id="108" name="Group 8">
              <a:extLst>
                <a:ext uri="{FF2B5EF4-FFF2-40B4-BE49-F238E27FC236}">
                  <a16:creationId xmlns:a16="http://schemas.microsoft.com/office/drawing/2014/main" id="{13BCFF36-D165-41AF-B744-2A6B491453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8537" y="3853348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5B2851B4-3DC1-4E73-820B-7E4CD63011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B9F1B31-36BF-436F-91F2-C1735A9A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A19FBC04-821B-4A8C-AC37-2525D4D4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161C3E-B94C-471E-ACDE-FBB9643C16FD}"/>
              </a:ext>
            </a:extLst>
          </p:cNvPr>
          <p:cNvGrpSpPr/>
          <p:nvPr/>
        </p:nvGrpSpPr>
        <p:grpSpPr>
          <a:xfrm>
            <a:off x="2174923" y="4964320"/>
            <a:ext cx="8466167" cy="984144"/>
            <a:chOff x="2174923" y="4964320"/>
            <a:chExt cx="8466167" cy="984144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435B80-C1DB-4995-8D6E-D763AE5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2982897" y="5461035"/>
              <a:ext cx="7658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21F82E1-130F-40BF-9795-96535185A77C}"/>
                </a:ext>
              </a:extLst>
            </p:cNvPr>
            <p:cNvGrpSpPr/>
            <p:nvPr/>
          </p:nvGrpSpPr>
          <p:grpSpPr>
            <a:xfrm>
              <a:off x="3213852" y="4991642"/>
              <a:ext cx="550151" cy="469393"/>
              <a:chOff x="1562602" y="2274968"/>
              <a:chExt cx="550151" cy="469393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6FF7FB-8343-445B-B0A2-36EC6B332770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00D518-5FE3-403B-9A78-8A66D8503674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95D85C0-679C-4A6C-B5E9-44DF473EB959}"/>
                </a:ext>
              </a:extLst>
            </p:cNvPr>
            <p:cNvGrpSpPr/>
            <p:nvPr/>
          </p:nvGrpSpPr>
          <p:grpSpPr>
            <a:xfrm>
              <a:off x="5068669" y="5482067"/>
              <a:ext cx="912429" cy="445366"/>
              <a:chOff x="2147916" y="2765393"/>
              <a:chExt cx="912429" cy="44536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D233E21-43C0-406D-9628-429FA01F34D1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EA2AE-2657-40D5-96D5-664C7FDB3BC5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FD6310-8C17-4D87-B7AC-6302038A8C1E}"/>
                </a:ext>
              </a:extLst>
            </p:cNvPr>
            <p:cNvGrpSpPr/>
            <p:nvPr/>
          </p:nvGrpSpPr>
          <p:grpSpPr>
            <a:xfrm>
              <a:off x="5972795" y="4964320"/>
              <a:ext cx="904415" cy="472688"/>
              <a:chOff x="4765428" y="2247646"/>
              <a:chExt cx="904415" cy="4726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9E1DE9-3EC7-48D7-8820-ED75AD5D6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78146D-0A8B-4AE2-9B5D-F51973AE53F8}"/>
                  </a:ext>
                </a:extLst>
              </p:cNvPr>
              <p:cNvSpPr txBox="1"/>
              <p:nvPr/>
            </p:nvSpPr>
            <p:spPr>
              <a:xfrm>
                <a:off x="4765428" y="2247646"/>
                <a:ext cx="9044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Doctor seen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9CF579E-D4E3-4DEA-A31F-260050F69F63}"/>
                </a:ext>
              </a:extLst>
            </p:cNvPr>
            <p:cNvGrpSpPr/>
            <p:nvPr/>
          </p:nvGrpSpPr>
          <p:grpSpPr>
            <a:xfrm>
              <a:off x="7782995" y="5482067"/>
              <a:ext cx="787395" cy="466397"/>
              <a:chOff x="9256689" y="5482067"/>
              <a:chExt cx="787395" cy="466397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E621AC-143A-4D9B-87F2-4C5F21464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1957" y="5482067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09A59B7-653B-4F99-A796-262EB5AEA857}"/>
                  </a:ext>
                </a:extLst>
              </p:cNvPr>
              <p:cNvSpPr txBox="1"/>
              <p:nvPr/>
            </p:nvSpPr>
            <p:spPr>
              <a:xfrm>
                <a:off x="9256689" y="5686854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E1A32F5-37F0-48F6-A06C-BB322E994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923" y="5244341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D23F5A5-6A20-4520-B114-39EA0A16BBEE}"/>
              </a:ext>
            </a:extLst>
          </p:cNvPr>
          <p:cNvCxnSpPr>
            <a:cxnSpLocks/>
            <a:endCxn id="105" idx="2"/>
          </p:cNvCxnSpPr>
          <p:nvPr/>
        </p:nvCxnSpPr>
        <p:spPr>
          <a:xfrm rot="10800000">
            <a:off x="5524885" y="5927433"/>
            <a:ext cx="619883" cy="4747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92C0EE0-BB2E-473F-95CE-FED08B738A70}"/>
              </a:ext>
            </a:extLst>
          </p:cNvPr>
          <p:cNvSpPr txBox="1"/>
          <p:nvPr/>
        </p:nvSpPr>
        <p:spPr>
          <a:xfrm>
            <a:off x="6144768" y="6185543"/>
            <a:ext cx="3684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At this time, the ED wait room timeline only considers patients 2 and 3 as they have not been seen to by a doctor</a:t>
            </a:r>
          </a:p>
        </p:txBody>
      </p:sp>
    </p:spTree>
    <p:extLst>
      <p:ext uri="{BB962C8B-B14F-4D97-AF65-F5344CB8AC3E}">
        <p14:creationId xmlns:p14="http://schemas.microsoft.com/office/powerpoint/2010/main" val="249634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EXPECTED VS. ACTUAL ORDER OF MEDICAL TREATMENT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7F4306-957E-4DD8-BE9F-AE385CC9D833}"/>
              </a:ext>
            </a:extLst>
          </p:cNvPr>
          <p:cNvGrpSpPr/>
          <p:nvPr/>
        </p:nvGrpSpPr>
        <p:grpSpPr>
          <a:xfrm>
            <a:off x="581192" y="2247646"/>
            <a:ext cx="10059898" cy="984144"/>
            <a:chOff x="581192" y="2247646"/>
            <a:chExt cx="10059898" cy="98414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D51C3E94-016B-4B58-AA67-35AA4673C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192" y="2539574"/>
              <a:ext cx="344488" cy="409575"/>
            </a:xfrm>
            <a:custGeom>
              <a:avLst/>
              <a:gdLst>
                <a:gd name="T0" fmla="*/ 12 w 247"/>
                <a:gd name="T1" fmla="*/ 200 h 295"/>
                <a:gd name="T2" fmla="*/ 75 w 247"/>
                <a:gd name="T3" fmla="*/ 175 h 295"/>
                <a:gd name="T4" fmla="*/ 91 w 247"/>
                <a:gd name="T5" fmla="*/ 163 h 295"/>
                <a:gd name="T6" fmla="*/ 106 w 247"/>
                <a:gd name="T7" fmla="*/ 163 h 295"/>
                <a:gd name="T8" fmla="*/ 106 w 247"/>
                <a:gd name="T9" fmla="*/ 174 h 295"/>
                <a:gd name="T10" fmla="*/ 115 w 247"/>
                <a:gd name="T11" fmla="*/ 174 h 295"/>
                <a:gd name="T12" fmla="*/ 96 w 247"/>
                <a:gd name="T13" fmla="*/ 276 h 295"/>
                <a:gd name="T14" fmla="*/ 117 w 247"/>
                <a:gd name="T15" fmla="*/ 295 h 295"/>
                <a:gd name="T16" fmla="*/ 2 w 247"/>
                <a:gd name="T17" fmla="*/ 295 h 295"/>
                <a:gd name="T18" fmla="*/ 12 w 247"/>
                <a:gd name="T19" fmla="*/ 200 h 295"/>
                <a:gd name="T20" fmla="*/ 77 w 247"/>
                <a:gd name="T21" fmla="*/ 108 h 295"/>
                <a:gd name="T22" fmla="*/ 80 w 247"/>
                <a:gd name="T23" fmla="*/ 55 h 295"/>
                <a:gd name="T24" fmla="*/ 165 w 247"/>
                <a:gd name="T25" fmla="*/ 55 h 295"/>
                <a:gd name="T26" fmla="*/ 169 w 247"/>
                <a:gd name="T27" fmla="*/ 109 h 295"/>
                <a:gd name="T28" fmla="*/ 184 w 247"/>
                <a:gd name="T29" fmla="*/ 88 h 295"/>
                <a:gd name="T30" fmla="*/ 178 w 247"/>
                <a:gd name="T31" fmla="*/ 29 h 295"/>
                <a:gd name="T32" fmla="*/ 70 w 247"/>
                <a:gd name="T33" fmla="*/ 24 h 295"/>
                <a:gd name="T34" fmla="*/ 64 w 247"/>
                <a:gd name="T35" fmla="*/ 97 h 295"/>
                <a:gd name="T36" fmla="*/ 77 w 247"/>
                <a:gd name="T37" fmla="*/ 108 h 295"/>
                <a:gd name="T38" fmla="*/ 139 w 247"/>
                <a:gd name="T39" fmla="*/ 163 h 295"/>
                <a:gd name="T40" fmla="*/ 153 w 247"/>
                <a:gd name="T41" fmla="*/ 163 h 295"/>
                <a:gd name="T42" fmla="*/ 169 w 247"/>
                <a:gd name="T43" fmla="*/ 175 h 295"/>
                <a:gd name="T44" fmla="*/ 234 w 247"/>
                <a:gd name="T45" fmla="*/ 200 h 295"/>
                <a:gd name="T46" fmla="*/ 246 w 247"/>
                <a:gd name="T47" fmla="*/ 295 h 295"/>
                <a:gd name="T48" fmla="*/ 128 w 247"/>
                <a:gd name="T49" fmla="*/ 295 h 295"/>
                <a:gd name="T50" fmla="*/ 149 w 247"/>
                <a:gd name="T51" fmla="*/ 276 h 295"/>
                <a:gd name="T52" fmla="*/ 130 w 247"/>
                <a:gd name="T53" fmla="*/ 174 h 295"/>
                <a:gd name="T54" fmla="*/ 139 w 247"/>
                <a:gd name="T55" fmla="*/ 174 h 295"/>
                <a:gd name="T56" fmla="*/ 139 w 247"/>
                <a:gd name="T57" fmla="*/ 163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7" h="295">
                  <a:moveTo>
                    <a:pt x="12" y="200"/>
                  </a:moveTo>
                  <a:cubicBezTo>
                    <a:pt x="33" y="191"/>
                    <a:pt x="54" y="183"/>
                    <a:pt x="75" y="175"/>
                  </a:cubicBezTo>
                  <a:cubicBezTo>
                    <a:pt x="81" y="171"/>
                    <a:pt x="86" y="167"/>
                    <a:pt x="91" y="163"/>
                  </a:cubicBezTo>
                  <a:cubicBezTo>
                    <a:pt x="106" y="163"/>
                    <a:pt x="106" y="163"/>
                    <a:pt x="106" y="163"/>
                  </a:cubicBezTo>
                  <a:cubicBezTo>
                    <a:pt x="106" y="174"/>
                    <a:pt x="106" y="174"/>
                    <a:pt x="106" y="174"/>
                  </a:cubicBezTo>
                  <a:cubicBezTo>
                    <a:pt x="115" y="174"/>
                    <a:pt x="115" y="174"/>
                    <a:pt x="115" y="174"/>
                  </a:cubicBezTo>
                  <a:cubicBezTo>
                    <a:pt x="96" y="276"/>
                    <a:pt x="96" y="276"/>
                    <a:pt x="96" y="276"/>
                  </a:cubicBezTo>
                  <a:cubicBezTo>
                    <a:pt x="117" y="295"/>
                    <a:pt x="117" y="295"/>
                    <a:pt x="117" y="295"/>
                  </a:cubicBezTo>
                  <a:cubicBezTo>
                    <a:pt x="2" y="295"/>
                    <a:pt x="2" y="295"/>
                    <a:pt x="2" y="295"/>
                  </a:cubicBezTo>
                  <a:cubicBezTo>
                    <a:pt x="0" y="249"/>
                    <a:pt x="3" y="217"/>
                    <a:pt x="12" y="200"/>
                  </a:cubicBezTo>
                  <a:close/>
                  <a:moveTo>
                    <a:pt x="77" y="108"/>
                  </a:moveTo>
                  <a:cubicBezTo>
                    <a:pt x="75" y="89"/>
                    <a:pt x="74" y="74"/>
                    <a:pt x="80" y="55"/>
                  </a:cubicBezTo>
                  <a:cubicBezTo>
                    <a:pt x="103" y="41"/>
                    <a:pt x="132" y="63"/>
                    <a:pt x="165" y="55"/>
                  </a:cubicBezTo>
                  <a:cubicBezTo>
                    <a:pt x="169" y="72"/>
                    <a:pt x="170" y="86"/>
                    <a:pt x="169" y="109"/>
                  </a:cubicBezTo>
                  <a:cubicBezTo>
                    <a:pt x="169" y="109"/>
                    <a:pt x="182" y="98"/>
                    <a:pt x="184" y="88"/>
                  </a:cubicBezTo>
                  <a:cubicBezTo>
                    <a:pt x="186" y="79"/>
                    <a:pt x="182" y="36"/>
                    <a:pt x="178" y="29"/>
                  </a:cubicBezTo>
                  <a:cubicBezTo>
                    <a:pt x="159" y="1"/>
                    <a:pt x="90" y="0"/>
                    <a:pt x="70" y="24"/>
                  </a:cubicBezTo>
                  <a:cubicBezTo>
                    <a:pt x="64" y="30"/>
                    <a:pt x="58" y="89"/>
                    <a:pt x="64" y="97"/>
                  </a:cubicBezTo>
                  <a:cubicBezTo>
                    <a:pt x="70" y="105"/>
                    <a:pt x="77" y="108"/>
                    <a:pt x="77" y="108"/>
                  </a:cubicBezTo>
                  <a:close/>
                  <a:moveTo>
                    <a:pt x="139" y="163"/>
                  </a:moveTo>
                  <a:cubicBezTo>
                    <a:pt x="153" y="163"/>
                    <a:pt x="153" y="163"/>
                    <a:pt x="153" y="163"/>
                  </a:cubicBezTo>
                  <a:cubicBezTo>
                    <a:pt x="159" y="167"/>
                    <a:pt x="164" y="171"/>
                    <a:pt x="169" y="175"/>
                  </a:cubicBezTo>
                  <a:cubicBezTo>
                    <a:pt x="191" y="183"/>
                    <a:pt x="212" y="192"/>
                    <a:pt x="234" y="200"/>
                  </a:cubicBezTo>
                  <a:cubicBezTo>
                    <a:pt x="247" y="224"/>
                    <a:pt x="247" y="259"/>
                    <a:pt x="246" y="295"/>
                  </a:cubicBezTo>
                  <a:cubicBezTo>
                    <a:pt x="128" y="295"/>
                    <a:pt x="128" y="295"/>
                    <a:pt x="128" y="295"/>
                  </a:cubicBezTo>
                  <a:cubicBezTo>
                    <a:pt x="149" y="276"/>
                    <a:pt x="149" y="276"/>
                    <a:pt x="149" y="276"/>
                  </a:cubicBezTo>
                  <a:cubicBezTo>
                    <a:pt x="130" y="174"/>
                    <a:pt x="130" y="174"/>
                    <a:pt x="130" y="174"/>
                  </a:cubicBezTo>
                  <a:cubicBezTo>
                    <a:pt x="139" y="174"/>
                    <a:pt x="139" y="174"/>
                    <a:pt x="139" y="174"/>
                  </a:cubicBezTo>
                  <a:lnTo>
                    <a:pt x="139" y="1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8A53E4-6D05-43D1-AB9D-89FB654CA738}"/>
                </a:ext>
              </a:extLst>
            </p:cNvPr>
            <p:cNvCxnSpPr/>
            <p:nvPr/>
          </p:nvCxnSpPr>
          <p:spPr>
            <a:xfrm>
              <a:off x="1337292" y="2744361"/>
              <a:ext cx="930379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6793FF4-36AC-48E9-9A3E-C5446024AC7A}"/>
                </a:ext>
              </a:extLst>
            </p:cNvPr>
            <p:cNvGrpSpPr/>
            <p:nvPr/>
          </p:nvGrpSpPr>
          <p:grpSpPr>
            <a:xfrm>
              <a:off x="1562602" y="2274968"/>
              <a:ext cx="550151" cy="469393"/>
              <a:chOff x="1562602" y="2274968"/>
              <a:chExt cx="550151" cy="46939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2AB1335-288B-44DF-8DA8-53B5B9853677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4D147C-7505-4D0B-B3CB-5DC084711815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C911DCE-E4CF-4954-8705-0D64FAD5969C}"/>
                </a:ext>
              </a:extLst>
            </p:cNvPr>
            <p:cNvGrpSpPr/>
            <p:nvPr/>
          </p:nvGrpSpPr>
          <p:grpSpPr>
            <a:xfrm>
              <a:off x="2147916" y="2765393"/>
              <a:ext cx="912429" cy="445366"/>
              <a:chOff x="2147916" y="2765393"/>
              <a:chExt cx="912429" cy="445366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8333DE3-260E-4C5C-9451-8DF4270396EB}"/>
                  </a:ext>
                </a:extLst>
              </p:cNvPr>
              <p:cNvCxnSpPr>
                <a:cxnSpLocks/>
                <a:stCxn id="69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A796DEF-5876-493E-8AD9-17E90ECF738D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3683411-77C4-4272-80BE-B58A2812D723}"/>
                </a:ext>
              </a:extLst>
            </p:cNvPr>
            <p:cNvGrpSpPr/>
            <p:nvPr/>
          </p:nvGrpSpPr>
          <p:grpSpPr>
            <a:xfrm>
              <a:off x="4055211" y="2247646"/>
              <a:ext cx="344966" cy="472688"/>
              <a:chOff x="5049512" y="2247646"/>
              <a:chExt cx="344966" cy="472688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9B4AC32-D4D1-4BD0-85B9-F04F78E534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92DDFC-F7D6-4817-A4E8-0E2482B1F4EF}"/>
                  </a:ext>
                </a:extLst>
              </p:cNvPr>
              <p:cNvSpPr txBox="1"/>
              <p:nvPr/>
            </p:nvSpPr>
            <p:spPr>
              <a:xfrm>
                <a:off x="5049512" y="2247646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E1</a:t>
                </a: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409934-FE8A-4439-9E45-522A1AB94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1957" y="2765393"/>
              <a:ext cx="0" cy="183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ADA7F1-6526-493F-B107-BAF7162C81EF}"/>
                </a:ext>
              </a:extLst>
            </p:cNvPr>
            <p:cNvSpPr txBox="1"/>
            <p:nvPr/>
          </p:nvSpPr>
          <p:spPr>
            <a:xfrm>
              <a:off x="9256689" y="2970180"/>
              <a:ext cx="7873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100" dirty="0">
                  <a:solidFill>
                    <a:schemeClr val="bg1"/>
                  </a:solidFill>
                </a:rPr>
                <a:t>Departure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DF487CD-389F-4327-A2B7-C8704D066D5A}"/>
                </a:ext>
              </a:extLst>
            </p:cNvPr>
            <p:cNvGrpSpPr/>
            <p:nvPr/>
          </p:nvGrpSpPr>
          <p:grpSpPr>
            <a:xfrm>
              <a:off x="7185177" y="2747401"/>
              <a:ext cx="343364" cy="460949"/>
              <a:chOff x="5058389" y="2536578"/>
              <a:chExt cx="343364" cy="460949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B31FED3-43A9-4A88-AB6E-C01E720C65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7AF4A7-7CFA-4B4C-A653-50D4FA233457}"/>
                  </a:ext>
                </a:extLst>
              </p:cNvPr>
              <p:cNvSpPr txBox="1"/>
              <p:nvPr/>
            </p:nvSpPr>
            <p:spPr>
              <a:xfrm>
                <a:off x="5058389" y="2735917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A2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22C12D-D045-4302-B607-68E9380AE3F5}"/>
              </a:ext>
            </a:extLst>
          </p:cNvPr>
          <p:cNvGrpSpPr/>
          <p:nvPr/>
        </p:nvGrpSpPr>
        <p:grpSpPr>
          <a:xfrm>
            <a:off x="918537" y="3573819"/>
            <a:ext cx="9722553" cy="981443"/>
            <a:chOff x="918537" y="3573819"/>
            <a:chExt cx="9722553" cy="981443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4C7E264-5019-4E0F-A910-01712B50121C}"/>
                </a:ext>
              </a:extLst>
            </p:cNvPr>
            <p:cNvCxnSpPr>
              <a:cxnSpLocks/>
            </p:cNvCxnSpPr>
            <p:nvPr/>
          </p:nvCxnSpPr>
          <p:spPr>
            <a:xfrm>
              <a:off x="1757779" y="4070534"/>
              <a:ext cx="888331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675B3236-0E70-4C14-978C-960FFD120316}"/>
                </a:ext>
              </a:extLst>
            </p:cNvPr>
            <p:cNvGrpSpPr/>
            <p:nvPr/>
          </p:nvGrpSpPr>
          <p:grpSpPr>
            <a:xfrm>
              <a:off x="2024243" y="3601141"/>
              <a:ext cx="550151" cy="469393"/>
              <a:chOff x="1562602" y="2274968"/>
              <a:chExt cx="550151" cy="469393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BF8CC1A-18F8-4F2F-A603-58255B18AA75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CD18917-A260-4B85-8898-D3DC4A775DE3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B1BC8D-0AF6-4925-AF79-77232CD6384E}"/>
                </a:ext>
              </a:extLst>
            </p:cNvPr>
            <p:cNvGrpSpPr/>
            <p:nvPr/>
          </p:nvGrpSpPr>
          <p:grpSpPr>
            <a:xfrm>
              <a:off x="2787109" y="4091566"/>
              <a:ext cx="912429" cy="445366"/>
              <a:chOff x="2147916" y="2765393"/>
              <a:chExt cx="912429" cy="44536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597529-6E6A-4EE0-81DB-5B87A70A826C}"/>
                  </a:ext>
                </a:extLst>
              </p:cNvPr>
              <p:cNvCxnSpPr>
                <a:cxnSpLocks/>
                <a:stCxn id="91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1E407B-E96E-4A3F-B1EB-3A111B6234F3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DFBD962-3BA8-49EF-B4BD-56EF1F431A51}"/>
                </a:ext>
              </a:extLst>
            </p:cNvPr>
            <p:cNvGrpSpPr/>
            <p:nvPr/>
          </p:nvGrpSpPr>
          <p:grpSpPr>
            <a:xfrm>
              <a:off x="5724217" y="3573819"/>
              <a:ext cx="344966" cy="472688"/>
              <a:chOff x="5049513" y="2247646"/>
              <a:chExt cx="344966" cy="47268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4B9521-8EE0-48EC-89B1-0B7DCD2372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C5E9529-E1B0-4D49-9397-34CA21868818}"/>
                  </a:ext>
                </a:extLst>
              </p:cNvPr>
              <p:cNvSpPr txBox="1"/>
              <p:nvPr/>
            </p:nvSpPr>
            <p:spPr>
              <a:xfrm>
                <a:off x="5049513" y="2247646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E2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0BFFA76-77FD-4297-B37E-9DA57106F47D}"/>
                </a:ext>
              </a:extLst>
            </p:cNvPr>
            <p:cNvGrpSpPr/>
            <p:nvPr/>
          </p:nvGrpSpPr>
          <p:grpSpPr>
            <a:xfrm>
              <a:off x="8883440" y="3614792"/>
              <a:ext cx="787395" cy="440609"/>
              <a:chOff x="8626374" y="3834713"/>
              <a:chExt cx="787395" cy="440609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CB69771-5AC5-49E7-BA2E-8B16B09AF9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2764" y="4091566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81ABFC4-AF5E-4BD5-BD2F-2CBD93F9D507}"/>
                  </a:ext>
                </a:extLst>
              </p:cNvPr>
              <p:cNvSpPr txBox="1"/>
              <p:nvPr/>
            </p:nvSpPr>
            <p:spPr>
              <a:xfrm>
                <a:off x="8626374" y="3834713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grpSp>
          <p:nvGrpSpPr>
            <p:cNvPr id="108" name="Group 8">
              <a:extLst>
                <a:ext uri="{FF2B5EF4-FFF2-40B4-BE49-F238E27FC236}">
                  <a16:creationId xmlns:a16="http://schemas.microsoft.com/office/drawing/2014/main" id="{13BCFF36-D165-41AF-B744-2A6B491453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18537" y="3853348"/>
              <a:ext cx="354013" cy="433387"/>
              <a:chOff x="513" y="1757"/>
              <a:chExt cx="223" cy="273"/>
            </a:xfrm>
            <a:solidFill>
              <a:schemeClr val="bg1"/>
            </a:solidFill>
          </p:grpSpPr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5B2851B4-3DC1-4E73-820B-7E4CD63011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6" y="1757"/>
                <a:ext cx="136" cy="166"/>
              </a:xfrm>
              <a:custGeom>
                <a:avLst/>
                <a:gdLst>
                  <a:gd name="T0" fmla="*/ 38 w 144"/>
                  <a:gd name="T1" fmla="*/ 167 h 176"/>
                  <a:gd name="T2" fmla="*/ 42 w 144"/>
                  <a:gd name="T3" fmla="*/ 151 h 176"/>
                  <a:gd name="T4" fmla="*/ 102 w 144"/>
                  <a:gd name="T5" fmla="*/ 151 h 176"/>
                  <a:gd name="T6" fmla="*/ 106 w 144"/>
                  <a:gd name="T7" fmla="*/ 167 h 176"/>
                  <a:gd name="T8" fmla="*/ 140 w 144"/>
                  <a:gd name="T9" fmla="*/ 129 h 176"/>
                  <a:gd name="T10" fmla="*/ 132 w 144"/>
                  <a:gd name="T11" fmla="*/ 84 h 176"/>
                  <a:gd name="T12" fmla="*/ 11 w 144"/>
                  <a:gd name="T13" fmla="*/ 73 h 176"/>
                  <a:gd name="T14" fmla="*/ 12 w 144"/>
                  <a:gd name="T15" fmla="*/ 83 h 176"/>
                  <a:gd name="T16" fmla="*/ 10 w 144"/>
                  <a:gd name="T17" fmla="*/ 109 h 176"/>
                  <a:gd name="T18" fmla="*/ 18 w 144"/>
                  <a:gd name="T19" fmla="*/ 160 h 176"/>
                  <a:gd name="T20" fmla="*/ 24 w 144"/>
                  <a:gd name="T21" fmla="*/ 105 h 176"/>
                  <a:gd name="T22" fmla="*/ 24 w 144"/>
                  <a:gd name="T23" fmla="*/ 104 h 176"/>
                  <a:gd name="T24" fmla="*/ 46 w 144"/>
                  <a:gd name="T25" fmla="*/ 113 h 176"/>
                  <a:gd name="T26" fmla="*/ 76 w 144"/>
                  <a:gd name="T27" fmla="*/ 100 h 176"/>
                  <a:gd name="T28" fmla="*/ 101 w 144"/>
                  <a:gd name="T29" fmla="*/ 113 h 176"/>
                  <a:gd name="T30" fmla="*/ 120 w 144"/>
                  <a:gd name="T31" fmla="*/ 104 h 176"/>
                  <a:gd name="T32" fmla="*/ 120 w 144"/>
                  <a:gd name="T33" fmla="*/ 105 h 176"/>
                  <a:gd name="T34" fmla="*/ 27 w 144"/>
                  <a:gd name="T35" fmla="*/ 94 h 176"/>
                  <a:gd name="T36" fmla="*/ 45 w 144"/>
                  <a:gd name="T37" fmla="*/ 85 h 176"/>
                  <a:gd name="T38" fmla="*/ 61 w 144"/>
                  <a:gd name="T39" fmla="*/ 97 h 176"/>
                  <a:gd name="T40" fmla="*/ 29 w 144"/>
                  <a:gd name="T41" fmla="*/ 99 h 176"/>
                  <a:gd name="T42" fmla="*/ 123 w 144"/>
                  <a:gd name="T43" fmla="*/ 80 h 176"/>
                  <a:gd name="T44" fmla="*/ 113 w 144"/>
                  <a:gd name="T45" fmla="*/ 80 h 176"/>
                  <a:gd name="T46" fmla="*/ 101 w 144"/>
                  <a:gd name="T47" fmla="*/ 85 h 176"/>
                  <a:gd name="T48" fmla="*/ 113 w 144"/>
                  <a:gd name="T49" fmla="*/ 101 h 176"/>
                  <a:gd name="T50" fmla="*/ 83 w 144"/>
                  <a:gd name="T51" fmla="*/ 97 h 176"/>
                  <a:gd name="T52" fmla="*/ 101 w 144"/>
                  <a:gd name="T53" fmla="*/ 85 h 176"/>
                  <a:gd name="T54" fmla="*/ 62 w 144"/>
                  <a:gd name="T55" fmla="*/ 73 h 176"/>
                  <a:gd name="T56" fmla="*/ 76 w 144"/>
                  <a:gd name="T57" fmla="*/ 74 h 176"/>
                  <a:gd name="T58" fmla="*/ 76 w 144"/>
                  <a:gd name="T59" fmla="*/ 91 h 176"/>
                  <a:gd name="T60" fmla="*/ 62 w 144"/>
                  <a:gd name="T61" fmla="*/ 84 h 176"/>
                  <a:gd name="T62" fmla="*/ 21 w 144"/>
                  <a:gd name="T63" fmla="*/ 89 h 176"/>
                  <a:gd name="T64" fmla="*/ 50 w 144"/>
                  <a:gd name="T65" fmla="*/ 59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4" h="176">
                    <a:moveTo>
                      <a:pt x="18" y="160"/>
                    </a:moveTo>
                    <a:cubicBezTo>
                      <a:pt x="24" y="163"/>
                      <a:pt x="31" y="165"/>
                      <a:pt x="38" y="167"/>
                    </a:cubicBezTo>
                    <a:cubicBezTo>
                      <a:pt x="40" y="171"/>
                      <a:pt x="43" y="174"/>
                      <a:pt x="46" y="176"/>
                    </a:cubicBezTo>
                    <a:cubicBezTo>
                      <a:pt x="43" y="169"/>
                      <a:pt x="42" y="161"/>
                      <a:pt x="42" y="151"/>
                    </a:cubicBezTo>
                    <a:cubicBezTo>
                      <a:pt x="51" y="160"/>
                      <a:pt x="61" y="165"/>
                      <a:pt x="72" y="165"/>
                    </a:cubicBezTo>
                    <a:cubicBezTo>
                      <a:pt x="83" y="165"/>
                      <a:pt x="93" y="160"/>
                      <a:pt x="102" y="151"/>
                    </a:cubicBezTo>
                    <a:cubicBezTo>
                      <a:pt x="102" y="161"/>
                      <a:pt x="101" y="169"/>
                      <a:pt x="98" y="176"/>
                    </a:cubicBezTo>
                    <a:cubicBezTo>
                      <a:pt x="101" y="174"/>
                      <a:pt x="104" y="171"/>
                      <a:pt x="106" y="167"/>
                    </a:cubicBezTo>
                    <a:cubicBezTo>
                      <a:pt x="113" y="165"/>
                      <a:pt x="120" y="163"/>
                      <a:pt x="126" y="160"/>
                    </a:cubicBezTo>
                    <a:cubicBezTo>
                      <a:pt x="138" y="154"/>
                      <a:pt x="144" y="139"/>
                      <a:pt x="140" y="129"/>
                    </a:cubicBezTo>
                    <a:cubicBezTo>
                      <a:pt x="138" y="122"/>
                      <a:pt x="136" y="115"/>
                      <a:pt x="134" y="109"/>
                    </a:cubicBezTo>
                    <a:cubicBezTo>
                      <a:pt x="137" y="97"/>
                      <a:pt x="136" y="86"/>
                      <a:pt x="132" y="84"/>
                    </a:cubicBezTo>
                    <a:cubicBezTo>
                      <a:pt x="139" y="34"/>
                      <a:pt x="107" y="0"/>
                      <a:pt x="72" y="2"/>
                    </a:cubicBezTo>
                    <a:cubicBezTo>
                      <a:pt x="40" y="0"/>
                      <a:pt x="10" y="28"/>
                      <a:pt x="11" y="73"/>
                    </a:cubicBezTo>
                    <a:cubicBezTo>
                      <a:pt x="11" y="76"/>
                      <a:pt x="11" y="80"/>
                      <a:pt x="11" y="83"/>
                    </a:cubicBezTo>
                    <a:cubicBezTo>
                      <a:pt x="11" y="83"/>
                      <a:pt x="12" y="83"/>
                      <a:pt x="12" y="83"/>
                    </a:cubicBezTo>
                    <a:cubicBezTo>
                      <a:pt x="12" y="84"/>
                      <a:pt x="12" y="84"/>
                      <a:pt x="12" y="84"/>
                    </a:cubicBezTo>
                    <a:cubicBezTo>
                      <a:pt x="8" y="86"/>
                      <a:pt x="7" y="97"/>
                      <a:pt x="10" y="109"/>
                    </a:cubicBezTo>
                    <a:cubicBezTo>
                      <a:pt x="8" y="115"/>
                      <a:pt x="6" y="122"/>
                      <a:pt x="4" y="129"/>
                    </a:cubicBezTo>
                    <a:cubicBezTo>
                      <a:pt x="0" y="139"/>
                      <a:pt x="6" y="154"/>
                      <a:pt x="18" y="160"/>
                    </a:cubicBezTo>
                    <a:close/>
                    <a:moveTo>
                      <a:pt x="72" y="156"/>
                    </a:moveTo>
                    <a:cubicBezTo>
                      <a:pt x="52" y="156"/>
                      <a:pt x="33" y="140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4"/>
                    </a:cubicBezTo>
                    <a:cubicBezTo>
                      <a:pt x="28" y="109"/>
                      <a:pt x="35" y="112"/>
                      <a:pt x="43" y="113"/>
                    </a:cubicBezTo>
                    <a:cubicBezTo>
                      <a:pt x="44" y="113"/>
                      <a:pt x="45" y="113"/>
                      <a:pt x="46" y="113"/>
                    </a:cubicBezTo>
                    <a:cubicBezTo>
                      <a:pt x="57" y="113"/>
                      <a:pt x="66" y="107"/>
                      <a:pt x="68" y="100"/>
                    </a:cubicBezTo>
                    <a:cubicBezTo>
                      <a:pt x="76" y="100"/>
                      <a:pt x="76" y="100"/>
                      <a:pt x="76" y="100"/>
                    </a:cubicBezTo>
                    <a:cubicBezTo>
                      <a:pt x="78" y="107"/>
                      <a:pt x="87" y="113"/>
                      <a:pt x="98" y="113"/>
                    </a:cubicBezTo>
                    <a:cubicBezTo>
                      <a:pt x="99" y="113"/>
                      <a:pt x="100" y="113"/>
                      <a:pt x="101" y="113"/>
                    </a:cubicBezTo>
                    <a:cubicBezTo>
                      <a:pt x="108" y="112"/>
                      <a:pt x="113" y="110"/>
                      <a:pt x="118" y="107"/>
                    </a:cubicBezTo>
                    <a:cubicBezTo>
                      <a:pt x="119" y="106"/>
                      <a:pt x="119" y="105"/>
                      <a:pt x="120" y="104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20" y="105"/>
                      <a:pt x="120" y="105"/>
                      <a:pt x="120" y="105"/>
                    </a:cubicBezTo>
                    <a:cubicBezTo>
                      <a:pt x="111" y="140"/>
                      <a:pt x="92" y="156"/>
                      <a:pt x="72" y="156"/>
                    </a:cubicBezTo>
                    <a:close/>
                    <a:moveTo>
                      <a:pt x="27" y="94"/>
                    </a:moveTo>
                    <a:cubicBezTo>
                      <a:pt x="27" y="89"/>
                      <a:pt x="34" y="85"/>
                      <a:pt x="43" y="85"/>
                    </a:cubicBezTo>
                    <a:cubicBezTo>
                      <a:pt x="43" y="85"/>
                      <a:pt x="44" y="85"/>
                      <a:pt x="45" y="85"/>
                    </a:cubicBezTo>
                    <a:cubicBezTo>
                      <a:pt x="50" y="85"/>
                      <a:pt x="54" y="87"/>
                      <a:pt x="57" y="89"/>
                    </a:cubicBezTo>
                    <a:cubicBezTo>
                      <a:pt x="59" y="91"/>
                      <a:pt x="62" y="93"/>
                      <a:pt x="61" y="97"/>
                    </a:cubicBezTo>
                    <a:cubicBezTo>
                      <a:pt x="61" y="102"/>
                      <a:pt x="53" y="106"/>
                      <a:pt x="43" y="105"/>
                    </a:cubicBezTo>
                    <a:cubicBezTo>
                      <a:pt x="37" y="105"/>
                      <a:pt x="32" y="102"/>
                      <a:pt x="29" y="99"/>
                    </a:cubicBezTo>
                    <a:cubicBezTo>
                      <a:pt x="28" y="98"/>
                      <a:pt x="27" y="96"/>
                      <a:pt x="27" y="94"/>
                    </a:cubicBezTo>
                    <a:close/>
                    <a:moveTo>
                      <a:pt x="123" y="80"/>
                    </a:moveTo>
                    <a:cubicBezTo>
                      <a:pt x="123" y="83"/>
                      <a:pt x="123" y="86"/>
                      <a:pt x="123" y="89"/>
                    </a:cubicBezTo>
                    <a:cubicBezTo>
                      <a:pt x="121" y="85"/>
                      <a:pt x="118" y="82"/>
                      <a:pt x="113" y="80"/>
                    </a:cubicBezTo>
                    <a:cubicBezTo>
                      <a:pt x="119" y="80"/>
                      <a:pt x="123" y="80"/>
                      <a:pt x="123" y="80"/>
                    </a:cubicBezTo>
                    <a:close/>
                    <a:moveTo>
                      <a:pt x="101" y="85"/>
                    </a:moveTo>
                    <a:cubicBezTo>
                      <a:pt x="110" y="85"/>
                      <a:pt x="117" y="89"/>
                      <a:pt x="117" y="94"/>
                    </a:cubicBezTo>
                    <a:cubicBezTo>
                      <a:pt x="117" y="97"/>
                      <a:pt x="115" y="100"/>
                      <a:pt x="113" y="101"/>
                    </a:cubicBezTo>
                    <a:cubicBezTo>
                      <a:pt x="110" y="103"/>
                      <a:pt x="106" y="105"/>
                      <a:pt x="101" y="105"/>
                    </a:cubicBezTo>
                    <a:cubicBezTo>
                      <a:pt x="91" y="106"/>
                      <a:pt x="83" y="102"/>
                      <a:pt x="83" y="97"/>
                    </a:cubicBezTo>
                    <a:cubicBezTo>
                      <a:pt x="82" y="91"/>
                      <a:pt x="90" y="86"/>
                      <a:pt x="99" y="85"/>
                    </a:cubicBezTo>
                    <a:cubicBezTo>
                      <a:pt x="100" y="85"/>
                      <a:pt x="101" y="85"/>
                      <a:pt x="101" y="85"/>
                    </a:cubicBezTo>
                    <a:close/>
                    <a:moveTo>
                      <a:pt x="50" y="59"/>
                    </a:moveTo>
                    <a:cubicBezTo>
                      <a:pt x="53" y="65"/>
                      <a:pt x="58" y="71"/>
                      <a:pt x="62" y="73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5"/>
                      <a:pt x="67" y="70"/>
                      <a:pt x="76" y="74"/>
                    </a:cubicBezTo>
                    <a:cubicBezTo>
                      <a:pt x="81" y="76"/>
                      <a:pt x="88" y="77"/>
                      <a:pt x="94" y="78"/>
                    </a:cubicBezTo>
                    <a:cubicBezTo>
                      <a:pt x="85" y="80"/>
                      <a:pt x="79" y="85"/>
                      <a:pt x="76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67" y="89"/>
                      <a:pt x="65" y="86"/>
                      <a:pt x="62" y="84"/>
                    </a:cubicBezTo>
                    <a:cubicBezTo>
                      <a:pt x="58" y="80"/>
                      <a:pt x="52" y="78"/>
                      <a:pt x="46" y="78"/>
                    </a:cubicBezTo>
                    <a:cubicBezTo>
                      <a:pt x="34" y="77"/>
                      <a:pt x="24" y="81"/>
                      <a:pt x="21" y="89"/>
                    </a:cubicBezTo>
                    <a:cubicBezTo>
                      <a:pt x="21" y="86"/>
                      <a:pt x="21" y="84"/>
                      <a:pt x="21" y="81"/>
                    </a:cubicBezTo>
                    <a:cubicBezTo>
                      <a:pt x="33" y="78"/>
                      <a:pt x="43" y="70"/>
                      <a:pt x="50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7B9F1B31-36BF-436F-91F2-C1735A9A9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" y="1920"/>
                <a:ext cx="175" cy="110"/>
              </a:xfrm>
              <a:custGeom>
                <a:avLst/>
                <a:gdLst>
                  <a:gd name="T0" fmla="*/ 166 w 185"/>
                  <a:gd name="T1" fmla="*/ 43 h 117"/>
                  <a:gd name="T2" fmla="*/ 185 w 185"/>
                  <a:gd name="T3" fmla="*/ 35 h 117"/>
                  <a:gd name="T4" fmla="*/ 179 w 185"/>
                  <a:gd name="T5" fmla="*/ 2 h 117"/>
                  <a:gd name="T6" fmla="*/ 160 w 185"/>
                  <a:gd name="T7" fmla="*/ 0 h 117"/>
                  <a:gd name="T8" fmla="*/ 157 w 185"/>
                  <a:gd name="T9" fmla="*/ 32 h 117"/>
                  <a:gd name="T10" fmla="*/ 118 w 185"/>
                  <a:gd name="T11" fmla="*/ 87 h 117"/>
                  <a:gd name="T12" fmla="*/ 79 w 185"/>
                  <a:gd name="T13" fmla="*/ 32 h 117"/>
                  <a:gd name="T14" fmla="*/ 76 w 185"/>
                  <a:gd name="T15" fmla="*/ 0 h 117"/>
                  <a:gd name="T16" fmla="*/ 51 w 185"/>
                  <a:gd name="T17" fmla="*/ 3 h 117"/>
                  <a:gd name="T18" fmla="*/ 45 w 185"/>
                  <a:gd name="T19" fmla="*/ 35 h 117"/>
                  <a:gd name="T20" fmla="*/ 64 w 185"/>
                  <a:gd name="T21" fmla="*/ 43 h 117"/>
                  <a:gd name="T22" fmla="*/ 58 w 185"/>
                  <a:gd name="T23" fmla="*/ 64 h 117"/>
                  <a:gd name="T24" fmla="*/ 110 w 185"/>
                  <a:gd name="T25" fmla="*/ 106 h 117"/>
                  <a:gd name="T26" fmla="*/ 107 w 185"/>
                  <a:gd name="T27" fmla="*/ 110 h 117"/>
                  <a:gd name="T28" fmla="*/ 53 w 185"/>
                  <a:gd name="T29" fmla="*/ 67 h 117"/>
                  <a:gd name="T30" fmla="*/ 52 w 185"/>
                  <a:gd name="T31" fmla="*/ 66 h 117"/>
                  <a:gd name="T32" fmla="*/ 57 w 185"/>
                  <a:gd name="T33" fmla="*/ 46 h 117"/>
                  <a:gd name="T34" fmla="*/ 39 w 185"/>
                  <a:gd name="T35" fmla="*/ 38 h 117"/>
                  <a:gd name="T36" fmla="*/ 40 w 185"/>
                  <a:gd name="T37" fmla="*/ 36 h 117"/>
                  <a:gd name="T38" fmla="*/ 45 w 185"/>
                  <a:gd name="T39" fmla="*/ 4 h 117"/>
                  <a:gd name="T40" fmla="*/ 43 w 185"/>
                  <a:gd name="T41" fmla="*/ 4 h 117"/>
                  <a:gd name="T42" fmla="*/ 8 w 185"/>
                  <a:gd name="T43" fmla="*/ 22 h 117"/>
                  <a:gd name="T44" fmla="*/ 0 w 185"/>
                  <a:gd name="T45" fmla="*/ 117 h 117"/>
                  <a:gd name="T46" fmla="*/ 109 w 185"/>
                  <a:gd name="T47" fmla="*/ 117 h 117"/>
                  <a:gd name="T48" fmla="*/ 172 w 185"/>
                  <a:gd name="T49" fmla="*/ 64 h 117"/>
                  <a:gd name="T50" fmla="*/ 166 w 185"/>
                  <a:gd name="T51" fmla="*/ 43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5" h="117">
                    <a:moveTo>
                      <a:pt x="166" y="43"/>
                    </a:moveTo>
                    <a:cubicBezTo>
                      <a:pt x="185" y="35"/>
                      <a:pt x="185" y="35"/>
                      <a:pt x="185" y="35"/>
                    </a:cubicBezTo>
                    <a:cubicBezTo>
                      <a:pt x="183" y="28"/>
                      <a:pt x="180" y="10"/>
                      <a:pt x="179" y="2"/>
                    </a:cubicBezTo>
                    <a:cubicBezTo>
                      <a:pt x="173" y="1"/>
                      <a:pt x="166" y="0"/>
                      <a:pt x="160" y="0"/>
                    </a:cubicBezTo>
                    <a:cubicBezTo>
                      <a:pt x="160" y="10"/>
                      <a:pt x="159" y="21"/>
                      <a:pt x="157" y="32"/>
                    </a:cubicBezTo>
                    <a:cubicBezTo>
                      <a:pt x="153" y="53"/>
                      <a:pt x="126" y="87"/>
                      <a:pt x="118" y="87"/>
                    </a:cubicBezTo>
                    <a:cubicBezTo>
                      <a:pt x="110" y="87"/>
                      <a:pt x="83" y="53"/>
                      <a:pt x="79" y="32"/>
                    </a:cubicBezTo>
                    <a:cubicBezTo>
                      <a:pt x="77" y="21"/>
                      <a:pt x="76" y="10"/>
                      <a:pt x="76" y="0"/>
                    </a:cubicBezTo>
                    <a:cubicBezTo>
                      <a:pt x="68" y="0"/>
                      <a:pt x="59" y="2"/>
                      <a:pt x="51" y="3"/>
                    </a:cubicBezTo>
                    <a:cubicBezTo>
                      <a:pt x="50" y="11"/>
                      <a:pt x="47" y="29"/>
                      <a:pt x="45" y="35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66" y="70"/>
                      <a:pt x="102" y="99"/>
                      <a:pt x="110" y="106"/>
                    </a:cubicBezTo>
                    <a:cubicBezTo>
                      <a:pt x="107" y="110"/>
                      <a:pt x="107" y="110"/>
                      <a:pt x="107" y="110"/>
                    </a:cubicBezTo>
                    <a:cubicBezTo>
                      <a:pt x="98" y="102"/>
                      <a:pt x="54" y="67"/>
                      <a:pt x="53" y="67"/>
                    </a:cubicBezTo>
                    <a:cubicBezTo>
                      <a:pt x="52" y="66"/>
                      <a:pt x="52" y="66"/>
                      <a:pt x="52" y="6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4" y="14"/>
                      <a:pt x="45" y="4"/>
                    </a:cubicBezTo>
                    <a:cubicBezTo>
                      <a:pt x="45" y="4"/>
                      <a:pt x="44" y="4"/>
                      <a:pt x="43" y="4"/>
                    </a:cubicBezTo>
                    <a:cubicBezTo>
                      <a:pt x="24" y="5"/>
                      <a:pt x="9" y="13"/>
                      <a:pt x="8" y="22"/>
                    </a:cubicBezTo>
                    <a:cubicBezTo>
                      <a:pt x="0" y="117"/>
                      <a:pt x="0" y="117"/>
                      <a:pt x="0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109" y="117"/>
                      <a:pt x="164" y="71"/>
                      <a:pt x="172" y="64"/>
                    </a:cubicBezTo>
                    <a:lnTo>
                      <a:pt x="166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A19FBC04-821B-4A8C-AC37-2525D4D4E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1923"/>
                <a:ext cx="112" cy="107"/>
              </a:xfrm>
              <a:custGeom>
                <a:avLst/>
                <a:gdLst>
                  <a:gd name="T0" fmla="*/ 111 w 119"/>
                  <a:gd name="T1" fmla="*/ 19 h 114"/>
                  <a:gd name="T2" fmla="*/ 76 w 119"/>
                  <a:gd name="T3" fmla="*/ 1 h 114"/>
                  <a:gd name="T4" fmla="*/ 67 w 119"/>
                  <a:gd name="T5" fmla="*/ 0 h 114"/>
                  <a:gd name="T6" fmla="*/ 73 w 119"/>
                  <a:gd name="T7" fmla="*/ 33 h 114"/>
                  <a:gd name="T8" fmla="*/ 74 w 119"/>
                  <a:gd name="T9" fmla="*/ 35 h 114"/>
                  <a:gd name="T10" fmla="*/ 56 w 119"/>
                  <a:gd name="T11" fmla="*/ 43 h 114"/>
                  <a:gd name="T12" fmla="*/ 61 w 119"/>
                  <a:gd name="T13" fmla="*/ 63 h 114"/>
                  <a:gd name="T14" fmla="*/ 60 w 119"/>
                  <a:gd name="T15" fmla="*/ 64 h 114"/>
                  <a:gd name="T16" fmla="*/ 0 w 119"/>
                  <a:gd name="T17" fmla="*/ 114 h 114"/>
                  <a:gd name="T18" fmla="*/ 1 w 119"/>
                  <a:gd name="T19" fmla="*/ 114 h 114"/>
                  <a:gd name="T20" fmla="*/ 119 w 119"/>
                  <a:gd name="T21" fmla="*/ 114 h 114"/>
                  <a:gd name="T22" fmla="*/ 111 w 119"/>
                  <a:gd name="T23" fmla="*/ 1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9" h="114">
                    <a:moveTo>
                      <a:pt x="111" y="19"/>
                    </a:moveTo>
                    <a:cubicBezTo>
                      <a:pt x="110" y="10"/>
                      <a:pt x="95" y="2"/>
                      <a:pt x="76" y="1"/>
                    </a:cubicBezTo>
                    <a:cubicBezTo>
                      <a:pt x="73" y="1"/>
                      <a:pt x="70" y="0"/>
                      <a:pt x="67" y="0"/>
                    </a:cubicBezTo>
                    <a:cubicBezTo>
                      <a:pt x="69" y="10"/>
                      <a:pt x="73" y="33"/>
                      <a:pt x="73" y="33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56" y="43"/>
                      <a:pt x="56" y="43"/>
                      <a:pt x="56" y="43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60" y="64"/>
                      <a:pt x="60" y="64"/>
                      <a:pt x="60" y="64"/>
                    </a:cubicBezTo>
                    <a:cubicBezTo>
                      <a:pt x="59" y="64"/>
                      <a:pt x="0" y="114"/>
                      <a:pt x="0" y="114"/>
                    </a:cubicBezTo>
                    <a:cubicBezTo>
                      <a:pt x="1" y="114"/>
                      <a:pt x="1" y="114"/>
                      <a:pt x="1" y="114"/>
                    </a:cubicBezTo>
                    <a:cubicBezTo>
                      <a:pt x="119" y="114"/>
                      <a:pt x="119" y="114"/>
                      <a:pt x="119" y="114"/>
                    </a:cubicBezTo>
                    <a:lnTo>
                      <a:pt x="1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FD9EB5-10FB-4DF0-87AC-3BC2E178C00B}"/>
                </a:ext>
              </a:extLst>
            </p:cNvPr>
            <p:cNvGrpSpPr/>
            <p:nvPr/>
          </p:nvGrpSpPr>
          <p:grpSpPr>
            <a:xfrm>
              <a:off x="8405026" y="4090386"/>
              <a:ext cx="343364" cy="464876"/>
              <a:chOff x="5050783" y="2536578"/>
              <a:chExt cx="343364" cy="46487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12B287-591F-43FD-92E9-CFA76D119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7A0187-4608-409B-A799-B9AFD7CE76BF}"/>
                  </a:ext>
                </a:extLst>
              </p:cNvPr>
              <p:cNvSpPr txBox="1"/>
              <p:nvPr/>
            </p:nvSpPr>
            <p:spPr>
              <a:xfrm>
                <a:off x="5050783" y="2739844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EB3FB3B-24F9-445B-89A4-BDE8ED488395}"/>
              </a:ext>
            </a:extLst>
          </p:cNvPr>
          <p:cNvGrpSpPr/>
          <p:nvPr/>
        </p:nvGrpSpPr>
        <p:grpSpPr>
          <a:xfrm>
            <a:off x="2174923" y="4964320"/>
            <a:ext cx="8466167" cy="970222"/>
            <a:chOff x="2174923" y="4964320"/>
            <a:chExt cx="8466167" cy="970222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9435B80-C1DB-4995-8D6E-D763AE595126}"/>
                </a:ext>
              </a:extLst>
            </p:cNvPr>
            <p:cNvCxnSpPr>
              <a:cxnSpLocks/>
            </p:cNvCxnSpPr>
            <p:nvPr/>
          </p:nvCxnSpPr>
          <p:spPr>
            <a:xfrm>
              <a:off x="2982897" y="5461035"/>
              <a:ext cx="76581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21F82E1-130F-40BF-9795-96535185A77C}"/>
                </a:ext>
              </a:extLst>
            </p:cNvPr>
            <p:cNvGrpSpPr/>
            <p:nvPr/>
          </p:nvGrpSpPr>
          <p:grpSpPr>
            <a:xfrm>
              <a:off x="3213852" y="4991642"/>
              <a:ext cx="550151" cy="469393"/>
              <a:chOff x="1562602" y="2274968"/>
              <a:chExt cx="550151" cy="469393"/>
            </a:xfrm>
          </p:grpSpPr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86FF7FB-8343-445B-B0A2-36EC6B332770}"/>
                  </a:ext>
                </a:extLst>
              </p:cNvPr>
              <p:cNvCxnSpPr/>
              <p:nvPr/>
            </p:nvCxnSpPr>
            <p:spPr>
              <a:xfrm flipV="1">
                <a:off x="1837678" y="2539574"/>
                <a:ext cx="0" cy="20478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300D518-5FE3-403B-9A78-8A66D8503674}"/>
                  </a:ext>
                </a:extLst>
              </p:cNvPr>
              <p:cNvSpPr txBox="1"/>
              <p:nvPr/>
            </p:nvSpPr>
            <p:spPr>
              <a:xfrm>
                <a:off x="1562602" y="2274968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Triage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95D85C0-679C-4A6C-B5E9-44DF473EB959}"/>
                </a:ext>
              </a:extLst>
            </p:cNvPr>
            <p:cNvGrpSpPr/>
            <p:nvPr/>
          </p:nvGrpSpPr>
          <p:grpSpPr>
            <a:xfrm>
              <a:off x="4172024" y="5482067"/>
              <a:ext cx="912429" cy="445366"/>
              <a:chOff x="2147916" y="2765393"/>
              <a:chExt cx="912429" cy="445366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D233E21-43C0-406D-9628-429FA01F34D1}"/>
                  </a:ext>
                </a:extLst>
              </p:cNvPr>
              <p:cNvCxnSpPr>
                <a:cxnSpLocks/>
                <a:stCxn id="105" idx="0"/>
              </p:cNvCxnSpPr>
              <p:nvPr/>
            </p:nvCxnSpPr>
            <p:spPr>
              <a:xfrm flipV="1">
                <a:off x="2604131" y="2765393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6CEA2AE-2657-40D5-96D5-664C7FDB3BC5}"/>
                  </a:ext>
                </a:extLst>
              </p:cNvPr>
              <p:cNvSpPr txBox="1"/>
              <p:nvPr/>
            </p:nvSpPr>
            <p:spPr>
              <a:xfrm>
                <a:off x="2147916" y="2949149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Arrival to ED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AFD6310-8C17-4D87-B7AC-6302038A8C1E}"/>
                </a:ext>
              </a:extLst>
            </p:cNvPr>
            <p:cNvGrpSpPr/>
            <p:nvPr/>
          </p:nvGrpSpPr>
          <p:grpSpPr>
            <a:xfrm>
              <a:off x="5306968" y="4964320"/>
              <a:ext cx="343364" cy="472688"/>
              <a:chOff x="5049511" y="2247646"/>
              <a:chExt cx="343364" cy="472688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9E1DE9-3EC7-48D7-8820-ED75AD5D6B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E78146D-0A8B-4AE2-9B5D-F51973AE53F8}"/>
                  </a:ext>
                </a:extLst>
              </p:cNvPr>
              <p:cNvSpPr txBox="1"/>
              <p:nvPr/>
            </p:nvSpPr>
            <p:spPr>
              <a:xfrm>
                <a:off x="5049511" y="2247646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A1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9CF579E-D4E3-4DEA-A31F-260050F69F63}"/>
                </a:ext>
              </a:extLst>
            </p:cNvPr>
            <p:cNvGrpSpPr/>
            <p:nvPr/>
          </p:nvGrpSpPr>
          <p:grpSpPr>
            <a:xfrm>
              <a:off x="7797369" y="4986977"/>
              <a:ext cx="787395" cy="458366"/>
              <a:chOff x="9265567" y="5207457"/>
              <a:chExt cx="787395" cy="458366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3E621AC-143A-4D9B-87F2-4C5F21464D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1957" y="5482067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09A59B7-653B-4F99-A796-262EB5AEA857}"/>
                  </a:ext>
                </a:extLst>
              </p:cNvPr>
              <p:cNvSpPr txBox="1"/>
              <p:nvPr/>
            </p:nvSpPr>
            <p:spPr>
              <a:xfrm>
                <a:off x="9265567" y="5207457"/>
                <a:ext cx="7873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Departure</a:t>
                </a:r>
              </a:p>
            </p:txBody>
          </p:sp>
        </p:grp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E1A32F5-37F0-48F6-A06C-BB322E994F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4923" y="5244341"/>
              <a:ext cx="393699" cy="433387"/>
            </a:xfrm>
            <a:custGeom>
              <a:avLst/>
              <a:gdLst>
                <a:gd name="T0" fmla="*/ 56 w 263"/>
                <a:gd name="T1" fmla="*/ 102 h 290"/>
                <a:gd name="T2" fmla="*/ 53 w 263"/>
                <a:gd name="T3" fmla="*/ 187 h 290"/>
                <a:gd name="T4" fmla="*/ 13 w 263"/>
                <a:gd name="T5" fmla="*/ 203 h 290"/>
                <a:gd name="T6" fmla="*/ 2 w 263"/>
                <a:gd name="T7" fmla="*/ 290 h 290"/>
                <a:gd name="T8" fmla="*/ 262 w 263"/>
                <a:gd name="T9" fmla="*/ 290 h 290"/>
                <a:gd name="T10" fmla="*/ 249 w 263"/>
                <a:gd name="T11" fmla="*/ 193 h 290"/>
                <a:gd name="T12" fmla="*/ 214 w 263"/>
                <a:gd name="T13" fmla="*/ 185 h 290"/>
                <a:gd name="T14" fmla="*/ 211 w 263"/>
                <a:gd name="T15" fmla="*/ 102 h 290"/>
                <a:gd name="T16" fmla="*/ 180 w 263"/>
                <a:gd name="T17" fmla="*/ 12 h 290"/>
                <a:gd name="T18" fmla="*/ 105 w 263"/>
                <a:gd name="T19" fmla="*/ 6 h 290"/>
                <a:gd name="T20" fmla="*/ 56 w 263"/>
                <a:gd name="T21" fmla="*/ 102 h 290"/>
                <a:gd name="T22" fmla="*/ 87 w 263"/>
                <a:gd name="T23" fmla="*/ 179 h 290"/>
                <a:gd name="T24" fmla="*/ 104 w 263"/>
                <a:gd name="T25" fmla="*/ 171 h 290"/>
                <a:gd name="T26" fmla="*/ 108 w 263"/>
                <a:gd name="T27" fmla="*/ 157 h 290"/>
                <a:gd name="T28" fmla="*/ 89 w 263"/>
                <a:gd name="T29" fmla="*/ 130 h 290"/>
                <a:gd name="T30" fmla="*/ 80 w 263"/>
                <a:gd name="T31" fmla="*/ 76 h 290"/>
                <a:gd name="T32" fmla="*/ 141 w 263"/>
                <a:gd name="T33" fmla="*/ 69 h 290"/>
                <a:gd name="T34" fmla="*/ 187 w 263"/>
                <a:gd name="T35" fmla="*/ 86 h 290"/>
                <a:gd name="T36" fmla="*/ 178 w 263"/>
                <a:gd name="T37" fmla="*/ 130 h 290"/>
                <a:gd name="T38" fmla="*/ 155 w 263"/>
                <a:gd name="T39" fmla="*/ 161 h 290"/>
                <a:gd name="T40" fmla="*/ 159 w 263"/>
                <a:gd name="T41" fmla="*/ 171 h 290"/>
                <a:gd name="T42" fmla="*/ 178 w 263"/>
                <a:gd name="T43" fmla="*/ 180 h 290"/>
                <a:gd name="T44" fmla="*/ 163 w 263"/>
                <a:gd name="T45" fmla="*/ 234 h 290"/>
                <a:gd name="T46" fmla="*/ 104 w 263"/>
                <a:gd name="T47" fmla="*/ 234 h 290"/>
                <a:gd name="T48" fmla="*/ 87 w 263"/>
                <a:gd name="T49" fmla="*/ 17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3" h="290">
                  <a:moveTo>
                    <a:pt x="56" y="102"/>
                  </a:moveTo>
                  <a:cubicBezTo>
                    <a:pt x="56" y="111"/>
                    <a:pt x="54" y="162"/>
                    <a:pt x="53" y="187"/>
                  </a:cubicBezTo>
                  <a:cubicBezTo>
                    <a:pt x="41" y="192"/>
                    <a:pt x="27" y="197"/>
                    <a:pt x="13" y="203"/>
                  </a:cubicBezTo>
                  <a:cubicBezTo>
                    <a:pt x="4" y="220"/>
                    <a:pt x="0" y="244"/>
                    <a:pt x="2" y="290"/>
                  </a:cubicBezTo>
                  <a:cubicBezTo>
                    <a:pt x="89" y="290"/>
                    <a:pt x="175" y="290"/>
                    <a:pt x="262" y="290"/>
                  </a:cubicBezTo>
                  <a:cubicBezTo>
                    <a:pt x="263" y="254"/>
                    <a:pt x="262" y="218"/>
                    <a:pt x="249" y="193"/>
                  </a:cubicBezTo>
                  <a:cubicBezTo>
                    <a:pt x="238" y="191"/>
                    <a:pt x="225" y="187"/>
                    <a:pt x="214" y="185"/>
                  </a:cubicBezTo>
                  <a:cubicBezTo>
                    <a:pt x="212" y="159"/>
                    <a:pt x="210" y="110"/>
                    <a:pt x="211" y="102"/>
                  </a:cubicBezTo>
                  <a:cubicBezTo>
                    <a:pt x="213" y="55"/>
                    <a:pt x="205" y="27"/>
                    <a:pt x="180" y="12"/>
                  </a:cubicBezTo>
                  <a:cubicBezTo>
                    <a:pt x="160" y="0"/>
                    <a:pt x="131" y="0"/>
                    <a:pt x="105" y="6"/>
                  </a:cubicBezTo>
                  <a:cubicBezTo>
                    <a:pt x="61" y="15"/>
                    <a:pt x="54" y="53"/>
                    <a:pt x="56" y="102"/>
                  </a:cubicBezTo>
                  <a:close/>
                  <a:moveTo>
                    <a:pt x="87" y="179"/>
                  </a:moveTo>
                  <a:cubicBezTo>
                    <a:pt x="93" y="177"/>
                    <a:pt x="100" y="174"/>
                    <a:pt x="104" y="171"/>
                  </a:cubicBezTo>
                  <a:cubicBezTo>
                    <a:pt x="107" y="169"/>
                    <a:pt x="108" y="163"/>
                    <a:pt x="108" y="157"/>
                  </a:cubicBezTo>
                  <a:cubicBezTo>
                    <a:pt x="101" y="151"/>
                    <a:pt x="93" y="142"/>
                    <a:pt x="89" y="130"/>
                  </a:cubicBezTo>
                  <a:cubicBezTo>
                    <a:pt x="81" y="113"/>
                    <a:pt x="80" y="92"/>
                    <a:pt x="80" y="76"/>
                  </a:cubicBezTo>
                  <a:cubicBezTo>
                    <a:pt x="95" y="78"/>
                    <a:pt x="122" y="76"/>
                    <a:pt x="141" y="69"/>
                  </a:cubicBezTo>
                  <a:cubicBezTo>
                    <a:pt x="157" y="79"/>
                    <a:pt x="175" y="87"/>
                    <a:pt x="187" y="86"/>
                  </a:cubicBezTo>
                  <a:cubicBezTo>
                    <a:pt x="186" y="100"/>
                    <a:pt x="184" y="116"/>
                    <a:pt x="178" y="130"/>
                  </a:cubicBezTo>
                  <a:cubicBezTo>
                    <a:pt x="173" y="144"/>
                    <a:pt x="163" y="154"/>
                    <a:pt x="155" y="161"/>
                  </a:cubicBezTo>
                  <a:cubicBezTo>
                    <a:pt x="155" y="165"/>
                    <a:pt x="157" y="169"/>
                    <a:pt x="159" y="171"/>
                  </a:cubicBezTo>
                  <a:cubicBezTo>
                    <a:pt x="163" y="174"/>
                    <a:pt x="172" y="178"/>
                    <a:pt x="178" y="180"/>
                  </a:cubicBezTo>
                  <a:cubicBezTo>
                    <a:pt x="163" y="234"/>
                    <a:pt x="163" y="234"/>
                    <a:pt x="163" y="234"/>
                  </a:cubicBezTo>
                  <a:cubicBezTo>
                    <a:pt x="104" y="234"/>
                    <a:pt x="104" y="234"/>
                    <a:pt x="104" y="234"/>
                  </a:cubicBezTo>
                  <a:lnTo>
                    <a:pt x="87" y="17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355EC1-56EE-4190-A218-FDB644D198B9}"/>
                </a:ext>
              </a:extLst>
            </p:cNvPr>
            <p:cNvGrpSpPr/>
            <p:nvPr/>
          </p:nvGrpSpPr>
          <p:grpSpPr>
            <a:xfrm>
              <a:off x="7126916" y="5473189"/>
              <a:ext cx="344966" cy="461353"/>
              <a:chOff x="5054866" y="2536578"/>
              <a:chExt cx="344966" cy="461353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5662BBE-047E-433D-95DA-A1E8A2F673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643" y="2536578"/>
                <a:ext cx="0" cy="1837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0F70BEB-39B0-4D2D-A4E0-A3E8A47ABD78}"/>
                  </a:ext>
                </a:extLst>
              </p:cNvPr>
              <p:cNvSpPr txBox="1"/>
              <p:nvPr/>
            </p:nvSpPr>
            <p:spPr>
              <a:xfrm>
                <a:off x="5054866" y="2736321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100" dirty="0">
                    <a:solidFill>
                      <a:schemeClr val="bg1"/>
                    </a:solidFill>
                  </a:rPr>
                  <a:t>E3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B7CD0B-05C2-4620-A93A-F632B41C8F49}"/>
              </a:ext>
            </a:extLst>
          </p:cNvPr>
          <p:cNvSpPr txBox="1"/>
          <p:nvPr/>
        </p:nvSpPr>
        <p:spPr>
          <a:xfrm>
            <a:off x="581192" y="6254399"/>
            <a:ext cx="790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bg1"/>
                </a:solidFill>
              </a:rPr>
              <a:t>E: Expected order – calculated using the patient’s arrival time and expected treatment wait time based on triage priority</a:t>
            </a:r>
          </a:p>
          <a:p>
            <a:r>
              <a:rPr lang="en-AU" sz="1200" dirty="0">
                <a:solidFill>
                  <a:schemeClr val="bg1"/>
                </a:solidFill>
              </a:rPr>
              <a:t>A: Actual order</a:t>
            </a:r>
          </a:p>
        </p:txBody>
      </p:sp>
    </p:spTree>
    <p:extLst>
      <p:ext uri="{BB962C8B-B14F-4D97-AF65-F5344CB8AC3E}">
        <p14:creationId xmlns:p14="http://schemas.microsoft.com/office/powerpoint/2010/main" val="34042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0519-8BC8-44C7-95E1-2ABF69E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Priority adherence in ed wait room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F2B93E7D-06CC-477C-ABCA-5012CB50F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" y="2060292"/>
            <a:ext cx="5742930" cy="453581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13F2A2C-BFFB-454E-9B3A-B06053A9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196" y="2060291"/>
            <a:ext cx="5742930" cy="45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020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Custom 5">
      <a:dk1>
        <a:srgbClr val="000000"/>
      </a:dk1>
      <a:lt1>
        <a:sysClr val="window" lastClr="FFFFFF"/>
      </a:lt1>
      <a:dk2>
        <a:srgbClr val="9C9B96"/>
      </a:dk2>
      <a:lt2>
        <a:srgbClr val="EBDDC3"/>
      </a:lt2>
      <a:accent1>
        <a:srgbClr val="FFE600"/>
      </a:accent1>
      <a:accent2>
        <a:srgbClr val="CCCCCC"/>
      </a:accent2>
      <a:accent3>
        <a:srgbClr val="999999"/>
      </a:accent3>
      <a:accent4>
        <a:srgbClr val="A5AB81"/>
      </a:accent4>
      <a:accent5>
        <a:srgbClr val="7BA79D"/>
      </a:accent5>
      <a:accent6>
        <a:srgbClr val="000000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DividendVTI">
    <a:dk1>
      <a:sysClr val="windowText" lastClr="000000"/>
    </a:dk1>
    <a:lt1>
      <a:sysClr val="window" lastClr="FFFFFF"/>
    </a:lt1>
    <a:dk2>
      <a:srgbClr val="3D3D3D"/>
    </a:dk2>
    <a:lt2>
      <a:srgbClr val="EBEBEB"/>
    </a:lt2>
    <a:accent1>
      <a:srgbClr val="ED8428"/>
    </a:accent1>
    <a:accent2>
      <a:srgbClr val="E6C46D"/>
    </a:accent2>
    <a:accent3>
      <a:srgbClr val="537685"/>
    </a:accent3>
    <a:accent4>
      <a:srgbClr val="969FA7"/>
    </a:accent4>
    <a:accent5>
      <a:srgbClr val="A9C37C"/>
    </a:accent5>
    <a:accent6>
      <a:srgbClr val="5A8071"/>
    </a:accent6>
    <a:hlink>
      <a:srgbClr val="828282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2be8c37-6170-4221-a416-4234ca1fbb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5CA87BA5F8C4390CE7AED445FEF9E" ma:contentTypeVersion="12" ma:contentTypeDescription="Create a new document." ma:contentTypeScope="" ma:versionID="333f06e4aca8fe5bbdf382a296de391d">
  <xsd:schema xmlns:xsd="http://www.w3.org/2001/XMLSchema" xmlns:xs="http://www.w3.org/2001/XMLSchema" xmlns:p="http://schemas.microsoft.com/office/2006/metadata/properties" xmlns:ns3="32be8c37-6170-4221-a416-4234ca1fbb8b" xmlns:ns4="0f0005cc-4d76-4415-a506-4a03755ed952" targetNamespace="http://schemas.microsoft.com/office/2006/metadata/properties" ma:root="true" ma:fieldsID="c5b57053c865d79f8c207aa7076d15ce" ns3:_="" ns4:_="">
    <xsd:import namespace="32be8c37-6170-4221-a416-4234ca1fbb8b"/>
    <xsd:import namespace="0f0005cc-4d76-4415-a506-4a03755ed9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e8c37-6170-4221-a416-4234ca1fb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0005cc-4d76-4415-a506-4a03755ed9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32be8c37-6170-4221-a416-4234ca1fbb8b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37EF0D-C764-4BB7-965A-1876948788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be8c37-6170-4221-a416-4234ca1fbb8b"/>
    <ds:schemaRef ds:uri="0f0005cc-4d76-4415-a506-4a03755ed9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{972E7E7A-563A-481B-98A1-E59954E43A43}tf11964407_win32</Template>
  <TotalTime>2102</TotalTime>
  <Words>993</Words>
  <Application>Microsoft Office PowerPoint</Application>
  <PresentationFormat>Widescreen</PresentationFormat>
  <Paragraphs>318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Franklin Gothic Book</vt:lpstr>
      <vt:lpstr>Franklin Gothic Demi</vt:lpstr>
      <vt:lpstr>Gill Sans MT</vt:lpstr>
      <vt:lpstr>Wingdings 2</vt:lpstr>
      <vt:lpstr>DividendVTI</vt:lpstr>
      <vt:lpstr>Generic ED Data analysis</vt:lpstr>
      <vt:lpstr>Agenda</vt:lpstr>
      <vt:lpstr>Background and research</vt:lpstr>
      <vt:lpstr>Dataset Assumptions</vt:lpstr>
      <vt:lpstr>Initial investigation OF AVERAGE Wait time</vt:lpstr>
      <vt:lpstr>Analysis preparation</vt:lpstr>
      <vt:lpstr>ED WAIT ROOM timeline</vt:lpstr>
      <vt:lpstr>EXPECTED VS. ACTUAL ORDER OF MEDICAL TREATMENT</vt:lpstr>
      <vt:lpstr>Priority adherence in ed wait room</vt:lpstr>
      <vt:lpstr>priority adherence impacts ability to meet ats standards</vt:lpstr>
      <vt:lpstr>PowerPoint Presentation</vt:lpstr>
      <vt:lpstr>Recommendation</vt:lpstr>
      <vt:lpstr>Automated Patient priority ranking system</vt:lpstr>
      <vt:lpstr>Patient reprioritisation</vt:lpstr>
      <vt:lpstr>Patient Alert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Nguyen, Jason</dc:creator>
  <cp:lastModifiedBy>Nguyen, Jason</cp:lastModifiedBy>
  <cp:revision>49</cp:revision>
  <dcterms:created xsi:type="dcterms:W3CDTF">2021-03-11T04:36:54Z</dcterms:created>
  <dcterms:modified xsi:type="dcterms:W3CDTF">2021-03-18T03:17:15Z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0x0101007E95CA87BA5F8C4390CE7AED445FEF9E</vt:lpwstr>
  </property>
</Properties>
</file>