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8" autoAdjust="0"/>
  </p:normalViewPr>
  <p:slideViewPr>
    <p:cSldViewPr snapToGrid="0">
      <p:cViewPr varScale="1">
        <p:scale>
          <a:sx n="169" d="100"/>
          <a:sy n="169" d="100"/>
        </p:scale>
        <p:origin x="1470" y="84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0975" y="1145894"/>
            <a:ext cx="8677276" cy="5465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" y="471341"/>
            <a:ext cx="8659368" cy="6635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7000" y="168275"/>
            <a:ext cx="8856663" cy="6477000"/>
          </a:xfrm>
          <a:prstGeom prst="rect">
            <a:avLst/>
          </a:prstGeom>
          <a:noFill/>
          <a:ln w="57150" cmpd="thickThin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5"/>
          <p:cNvPicPr>
            <a:picLocks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249988"/>
            <a:ext cx="1979612" cy="60801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466162" y="112453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2262188" cy="47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OWA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S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TATE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U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NIVERSITY</a:t>
            </a:r>
            <a:endParaRPr lang="en-US" sz="16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900" dirty="0">
                <a:solidFill>
                  <a:schemeClr val="accent2"/>
                </a:solidFill>
                <a:latin typeface="Times New Roman" pitchFamily="18" charset="0"/>
              </a:rPr>
              <a:t>OF SCIENCE AND TECHNOLOGY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027863" y="6400800"/>
            <a:ext cx="211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Department of</a:t>
            </a:r>
          </a:p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Mechanical Engineering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438" y="6623050"/>
            <a:ext cx="1528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/>
              <a:t>ME 511 S’14, Kelkar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4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 smtClean="0"/>
                  <a:t> is the transition matrix of the Hamiltonian system.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Reasonable cost function to optimize: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𝑄𝑥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𝑅𝑢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Method I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 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Remarks: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the solution to the Riccati Equation.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 smtClean="0"/>
                  <a:t> is also a solution for the Riccati equation.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Steady state solution of the Hamiltonian system can be obtained by considering initial conditions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solving the differential equation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4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Only difficulty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is not stable!!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us 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has distinct Eigen values.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can be diagonalized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transformation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Note: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𝑠𝐼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𝑠𝐼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 smtClean="0"/>
                  <a:t>, the characteristic polynomial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is even (in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if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eig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, then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’ is also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eig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2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is such that it contains all Eigen values with negative real parts.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5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steady state is stable. i.e.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→0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→∞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→0 </m:t>
                      </m:r>
                      <m:r>
                        <a:rPr lang="en-US" b="0" i="1" smtClean="0">
                          <a:latin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→∞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→0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will grow unbounded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i="1" dirty="0">
                              <a:latin typeface="Cambria Math"/>
                            </a:rPr>
                            <m:t>=−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3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Method II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At steady state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ARE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Form Hamiltonian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8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sup>
                  </m:sSup>
                  <m:r>
                    <m:rPr>
                      <m:aln/>
                    </m:rP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[</m:t>
                  </m:r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den>
                        </m:f>
                      </m: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den>
                        </m:f>
                      </m:e>
                    </m:mr>
                    <m:m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den>
                        </m:f>
                      </m: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den>
                        </m:f>
                      </m:e>
                    </m:mr>
                  </m:m>
                </m:oMath>
                <m:oMath xmlns:m="http://schemas.openxmlformats.org/officeDocument/2006/math">
                  <m:r>
                    <m:rPr>
                      <m:aln/>
                    </m:rP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</m:m>
                    </m:e>
                  </m:d>
                </m:oMath>
              </m:oMathPara>
            </a14:m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S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equation is a nonlinear differential equation with terminal conditions.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It has to be solved backward in time!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 r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Alternative Way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(Riccati Equation)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22936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3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Now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sz="20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</m:borderBox>
                  </m:oMath>
                </a14:m>
                <a:r>
                  <a:rPr lang="en-US" sz="2000" dirty="0" smtClean="0"/>
                  <a:t> boundary condition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Riccati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solution is symmetric.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Riccati solution also gives optimal cost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Riccati Equation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𝐵𝑢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 necessary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an 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me511_S14__Lect.Notes_Set1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etter Layout.potx" id="{C6D3D107-2D19-406A-B4DE-DC53AD81D2C6}" vid="{A8C32F2A-968F-4119-8FF3-1773AC1DB1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me511_S14__Lect.Notes_Set11</Template>
  <TotalTime>437</TotalTime>
  <Words>149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Cambria Math</vt:lpstr>
      <vt:lpstr>Helvetica</vt:lpstr>
      <vt:lpstr>Tahoma</vt:lpstr>
      <vt:lpstr>Times New Roman</vt:lpstr>
      <vt:lpstr>Verdana</vt:lpstr>
      <vt:lpstr>Wingdings</vt:lpstr>
      <vt:lpstr>me511_S14__Lect.Notes_Set11</vt:lpstr>
      <vt:lpstr>Optimal Control</vt:lpstr>
      <vt:lpstr>Example</vt:lpstr>
      <vt:lpstr>Example</vt:lpstr>
      <vt:lpstr>Example</vt:lpstr>
      <vt:lpstr>Example</vt:lpstr>
      <vt:lpstr>Alternative Way to Find P(t) (Riccati Equation)</vt:lpstr>
      <vt:lpstr>Riccati Solution</vt:lpstr>
      <vt:lpstr>Riccati Equation Properties</vt:lpstr>
      <vt:lpstr>Solving for an Optimal Cost</vt:lpstr>
      <vt:lpstr>Optimal Cost</vt:lpstr>
      <vt:lpstr>Optimal Cost</vt:lpstr>
      <vt:lpstr>Steady State Optimal Control</vt:lpstr>
      <vt:lpstr>Steady State Optimal Control</vt:lpstr>
      <vt:lpstr>Steady State Optimal Control</vt:lpstr>
      <vt:lpstr>Steady State Optimal Control</vt:lpstr>
      <vt:lpstr>Steady State Optimal Control</vt:lpstr>
      <vt:lpstr>Steady State Optimal Control</vt:lpstr>
      <vt:lpstr>Alternate Method</vt:lpstr>
    </vt:vector>
  </TitlesOfParts>
  <Company>Sauer-Danfoss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Optimization</dc:title>
  <dc:creator>Jason Nicholson</dc:creator>
  <cp:lastModifiedBy>Jason Nicholson</cp:lastModifiedBy>
  <cp:revision>75</cp:revision>
  <dcterms:created xsi:type="dcterms:W3CDTF">2014-04-10T17:00:47Z</dcterms:created>
  <dcterms:modified xsi:type="dcterms:W3CDTF">2014-04-15T05:11:23Z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