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8" autoAdjust="0"/>
  </p:normalViewPr>
  <p:slideViewPr>
    <p:cSldViewPr snapToGrid="0">
      <p:cViewPr varScale="1">
        <p:scale>
          <a:sx n="96" d="100"/>
          <a:sy n="96" d="100"/>
        </p:scale>
        <p:origin x="-108" y="-2448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 smtClean="0"/>
                  <a:t> is the transition matrix of the Hamiltonian system.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Form Hamiltonian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S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equation is a nonlinear differential equation with terminal conditions.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It has to be solved backward in time!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 r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Alternative Way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Riccati</a:t>
                </a:r>
                <a:r>
                  <a:rPr lang="en-US" dirty="0" smtClean="0"/>
                  <a:t> Equation)</a:t>
                </a:r>
                <a:endParaRPr lang="en-US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22936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Now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orderBox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borderBox>
                  </m:oMath>
                </a14:m>
                <a:r>
                  <a:rPr lang="en-US" sz="2000" dirty="0" smtClean="0"/>
                  <a:t> boundary condition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Riccati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solution is symmetric.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Riccati</a:t>
                </a:r>
                <a:r>
                  <a:rPr lang="en-US" dirty="0" smtClean="0"/>
                  <a:t> </a:t>
                </a:r>
                <a:r>
                  <a:rPr lang="en-US" smtClean="0"/>
                  <a:t>solution </a:t>
                </a:r>
                <a:r>
                  <a:rPr lang="en-US" smtClean="0"/>
                  <a:t>also </a:t>
                </a:r>
                <a:r>
                  <a:rPr lang="en-US" dirty="0" smtClean="0"/>
                  <a:t>gives optimal cost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Riccati</a:t>
            </a:r>
            <a:r>
              <a:rPr lang="en-US" dirty="0" smtClean="0"/>
              <a:t> Equation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necessary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an 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me511_S14__Lect.Notes_Set1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me511_S14__Lect.Notes_Set11</Template>
  <TotalTime>393</TotalTime>
  <Words>877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me511_S14__Lect.Notes_Set11</vt:lpstr>
      <vt:lpstr>Optimal Control</vt:lpstr>
      <vt:lpstr>Example</vt:lpstr>
      <vt:lpstr>Example</vt:lpstr>
      <vt:lpstr>Example</vt:lpstr>
      <vt:lpstr>Example</vt:lpstr>
      <vt:lpstr>Alternative Way to Find P(t) (Riccati Equation)</vt:lpstr>
      <vt:lpstr>Riccati Solution</vt:lpstr>
      <vt:lpstr>Riccati Equation Properties</vt:lpstr>
      <vt:lpstr>Solving for an Optimal Cost</vt:lpstr>
      <vt:lpstr>Optimal Cost</vt:lpstr>
      <vt:lpstr>Optimal Cost</vt:lpstr>
    </vt:vector>
  </TitlesOfParts>
  <Company>Sauer-Danfoss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Optimization</dc:title>
  <dc:creator>Jason Nicholson</dc:creator>
  <cp:lastModifiedBy>Jason Nicholson</cp:lastModifiedBy>
  <cp:revision>67</cp:revision>
  <dcterms:created xsi:type="dcterms:W3CDTF">2014-04-10T17:00:47Z</dcterms:created>
  <dcterms:modified xsi:type="dcterms:W3CDTF">2014-04-14T02:31:32Z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