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272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98"/>
    <a:srgbClr val="6DA7A0"/>
    <a:srgbClr val="0049B2"/>
    <a:srgbClr val="CC7525"/>
    <a:srgbClr val="FF9123"/>
    <a:srgbClr val="7E7E7E"/>
    <a:srgbClr val="04933C"/>
    <a:srgbClr val="91826D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718" autoAdjust="0"/>
  </p:normalViewPr>
  <p:slideViewPr>
    <p:cSldViewPr snapToGrid="0">
      <p:cViewPr varScale="1">
        <p:scale>
          <a:sx n="86" d="100"/>
          <a:sy n="86" d="100"/>
        </p:scale>
        <p:origin x="-420" y="-84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fld id="{A34DD61A-B966-4567-AD1A-C6B29495437E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389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0975" y="1145894"/>
            <a:ext cx="8677276" cy="5465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" y="471341"/>
            <a:ext cx="8659368" cy="6635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 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157468"/>
            <a:ext cx="4572000" cy="57005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0" y="1169043"/>
            <a:ext cx="4572000" cy="568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893600"/>
            <a:ext cx="9144000" cy="4579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134318"/>
            <a:ext cx="9144000" cy="2720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854370"/>
            <a:ext cx="9144000" cy="300363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</a:pPr>
            <a:endParaRPr kumimoji="0" 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7000" y="168275"/>
            <a:ext cx="8856663" cy="6477000"/>
          </a:xfrm>
          <a:prstGeom prst="rect">
            <a:avLst/>
          </a:prstGeom>
          <a:noFill/>
          <a:ln w="57150" cmpd="thickThin">
            <a:solidFill>
              <a:srgbClr val="33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15"/>
          <p:cNvPicPr>
            <a:picLocks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249988"/>
            <a:ext cx="1979612" cy="60801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466162" y="112453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2262188" cy="473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OWA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S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TATE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U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NIVERSITY</a:t>
            </a:r>
            <a:endParaRPr lang="en-US" sz="16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900" dirty="0">
                <a:solidFill>
                  <a:schemeClr val="accent2"/>
                </a:solidFill>
                <a:latin typeface="Times New Roman" pitchFamily="18" charset="0"/>
              </a:rPr>
              <a:t>OF SCIENCE AND TECHNOLOGY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7027863" y="6400800"/>
            <a:ext cx="211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Department of</a:t>
            </a:r>
          </a:p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Mechanical Engineering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1438" y="6623050"/>
            <a:ext cx="15286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/>
              <a:t>ME 511 S’14, Kelkar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756" y="1145894"/>
            <a:ext cx="8032831" cy="540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69303" y="471341"/>
            <a:ext cx="801171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2" r:id="rId3"/>
    <p:sldLayoutId id="2147483682" r:id="rId4"/>
    <p:sldLayoutId id="2147483683" r:id="rId5"/>
    <p:sldLayoutId id="21474836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60000" indent="-360000" algn="l" rtl="0" eaLnBrk="1" fontAlgn="base" hangingPunct="1">
        <a:spcBef>
          <a:spcPts val="768"/>
        </a:spcBef>
        <a:spcAft>
          <a:spcPts val="1200"/>
        </a:spcAft>
        <a:buClr>
          <a:srgbClr val="808080"/>
        </a:buClr>
        <a:buFont typeface="Wingdings" pitchFamily="2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0795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438275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180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2447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7019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1591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6163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 smtClean="0"/>
                  <a:t> is the transition matrix of the Hamiltonian system.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9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Reasonable cost function to optimize: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𝑄𝑥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𝑅𝑢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Method I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Recall 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H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Remarks: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the solution to the Riccati Equation.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⇒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 smtClean="0"/>
                  <a:t> is also a solution for the Riccati equation.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Steady state solution of the Hamiltonian system can be obtained by considering initial conditions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solving the differential equation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4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Only difficulty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is not stable!!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us 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has distinct Eigen values.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can be diagonalized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Λ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Using transformation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Note: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𝑠𝐼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𝑠𝐼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 smtClean="0"/>
                  <a:t>, the characteristic polynomial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is even (in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if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eig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 smtClean="0"/>
                  <a:t>, then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’ is also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eig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2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Λ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dirty="0" smtClean="0"/>
                  <a:t> is such that it contains all Eigen values with negative real parts.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5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steady state is stable. i.e.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→0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→∞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→0 </m:t>
                      </m:r>
                      <m:r>
                        <a:rPr lang="en-US" b="0" i="1" smtClean="0">
                          <a:latin typeface="Cambria Math"/>
                        </a:rPr>
                        <m:t>𝑎𝑠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→∞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→0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will grow unbounded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orderBox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i="1" dirty="0">
                              <a:latin typeface="Cambria Math"/>
                            </a:rPr>
                            <m:t>=−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3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/>
                  <a:t>Method II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At steady state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mtClean="0"/>
                  <a:t>Algebraic Riccati </a:t>
                </a:r>
                <a:r>
                  <a:rPr lang="en-US" dirty="0" smtClean="0"/>
                  <a:t>Equation</a:t>
                </a:r>
                <a:endParaRPr lang="en-US" dirty="0" smtClean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Form Hamiltonian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8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</m:m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S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Riccati equation is a nonlinear differential equation with terminal conditions.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It has to be solved backward in time!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𝐴𝑥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r>
                        <a:rPr lang="en-US" b="0" i="1" dirty="0" smtClean="0">
                          <a:latin typeface="Cambria Math"/>
                        </a:rPr>
                        <m:t>𝑄𝑥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784" r="-3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Alternative Way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(Riccati Equation)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22936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3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𝑄𝑥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Now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orderBox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sz="20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</m:borderBox>
                  </m:oMath>
                </a14:m>
                <a:r>
                  <a:rPr lang="en-US" sz="2000" dirty="0" smtClean="0"/>
                  <a:t> boundary condition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Riccati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6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80975" y="1152928"/>
                <a:ext cx="8677276" cy="54652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Riccati solution is symmetric.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Riccati solution also gives optimal cost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80975" y="1152928"/>
                <a:ext cx="8677276" cy="5465218"/>
              </a:xfrm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Riccati Equation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𝑄𝑥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𝑄𝑥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𝐵𝑢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Recall necessary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an 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4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me511_S14__Lect.Notes_Set1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2">
        <a:dk1>
          <a:srgbClr val="000000"/>
        </a:dk1>
        <a:lt1>
          <a:srgbClr val="FFFFFF"/>
        </a:lt1>
        <a:dk2>
          <a:srgbClr val="0049B2"/>
        </a:dk2>
        <a:lt2>
          <a:srgbClr val="7E7E7E"/>
        </a:lt2>
        <a:accent1>
          <a:srgbClr val="04933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8AF"/>
        </a:accent5>
        <a:accent6>
          <a:srgbClr val="E70000"/>
        </a:accent6>
        <a:hlink>
          <a:srgbClr val="FF9123"/>
        </a:hlink>
        <a:folHlink>
          <a:srgbClr val="FFF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etter Layout.potx" id="{C6D3D107-2D19-406A-B4DE-DC53AD81D2C6}" vid="{A8C32F2A-968F-4119-8FF3-1773AC1DB1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me511_S14__Lect.Notes_Set11</Template>
  <TotalTime>439</TotalTime>
  <Words>1464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me511_S14__Lect.Notes_Set11</vt:lpstr>
      <vt:lpstr>Optimal Control</vt:lpstr>
      <vt:lpstr>Example</vt:lpstr>
      <vt:lpstr>Example</vt:lpstr>
      <vt:lpstr>Example</vt:lpstr>
      <vt:lpstr>Example</vt:lpstr>
      <vt:lpstr>Alternative Way to Find P(t) (Riccati Equation)</vt:lpstr>
      <vt:lpstr>Riccati Solution</vt:lpstr>
      <vt:lpstr>Riccati Equation Properties</vt:lpstr>
      <vt:lpstr>Solving for an Optimal Cost</vt:lpstr>
      <vt:lpstr>Optimal Cost</vt:lpstr>
      <vt:lpstr>Optimal Cost</vt:lpstr>
      <vt:lpstr>Steady State Optimal Control</vt:lpstr>
      <vt:lpstr>Steady State Optimal Control</vt:lpstr>
      <vt:lpstr>Steady State Optimal Control</vt:lpstr>
      <vt:lpstr>Steady State Optimal Control</vt:lpstr>
      <vt:lpstr>Steady State Optimal Control</vt:lpstr>
      <vt:lpstr>Steady State Optimal Control</vt:lpstr>
      <vt:lpstr>Alternate Method</vt:lpstr>
    </vt:vector>
  </TitlesOfParts>
  <Company>Sauer-Danfoss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Optimization</dc:title>
  <dc:creator>Jason Nicholson</dc:creator>
  <cp:lastModifiedBy>Jason Nicholson</cp:lastModifiedBy>
  <cp:revision>76</cp:revision>
  <dcterms:created xsi:type="dcterms:W3CDTF">2014-04-10T17:00:47Z</dcterms:created>
  <dcterms:modified xsi:type="dcterms:W3CDTF">2014-04-24T00:19:42Z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-18939463</vt:i4>
  </property>
  <property fmtid="{D5CDD505-2E9C-101B-9397-08002B2CF9AE}" pid="3" name="_NewReviewCycle">
    <vt:lpwstr/>
  </property>
  <property fmtid="{D5CDD505-2E9C-101B-9397-08002B2CF9AE}" pid="4" name="_EmailSubject">
    <vt:lpwstr>Ny ppt template</vt:lpwstr>
  </property>
  <property fmtid="{D5CDD505-2E9C-101B-9397-08002B2CF9AE}" pid="5" name="_AuthorEmail">
    <vt:lpwstr>HSchou@danfoss.com</vt:lpwstr>
  </property>
  <property fmtid="{D5CDD505-2E9C-101B-9397-08002B2CF9AE}" pid="6" name="_AuthorEmailDisplayName">
    <vt:lpwstr>Hanne Schou</vt:lpwstr>
  </property>
  <property fmtid="{D5CDD505-2E9C-101B-9397-08002B2CF9AE}" pid="7" name="_PreviousAdHocReviewCycleID">
    <vt:i4>1286069556</vt:i4>
  </property>
</Properties>
</file>