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418cf69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418cf69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418cf69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5418cf69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5418cf69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5418cf69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5418cf69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5418cf69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5418cf69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5418cf69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5418cf69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5418cf69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56050" y="949225"/>
            <a:ext cx="5298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Times New Roman"/>
                <a:ea typeface="Times New Roman"/>
                <a:cs typeface="Times New Roman"/>
                <a:sym typeface="Times New Roman"/>
              </a:rPr>
              <a:t>Feedback Form with Live Preview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72000" y="25717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A Simple Web Development Project</a:t>
            </a:r>
            <a:endParaRPr sz="3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•This project is a simple web application that demonstrates: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840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HTML form creation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CSS styling for a professional layout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84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JavaScript for live updates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Users enter their Name, Email, and Message in the form, and see a live preview instantly.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•- HTML: Structure of the form and preview section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•- CSS: Styling, fonts, and layout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•- JavaScript: Logic for updating preview dynamically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•- Google Fonts: Different font styles for professional look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401320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Simple and clean feedback form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Live preview of Name, Email, and Message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Different fonts for form and preview section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Responsive and professional design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Beginner-friendly project for students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Times New Roman"/>
                <a:ea typeface="Times New Roman"/>
                <a:cs typeface="Times New Roman"/>
                <a:sym typeface="Times New Roman"/>
              </a:rPr>
              <a:t>Code 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86080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The project is separated into three files: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1. index.html - HTML structure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2. style.css - Styling and layout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3. script.js - JavaScript logic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6080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This separation ensures clean and professional coding practices.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Times New Roman"/>
                <a:ea typeface="Times New Roman"/>
                <a:cs typeface="Times New Roman"/>
                <a:sym typeface="Times New Roman"/>
              </a:rPr>
              <a:t>Output 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40132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When a user types into the form: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Name updates instantly in preview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Email is displayed live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Feedback message is shown in real-time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13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This simulates a professional 'Contact Us' form with preview functionality.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86080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This project is a perfect starting point for beginners in web development.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It covers: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• Basic HTML forms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• Styling with CSS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Times New Roman"/>
                <a:ea typeface="Times New Roman"/>
                <a:cs typeface="Times New Roman"/>
                <a:sym typeface="Times New Roman"/>
              </a:rPr>
              <a:t>• DOM manipulation with JavaScript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