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899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Novich" userId="6a16c799-5ea6-4cee-ab07-cafff9fe9daa" providerId="ADAL" clId="{DB90D2A8-5E17-47D7-A9E7-5600796BBEB7}"/>
    <pc:docChg chg="undo custSel modSld">
      <pc:chgData name="jason Novich" userId="6a16c799-5ea6-4cee-ab07-cafff9fe9daa" providerId="ADAL" clId="{DB90D2A8-5E17-47D7-A9E7-5600796BBEB7}" dt="2020-11-13T13:22:37.170" v="14" actId="1076"/>
      <pc:docMkLst>
        <pc:docMk/>
      </pc:docMkLst>
      <pc:sldChg chg="addSp delSp modSp mod">
        <pc:chgData name="jason Novich" userId="6a16c799-5ea6-4cee-ab07-cafff9fe9daa" providerId="ADAL" clId="{DB90D2A8-5E17-47D7-A9E7-5600796BBEB7}" dt="2020-11-13T13:22:37.170" v="14" actId="1076"/>
        <pc:sldMkLst>
          <pc:docMk/>
          <pc:sldMk cId="3657077182" sldId="1899"/>
        </pc:sldMkLst>
        <pc:spChg chg="mod">
          <ac:chgData name="jason Novich" userId="6a16c799-5ea6-4cee-ab07-cafff9fe9daa" providerId="ADAL" clId="{DB90D2A8-5E17-47D7-A9E7-5600796BBEB7}" dt="2020-11-13T13:21:44.886" v="4" actId="164"/>
          <ac:spMkLst>
            <pc:docMk/>
            <pc:sldMk cId="3657077182" sldId="1899"/>
            <ac:spMk id="3" creationId="{0DBCF447-FA6E-4284-AF7B-F79A19310A72}"/>
          </ac:spMkLst>
        </pc:spChg>
        <pc:spChg chg="mod">
          <ac:chgData name="jason Novich" userId="6a16c799-5ea6-4cee-ab07-cafff9fe9daa" providerId="ADAL" clId="{DB90D2A8-5E17-47D7-A9E7-5600796BBEB7}" dt="2020-11-13T13:21:47.457" v="5" actId="1076"/>
          <ac:spMkLst>
            <pc:docMk/>
            <pc:sldMk cId="3657077182" sldId="1899"/>
            <ac:spMk id="4" creationId="{62240CE4-6279-46BF-B6F5-73A3AACDA945}"/>
          </ac:spMkLst>
        </pc:spChg>
        <pc:spChg chg="add mod">
          <ac:chgData name="jason Novich" userId="6a16c799-5ea6-4cee-ab07-cafff9fe9daa" providerId="ADAL" clId="{DB90D2A8-5E17-47D7-A9E7-5600796BBEB7}" dt="2020-11-13T13:22:20.857" v="12" actId="1076"/>
          <ac:spMkLst>
            <pc:docMk/>
            <pc:sldMk cId="3657077182" sldId="1899"/>
            <ac:spMk id="8" creationId="{2EDC9FE9-F00D-4E80-96EB-690DD170CF15}"/>
          </ac:spMkLst>
        </pc:spChg>
        <pc:spChg chg="add mod">
          <ac:chgData name="jason Novich" userId="6a16c799-5ea6-4cee-ab07-cafff9fe9daa" providerId="ADAL" clId="{DB90D2A8-5E17-47D7-A9E7-5600796BBEB7}" dt="2020-11-13T13:22:37.170" v="14" actId="1076"/>
          <ac:spMkLst>
            <pc:docMk/>
            <pc:sldMk cId="3657077182" sldId="1899"/>
            <ac:spMk id="9" creationId="{67486AE7-74D1-4BB2-8A0F-EE5EFBE9CC5D}"/>
          </ac:spMkLst>
        </pc:spChg>
        <pc:spChg chg="del mod">
          <ac:chgData name="jason Novich" userId="6a16c799-5ea6-4cee-ab07-cafff9fe9daa" providerId="ADAL" clId="{DB90D2A8-5E17-47D7-A9E7-5600796BBEB7}" dt="2020-11-13T13:22:14.505" v="11" actId="478"/>
          <ac:spMkLst>
            <pc:docMk/>
            <pc:sldMk cId="3657077182" sldId="1899"/>
            <ac:spMk id="11" creationId="{61BE8783-BEE1-48F1-97EC-87BA23BA1E28}"/>
          </ac:spMkLst>
        </pc:spChg>
        <pc:spChg chg="del mod">
          <ac:chgData name="jason Novich" userId="6a16c799-5ea6-4cee-ab07-cafff9fe9daa" providerId="ADAL" clId="{DB90D2A8-5E17-47D7-A9E7-5600796BBEB7}" dt="2020-11-13T13:22:11.608" v="10" actId="478"/>
          <ac:spMkLst>
            <pc:docMk/>
            <pc:sldMk cId="3657077182" sldId="1899"/>
            <ac:spMk id="13" creationId="{3931F964-D0FF-452F-AA2B-2A6C4DF695A8}"/>
          </ac:spMkLst>
        </pc:spChg>
        <pc:spChg chg="mod">
          <ac:chgData name="jason Novich" userId="6a16c799-5ea6-4cee-ab07-cafff9fe9daa" providerId="ADAL" clId="{DB90D2A8-5E17-47D7-A9E7-5600796BBEB7}" dt="2020-11-13T13:21:44.886" v="4" actId="164"/>
          <ac:spMkLst>
            <pc:docMk/>
            <pc:sldMk cId="3657077182" sldId="1899"/>
            <ac:spMk id="39" creationId="{5E545342-6E24-467D-B8E1-E311DCB659FB}"/>
          </ac:spMkLst>
        </pc:spChg>
        <pc:spChg chg="mod">
          <ac:chgData name="jason Novich" userId="6a16c799-5ea6-4cee-ab07-cafff9fe9daa" providerId="ADAL" clId="{DB90D2A8-5E17-47D7-A9E7-5600796BBEB7}" dt="2020-11-13T13:21:44.886" v="4" actId="164"/>
          <ac:spMkLst>
            <pc:docMk/>
            <pc:sldMk cId="3657077182" sldId="1899"/>
            <ac:spMk id="48" creationId="{2EB4FBAA-2C41-49DF-A938-73A5E65A6FEC}"/>
          </ac:spMkLst>
        </pc:spChg>
        <pc:spChg chg="mod">
          <ac:chgData name="jason Novich" userId="6a16c799-5ea6-4cee-ab07-cafff9fe9daa" providerId="ADAL" clId="{DB90D2A8-5E17-47D7-A9E7-5600796BBEB7}" dt="2020-11-13T13:21:44.886" v="4" actId="164"/>
          <ac:spMkLst>
            <pc:docMk/>
            <pc:sldMk cId="3657077182" sldId="1899"/>
            <ac:spMk id="50" creationId="{F1522818-AAD3-4820-8C52-6EAE10EB426D}"/>
          </ac:spMkLst>
        </pc:spChg>
        <pc:grpChg chg="mod">
          <ac:chgData name="jason Novich" userId="6a16c799-5ea6-4cee-ab07-cafff9fe9daa" providerId="ADAL" clId="{DB90D2A8-5E17-47D7-A9E7-5600796BBEB7}" dt="2020-11-13T13:21:44.886" v="4" actId="164"/>
          <ac:grpSpMkLst>
            <pc:docMk/>
            <pc:sldMk cId="3657077182" sldId="1899"/>
            <ac:grpSpMk id="2" creationId="{4123A0C7-80BF-4219-8BE4-9F88F6F93F62}"/>
          </ac:grpSpMkLst>
        </pc:grpChg>
        <pc:grpChg chg="add mod">
          <ac:chgData name="jason Novich" userId="6a16c799-5ea6-4cee-ab07-cafff9fe9daa" providerId="ADAL" clId="{DB90D2A8-5E17-47D7-A9E7-5600796BBEB7}" dt="2020-11-13T13:21:44.886" v="4" actId="164"/>
          <ac:grpSpMkLst>
            <pc:docMk/>
            <pc:sldMk cId="3657077182" sldId="1899"/>
            <ac:grpSpMk id="7" creationId="{2830B2A1-1CCF-42F8-839B-AB5E6A8E986A}"/>
          </ac:grpSpMkLst>
        </pc:grpChg>
        <pc:picChg chg="mod">
          <ac:chgData name="jason Novich" userId="6a16c799-5ea6-4cee-ab07-cafff9fe9daa" providerId="ADAL" clId="{DB90D2A8-5E17-47D7-A9E7-5600796BBEB7}" dt="2020-11-13T13:21:44.886" v="4" actId="164"/>
          <ac:picMkLst>
            <pc:docMk/>
            <pc:sldMk cId="3657077182" sldId="1899"/>
            <ac:picMk id="5" creationId="{0317FFBD-4771-4565-9DDB-BA9CD08EAB1B}"/>
          </ac:picMkLst>
        </pc:picChg>
        <pc:picChg chg="mod">
          <ac:chgData name="jason Novich" userId="6a16c799-5ea6-4cee-ab07-cafff9fe9daa" providerId="ADAL" clId="{DB90D2A8-5E17-47D7-A9E7-5600796BBEB7}" dt="2020-11-13T13:21:44.886" v="4" actId="164"/>
          <ac:picMkLst>
            <pc:docMk/>
            <pc:sldMk cId="3657077182" sldId="1899"/>
            <ac:picMk id="6" creationId="{755EE4C5-4083-4BDC-A8D7-FB7362CAD3EE}"/>
          </ac:picMkLst>
        </pc:picChg>
        <pc:picChg chg="mod">
          <ac:chgData name="jason Novich" userId="6a16c799-5ea6-4cee-ab07-cafff9fe9daa" providerId="ADAL" clId="{DB90D2A8-5E17-47D7-A9E7-5600796BBEB7}" dt="2020-11-13T13:21:44.886" v="4" actId="164"/>
          <ac:picMkLst>
            <pc:docMk/>
            <pc:sldMk cId="3657077182" sldId="1899"/>
            <ac:picMk id="10" creationId="{02C87D74-9ACC-4925-9815-4385452D0BD5}"/>
          </ac:picMkLst>
        </pc:picChg>
        <pc:picChg chg="mod">
          <ac:chgData name="jason Novich" userId="6a16c799-5ea6-4cee-ab07-cafff9fe9daa" providerId="ADAL" clId="{DB90D2A8-5E17-47D7-A9E7-5600796BBEB7}" dt="2020-11-13T13:21:44.886" v="4" actId="164"/>
          <ac:picMkLst>
            <pc:docMk/>
            <pc:sldMk cId="3657077182" sldId="1899"/>
            <ac:picMk id="12" creationId="{B2FCD3AB-FD02-4FAF-882E-FFC21B89ECD5}"/>
          </ac:picMkLst>
        </pc:picChg>
        <pc:picChg chg="mod">
          <ac:chgData name="jason Novich" userId="6a16c799-5ea6-4cee-ab07-cafff9fe9daa" providerId="ADAL" clId="{DB90D2A8-5E17-47D7-A9E7-5600796BBEB7}" dt="2020-11-13T13:21:44.886" v="4" actId="164"/>
          <ac:picMkLst>
            <pc:docMk/>
            <pc:sldMk cId="3657077182" sldId="1899"/>
            <ac:picMk id="54" creationId="{413F318E-A19B-41E6-8D1B-3617969024D6}"/>
          </ac:picMkLst>
        </pc:picChg>
        <pc:cxnChg chg="mod">
          <ac:chgData name="jason Novich" userId="6a16c799-5ea6-4cee-ab07-cafff9fe9daa" providerId="ADAL" clId="{DB90D2A8-5E17-47D7-A9E7-5600796BBEB7}" dt="2020-11-13T13:21:44.886" v="4" actId="164"/>
          <ac:cxnSpMkLst>
            <pc:docMk/>
            <pc:sldMk cId="3657077182" sldId="1899"/>
            <ac:cxnSpMk id="40" creationId="{30FAAF27-D013-4829-B692-C234F72E06B0}"/>
          </ac:cxnSpMkLst>
        </pc:cxnChg>
        <pc:cxnChg chg="mod">
          <ac:chgData name="jason Novich" userId="6a16c799-5ea6-4cee-ab07-cafff9fe9daa" providerId="ADAL" clId="{DB90D2A8-5E17-47D7-A9E7-5600796BBEB7}" dt="2020-11-13T13:21:44.886" v="4" actId="164"/>
          <ac:cxnSpMkLst>
            <pc:docMk/>
            <pc:sldMk cId="3657077182" sldId="1899"/>
            <ac:cxnSpMk id="41" creationId="{25DA4747-E2EA-4905-8C87-0489A7286EF1}"/>
          </ac:cxnSpMkLst>
        </pc:cxnChg>
        <pc:cxnChg chg="mod">
          <ac:chgData name="jason Novich" userId="6a16c799-5ea6-4cee-ab07-cafff9fe9daa" providerId="ADAL" clId="{DB90D2A8-5E17-47D7-A9E7-5600796BBEB7}" dt="2020-11-13T13:21:44.886" v="4" actId="164"/>
          <ac:cxnSpMkLst>
            <pc:docMk/>
            <pc:sldMk cId="3657077182" sldId="1899"/>
            <ac:cxnSpMk id="42" creationId="{227977CE-92DE-45A2-97CD-B23D2224465D}"/>
          </ac:cxnSpMkLst>
        </pc:cxnChg>
        <pc:cxnChg chg="mod">
          <ac:chgData name="jason Novich" userId="6a16c799-5ea6-4cee-ab07-cafff9fe9daa" providerId="ADAL" clId="{DB90D2A8-5E17-47D7-A9E7-5600796BBEB7}" dt="2020-11-13T13:21:44.886" v="4" actId="164"/>
          <ac:cxnSpMkLst>
            <pc:docMk/>
            <pc:sldMk cId="3657077182" sldId="1899"/>
            <ac:cxnSpMk id="43" creationId="{57073BED-5384-4353-A286-885FBCD96EFB}"/>
          </ac:cxnSpMkLst>
        </pc:cxnChg>
        <pc:cxnChg chg="mod">
          <ac:chgData name="jason Novich" userId="6a16c799-5ea6-4cee-ab07-cafff9fe9daa" providerId="ADAL" clId="{DB90D2A8-5E17-47D7-A9E7-5600796BBEB7}" dt="2020-11-13T13:21:44.886" v="4" actId="164"/>
          <ac:cxnSpMkLst>
            <pc:docMk/>
            <pc:sldMk cId="3657077182" sldId="1899"/>
            <ac:cxnSpMk id="44" creationId="{92D83BBD-39F3-4FC5-A508-BFC8F0EA712B}"/>
          </ac:cxnSpMkLst>
        </pc:cxnChg>
        <pc:cxnChg chg="mod">
          <ac:chgData name="jason Novich" userId="6a16c799-5ea6-4cee-ab07-cafff9fe9daa" providerId="ADAL" clId="{DB90D2A8-5E17-47D7-A9E7-5600796BBEB7}" dt="2020-11-13T13:21:44.886" v="4" actId="164"/>
          <ac:cxnSpMkLst>
            <pc:docMk/>
            <pc:sldMk cId="3657077182" sldId="1899"/>
            <ac:cxnSpMk id="45" creationId="{B1F780C3-D411-4BCA-A565-6F2236BC64E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808F-2EE0-4830-BDA0-1CDF202EC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2BB65-1309-4CEC-9461-98D588FB8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FF753-E71E-48BD-A581-894EEF36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08D4-182B-4DD8-A2EC-7D22D1265E82}" type="datetimeFigureOut">
              <a:rPr lang="LID4096" smtClean="0"/>
              <a:t>11/13/2020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D13FA-6267-43AB-AFC9-2D2E90C1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6DFF8-7715-48D7-A306-25E27D88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A3D4-F2EB-48FE-B07E-DD1E40B59A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851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C9EB3-D545-48DF-9F76-C1248FB0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AB131-50C1-40F1-85F3-0EB31E3D5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6B36F-7AA2-46A4-B7E8-85B403D7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08D4-182B-4DD8-A2EC-7D22D1265E82}" type="datetimeFigureOut">
              <a:rPr lang="LID4096" smtClean="0"/>
              <a:t>11/13/2020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EFB3F-1233-4988-92C0-11E665301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4315C-1D15-431B-B24C-04798C158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A3D4-F2EB-48FE-B07E-DD1E40B59A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500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D4C3D-4819-4B8C-B2EE-BF82AB0EC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7D3C7-6376-4F2A-83D9-E393C62BC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CCEAD-0A86-4EE9-BF37-75F3A59F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08D4-182B-4DD8-A2EC-7D22D1265E82}" type="datetimeFigureOut">
              <a:rPr lang="LID4096" smtClean="0"/>
              <a:t>11/13/2020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E46D7-9631-4A7A-AC2F-2FD90EEB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3B262-6BAF-477E-8748-D54787BB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A3D4-F2EB-48FE-B07E-DD1E40B59A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7487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CB4D-B0FC-40A7-8BE4-3D6CF867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8CE29-78BD-4771-AA4E-B9AE7C5BD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870AC-0EA0-458C-B7CC-800FD4319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08D4-182B-4DD8-A2EC-7D22D1265E82}" type="datetimeFigureOut">
              <a:rPr lang="LID4096" smtClean="0"/>
              <a:t>11/13/2020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7C3E8-C088-4532-B3DE-59E66A07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0B34C-3D76-4E0B-8B97-64D581B9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A3D4-F2EB-48FE-B07E-DD1E40B59A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619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5B30-693B-4834-84B1-FB9024B4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A1B2D-9762-49AD-A4BB-EFDDFE110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6CB4B-ABDF-4F17-8360-78A08F71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08D4-182B-4DD8-A2EC-7D22D1265E82}" type="datetimeFigureOut">
              <a:rPr lang="LID4096" smtClean="0"/>
              <a:t>11/13/2020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FB7BE-B541-42CA-8479-576AEBCD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3F260-C415-4110-8E49-B0C161BF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A3D4-F2EB-48FE-B07E-DD1E40B59A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3302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236B-F05F-479B-87CF-AEA7B8DA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433AD-0275-483B-8108-AFD9075B0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D374-8082-481F-9B46-17DE71544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19D82-CD4A-41C3-8F63-BF7A5747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08D4-182B-4DD8-A2EC-7D22D1265E82}" type="datetimeFigureOut">
              <a:rPr lang="LID4096" smtClean="0"/>
              <a:t>11/13/2020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7EBD0-AF54-4588-A2D4-79543E75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971FA-5B39-4889-A04E-4A5AE239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A3D4-F2EB-48FE-B07E-DD1E40B59A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7846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67319-04A3-4D22-97E2-AD4446FA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E5507-3D70-41B7-9316-7AEBB7321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E3DC1-4D6C-4676-8496-37270012D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FBDB0-8E80-432F-A3E8-5465EB462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D97AB-B029-4ADB-A13D-EA5CB9C10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4B780C-5C25-4B6D-9385-07A1E094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08D4-182B-4DD8-A2EC-7D22D1265E82}" type="datetimeFigureOut">
              <a:rPr lang="LID4096" smtClean="0"/>
              <a:t>11/13/2020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45D551-9308-4C49-B455-0105B349F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F9C98E-D1DE-4EE6-9AA8-2C100E951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A3D4-F2EB-48FE-B07E-DD1E40B59A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849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93D7-0479-42AD-A3D7-4D2078CC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9129BB-B2D3-4987-9A9C-31C69CCE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08D4-182B-4DD8-A2EC-7D22D1265E82}" type="datetimeFigureOut">
              <a:rPr lang="LID4096" smtClean="0"/>
              <a:t>11/13/2020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D9E82-69AC-4D29-BFA7-0636A568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BDB2-A6F3-443D-A494-2AC1B4DC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A3D4-F2EB-48FE-B07E-DD1E40B59A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889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08B9FB-C4C2-48DE-815F-032AFB20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08D4-182B-4DD8-A2EC-7D22D1265E82}" type="datetimeFigureOut">
              <a:rPr lang="LID4096" smtClean="0"/>
              <a:t>11/13/2020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8E5B34-5E71-4229-9405-0E3AA1769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8F36A-22A1-45EE-A802-8F951BD4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A3D4-F2EB-48FE-B07E-DD1E40B59A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520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D8DE-86CC-438B-84CD-5F96A749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C10C2-7698-453E-B782-B85914C3F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7D83B-3812-4AC3-A60E-810E9CA48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3A842-C81E-4BA2-9126-49DCD43A6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08D4-182B-4DD8-A2EC-7D22D1265E82}" type="datetimeFigureOut">
              <a:rPr lang="LID4096" smtClean="0"/>
              <a:t>11/13/2020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F35AD-4FB3-4C10-8B23-C786D7F5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A4F1A-66E2-46FC-896F-5A443566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A3D4-F2EB-48FE-B07E-DD1E40B59A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1270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7045-64E5-4263-9D85-CBEB7C8A6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B9CF3-3E5D-439E-9BF4-21B154243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78565-CEE6-4BF3-9B13-0A2367618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765AA-BBFA-4FF7-86D3-9830B5DA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08D4-182B-4DD8-A2EC-7D22D1265E82}" type="datetimeFigureOut">
              <a:rPr lang="LID4096" smtClean="0"/>
              <a:t>11/13/2020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089C8-C73D-4E1F-8F57-55FE1C11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8BE94-C158-412E-974A-728EFAE6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A3D4-F2EB-48FE-B07E-DD1E40B59A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216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F1BF2-59AA-437E-AE9B-DD0D71C9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FB294-2807-486E-8481-CBEFEF516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B9D05-F6F3-4AB8-86AD-363B6D68E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D08D4-182B-4DD8-A2EC-7D22D1265E82}" type="datetimeFigureOut">
              <a:rPr lang="LID4096" smtClean="0"/>
              <a:t>11/13/2020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FC835-5463-4141-BA34-FE3D79824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510AD-3526-4FBC-B49B-FF2D6C3B9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4A3D4-F2EB-48FE-B07E-DD1E40B59A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796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123A0C7-80BF-4219-8BE4-9F88F6F93F62}"/>
              </a:ext>
            </a:extLst>
          </p:cNvPr>
          <p:cNvGrpSpPr/>
          <p:nvPr/>
        </p:nvGrpSpPr>
        <p:grpSpPr>
          <a:xfrm>
            <a:off x="3317152" y="3778515"/>
            <a:ext cx="6059680" cy="822907"/>
            <a:chOff x="6399769" y="8261698"/>
            <a:chExt cx="12119359" cy="164581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755EE4C5-4083-4BDC-A8D7-FB7362CAD3EE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99769" y="8261698"/>
              <a:ext cx="2925890" cy="164581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02C87D74-9ACC-4925-9815-4385452D0BD5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70621" y="8261699"/>
              <a:ext cx="2925890" cy="164581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B2FCD3AB-FD02-4FAF-882E-FFC21B89ECD5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593238" y="8261699"/>
              <a:ext cx="2925890" cy="1645813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E545342-6E24-467D-B8E1-E311DCB659FB}"/>
              </a:ext>
            </a:extLst>
          </p:cNvPr>
          <p:cNvSpPr txBox="1"/>
          <p:nvPr/>
        </p:nvSpPr>
        <p:spPr>
          <a:xfrm>
            <a:off x="3386581" y="4153747"/>
            <a:ext cx="14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ISP1 / Router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FAAF27-D013-4829-B692-C234F72E06B0}"/>
              </a:ext>
            </a:extLst>
          </p:cNvPr>
          <p:cNvCxnSpPr>
            <a:cxnSpLocks/>
          </p:cNvCxnSpPr>
          <p:nvPr/>
        </p:nvCxnSpPr>
        <p:spPr>
          <a:xfrm>
            <a:off x="2874150" y="4303749"/>
            <a:ext cx="338749" cy="0"/>
          </a:xfrm>
          <a:prstGeom prst="straightConnector1">
            <a:avLst/>
          </a:prstGeom>
          <a:ln w="28575">
            <a:solidFill>
              <a:srgbClr val="00206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5DA4747-E2EA-4905-8C87-0489A7286EF1}"/>
              </a:ext>
            </a:extLst>
          </p:cNvPr>
          <p:cNvCxnSpPr>
            <a:cxnSpLocks/>
          </p:cNvCxnSpPr>
          <p:nvPr/>
        </p:nvCxnSpPr>
        <p:spPr>
          <a:xfrm>
            <a:off x="4815514" y="4303749"/>
            <a:ext cx="716977" cy="0"/>
          </a:xfrm>
          <a:prstGeom prst="straightConnector1">
            <a:avLst/>
          </a:prstGeom>
          <a:ln w="28575">
            <a:solidFill>
              <a:srgbClr val="00206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7977CE-92DE-45A2-97CD-B23D2224465D}"/>
              </a:ext>
            </a:extLst>
          </p:cNvPr>
          <p:cNvCxnSpPr>
            <a:cxnSpLocks/>
          </p:cNvCxnSpPr>
          <p:nvPr/>
        </p:nvCxnSpPr>
        <p:spPr>
          <a:xfrm>
            <a:off x="7138722" y="4303749"/>
            <a:ext cx="716977" cy="0"/>
          </a:xfrm>
          <a:prstGeom prst="straightConnector1">
            <a:avLst/>
          </a:prstGeom>
          <a:ln w="28575">
            <a:solidFill>
              <a:srgbClr val="00206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7073BED-5384-4353-A286-885FBCD96EFB}"/>
              </a:ext>
            </a:extLst>
          </p:cNvPr>
          <p:cNvCxnSpPr>
            <a:cxnSpLocks/>
          </p:cNvCxnSpPr>
          <p:nvPr/>
        </p:nvCxnSpPr>
        <p:spPr>
          <a:xfrm>
            <a:off x="9437419" y="4295437"/>
            <a:ext cx="338749" cy="0"/>
          </a:xfrm>
          <a:prstGeom prst="straightConnector1">
            <a:avLst/>
          </a:prstGeom>
          <a:ln w="28575">
            <a:solidFill>
              <a:srgbClr val="00206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D83BBD-39F3-4FC5-A508-BFC8F0EA712B}"/>
              </a:ext>
            </a:extLst>
          </p:cNvPr>
          <p:cNvCxnSpPr>
            <a:cxnSpLocks/>
          </p:cNvCxnSpPr>
          <p:nvPr/>
        </p:nvCxnSpPr>
        <p:spPr>
          <a:xfrm>
            <a:off x="1841586" y="4295437"/>
            <a:ext cx="338687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1F780C3-D411-4BCA-A565-6F2236BC64ED}"/>
              </a:ext>
            </a:extLst>
          </p:cNvPr>
          <p:cNvCxnSpPr>
            <a:cxnSpLocks/>
          </p:cNvCxnSpPr>
          <p:nvPr/>
        </p:nvCxnSpPr>
        <p:spPr>
          <a:xfrm>
            <a:off x="10548239" y="4277278"/>
            <a:ext cx="338687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EB4FBAA-2C41-49DF-A938-73A5E65A6FEC}"/>
              </a:ext>
            </a:extLst>
          </p:cNvPr>
          <p:cNvSpPr>
            <a:spLocks noChangeAspect="1"/>
          </p:cNvSpPr>
          <p:nvPr/>
        </p:nvSpPr>
        <p:spPr>
          <a:xfrm>
            <a:off x="10973420" y="4112569"/>
            <a:ext cx="838279" cy="36573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4" tIns="45717" rIns="91434" bIns="4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ECF3F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decoder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1522818-AAD3-4820-8C52-6EAE10EB426D}"/>
              </a:ext>
            </a:extLst>
          </p:cNvPr>
          <p:cNvSpPr>
            <a:spLocks noChangeAspect="1"/>
          </p:cNvSpPr>
          <p:nvPr/>
        </p:nvSpPr>
        <p:spPr>
          <a:xfrm>
            <a:off x="993222" y="4120881"/>
            <a:ext cx="796119" cy="365736"/>
          </a:xfrm>
          <a:prstGeom prst="rect">
            <a:avLst/>
          </a:prstGeom>
          <a:solidFill>
            <a:srgbClr val="ECF3FA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4" tIns="45717" rIns="91434" bIns="4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0022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 source</a:t>
            </a:r>
          </a:p>
        </p:txBody>
      </p:sp>
      <p:pic>
        <p:nvPicPr>
          <p:cNvPr id="54" name="Picture 53" descr="Logo, icon&#10;&#10;Description automatically generated">
            <a:extLst>
              <a:ext uri="{FF2B5EF4-FFF2-40B4-BE49-F238E27FC236}">
                <a16:creationId xmlns:a16="http://schemas.microsoft.com/office/drawing/2014/main" id="{413F318E-A19B-41E6-8D1B-3617969024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9183" y="4120882"/>
            <a:ext cx="637954" cy="2876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BCF447-FA6E-4284-AF7B-F79A19310A72}"/>
              </a:ext>
            </a:extLst>
          </p:cNvPr>
          <p:cNvSpPr txBox="1"/>
          <p:nvPr/>
        </p:nvSpPr>
        <p:spPr>
          <a:xfrm>
            <a:off x="2068811" y="4408533"/>
            <a:ext cx="1059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Protector</a:t>
            </a:r>
          </a:p>
          <a:p>
            <a:pPr algn="ctr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240CE4-6279-46BF-B6F5-73A3AACDA945}"/>
              </a:ext>
            </a:extLst>
          </p:cNvPr>
          <p:cNvSpPr txBox="1"/>
          <p:nvPr/>
        </p:nvSpPr>
        <p:spPr>
          <a:xfrm>
            <a:off x="9509792" y="4408533"/>
            <a:ext cx="1059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Sentinel</a:t>
            </a:r>
          </a:p>
          <a:p>
            <a:pPr algn="ctr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Receiver</a:t>
            </a:r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0317FFBD-4771-4565-9DDB-BA9CD08EAB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7958" y="4166448"/>
            <a:ext cx="637954" cy="2876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DC9FE9-F00D-4E80-96EB-690DD170CF15}"/>
              </a:ext>
            </a:extLst>
          </p:cNvPr>
          <p:cNvSpPr txBox="1"/>
          <p:nvPr/>
        </p:nvSpPr>
        <p:spPr>
          <a:xfrm>
            <a:off x="5736960" y="4048664"/>
            <a:ext cx="117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</a:t>
            </a:r>
          </a:p>
          <a:p>
            <a:pPr algn="ctr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Bench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486AE7-74D1-4BB2-8A0F-EE5EFBE9CC5D}"/>
              </a:ext>
            </a:extLst>
          </p:cNvPr>
          <p:cNvSpPr txBox="1"/>
          <p:nvPr/>
        </p:nvSpPr>
        <p:spPr>
          <a:xfrm>
            <a:off x="7913887" y="4165994"/>
            <a:ext cx="14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ISP2 / Router</a:t>
            </a:r>
          </a:p>
        </p:txBody>
      </p:sp>
    </p:spTree>
    <p:extLst>
      <p:ext uri="{BB962C8B-B14F-4D97-AF65-F5344CB8AC3E}">
        <p14:creationId xmlns:p14="http://schemas.microsoft.com/office/powerpoint/2010/main" val="365707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Novich</dc:creator>
  <cp:lastModifiedBy>Jason Novich</cp:lastModifiedBy>
  <cp:revision>1</cp:revision>
  <dcterms:created xsi:type="dcterms:W3CDTF">2020-11-13T13:02:56Z</dcterms:created>
  <dcterms:modified xsi:type="dcterms:W3CDTF">2020-11-13T13:22:39Z</dcterms:modified>
</cp:coreProperties>
</file>