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6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0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6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3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81C8-DC5B-4BAA-A235-D61CE073C79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1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81C8-DC5B-4BAA-A235-D61CE073C796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5364-0572-4A87-BAF3-41FE79E96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1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AOPWiki</a:t>
            </a:r>
            <a:r>
              <a:rPr lang="en-US" dirty="0"/>
              <a:t> 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Pollesch and Jason O’Brien</a:t>
            </a:r>
          </a:p>
        </p:txBody>
      </p:sp>
    </p:spTree>
    <p:extLst>
      <p:ext uri="{BB962C8B-B14F-4D97-AF65-F5344CB8AC3E}">
        <p14:creationId xmlns:p14="http://schemas.microsoft.com/office/powerpoint/2010/main" val="224928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AOPWiki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67" y="1444625"/>
            <a:ext cx="4499866" cy="4351338"/>
          </a:xfrm>
        </p:spPr>
      </p:pic>
    </p:spTree>
    <p:extLst>
      <p:ext uri="{BB962C8B-B14F-4D97-AF65-F5344CB8AC3E}">
        <p14:creationId xmlns:p14="http://schemas.microsoft.com/office/powerpoint/2010/main" val="95196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AOPWiki</a:t>
            </a:r>
            <a:r>
              <a:rPr lang="en-US" dirty="0"/>
              <a:t> - Colored by weakly connected components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1" y="1368425"/>
            <a:ext cx="4334938" cy="4351338"/>
          </a:xfrm>
        </p:spPr>
      </p:pic>
      <p:sp>
        <p:nvSpPr>
          <p:cNvPr id="6" name="TextBox 5"/>
          <p:cNvSpPr txBox="1"/>
          <p:nvPr/>
        </p:nvSpPr>
        <p:spPr>
          <a:xfrm>
            <a:off x="1733550" y="5992297"/>
            <a:ext cx="872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Weakly connected components represent distinct AOP networks within the wiki</a:t>
            </a:r>
          </a:p>
        </p:txBody>
      </p:sp>
    </p:spTree>
    <p:extLst>
      <p:ext uri="{BB962C8B-B14F-4D97-AF65-F5344CB8AC3E}">
        <p14:creationId xmlns:p14="http://schemas.microsoft.com/office/powerpoint/2010/main" val="21246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AOPWiki</a:t>
            </a:r>
            <a:r>
              <a:rPr lang="en-US" dirty="0"/>
              <a:t> - Colored by strongly connected components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368425"/>
            <a:ext cx="4351338" cy="4351338"/>
          </a:xfrm>
        </p:spPr>
      </p:pic>
      <p:sp>
        <p:nvSpPr>
          <p:cNvPr id="8" name="TextBox 7"/>
          <p:cNvSpPr txBox="1"/>
          <p:nvPr/>
        </p:nvSpPr>
        <p:spPr>
          <a:xfrm>
            <a:off x="1733550" y="5992297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Strongly connected components represent cycles or feedback loops within AOP networks within </a:t>
            </a:r>
            <a:r>
              <a:rPr lang="en-US"/>
              <a:t>the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3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AOPWiki Network Analysis</vt:lpstr>
      <vt:lpstr>The AOPWiki</vt:lpstr>
      <vt:lpstr>The AOPWiki - Colored by weakly connected components</vt:lpstr>
      <vt:lpstr>The AOPWiki - Colored by strongly connected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AOPWiki Network Analysis</dc:title>
  <dc:creator>Pollesch, Nathan</dc:creator>
  <cp:lastModifiedBy>Pollesch, Nathan</cp:lastModifiedBy>
  <cp:revision>3</cp:revision>
  <dcterms:created xsi:type="dcterms:W3CDTF">2017-05-11T21:59:01Z</dcterms:created>
  <dcterms:modified xsi:type="dcterms:W3CDTF">2017-05-11T22:06:43Z</dcterms:modified>
</cp:coreProperties>
</file>