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86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0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96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3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8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4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7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1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581C8-DC5B-4BAA-A235-D61CE073C7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1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AOPWiki</a:t>
            </a:r>
            <a:r>
              <a:rPr lang="en-US" dirty="0"/>
              <a:t> Network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Pollesch, Jason O’Brien, …</a:t>
            </a:r>
          </a:p>
        </p:txBody>
      </p:sp>
    </p:spTree>
    <p:extLst>
      <p:ext uri="{BB962C8B-B14F-4D97-AF65-F5344CB8AC3E}">
        <p14:creationId xmlns:p14="http://schemas.microsoft.com/office/powerpoint/2010/main" val="224928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The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network diagram of the Adverse Outcome Pathway Wiki database of AOPs. </a:t>
            </a:r>
          </a:p>
          <a:p>
            <a:r>
              <a:rPr lang="en-US" dirty="0"/>
              <a:t>As of: April 10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  <p:pic>
        <p:nvPicPr>
          <p:cNvPr id="17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24" y="247593"/>
            <a:ext cx="6598368" cy="638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6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414" y="622630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The </a:t>
            </a:r>
            <a:r>
              <a:rPr lang="en-US" sz="4000" dirty="0" err="1"/>
              <a:t>AOPWiki</a:t>
            </a:r>
            <a:endParaRPr lang="en-US" sz="40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7425414" y="2222830"/>
            <a:ext cx="3932237" cy="3811588"/>
          </a:xfrm>
        </p:spPr>
        <p:txBody>
          <a:bodyPr/>
          <a:lstStyle/>
          <a:p>
            <a:r>
              <a:rPr lang="en-US" dirty="0"/>
              <a:t>A network diagram of the Adverse Outcome Pathway Wiki database of AOPs. </a:t>
            </a:r>
          </a:p>
          <a:p>
            <a:r>
              <a:rPr lang="en-US" dirty="0"/>
              <a:t>In this figure, colors highlight distinct weakly connected components where an undirected path can be found between any nodes within the component (check </a:t>
            </a:r>
            <a:r>
              <a:rPr lang="en-US" dirty="0" err="1"/>
              <a:t>def’n</a:t>
            </a:r>
            <a:r>
              <a:rPr lang="en-US" dirty="0"/>
              <a:t>).</a:t>
            </a:r>
          </a:p>
          <a:p>
            <a:r>
              <a:rPr lang="en-US" dirty="0"/>
              <a:t>Within the AOP context, weakly connected components highlight AOP networks where at least one key event relationships.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7" y="126519"/>
            <a:ext cx="6527259" cy="6551952"/>
          </a:xfrm>
        </p:spPr>
      </p:pic>
    </p:spTree>
    <p:extLst>
      <p:ext uri="{BB962C8B-B14F-4D97-AF65-F5344CB8AC3E}">
        <p14:creationId xmlns:p14="http://schemas.microsoft.com/office/powerpoint/2010/main" val="149223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The </a:t>
            </a:r>
            <a:r>
              <a:rPr lang="en-US" sz="4000" dirty="0" err="1"/>
              <a:t>AOPWiki</a:t>
            </a:r>
            <a:endParaRPr lang="en-US" sz="40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network diagram of the Adverse Outcome Pathway Wiki database of AOPs. </a:t>
            </a:r>
          </a:p>
          <a:p>
            <a:r>
              <a:rPr lang="en-US" dirty="0"/>
              <a:t>In this figure, colors highlight distinct strongly connected components.  Nodes within strongly connected components have a directed path to each other node in the network.</a:t>
            </a:r>
          </a:p>
          <a:p>
            <a:r>
              <a:rPr lang="en-US" dirty="0"/>
              <a:t>Within the AOP context, a strongly connected component highlights cycles or feedback loops between Key Events.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24" y="247593"/>
            <a:ext cx="6598368" cy="6383919"/>
          </a:xfrm>
          <a:prstGeom prst="rect">
            <a:avLst/>
          </a:prstGeom>
        </p:spPr>
      </p:pic>
      <p:pic>
        <p:nvPicPr>
          <p:cNvPr id="5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24" y="123065"/>
            <a:ext cx="6632973" cy="6632973"/>
          </a:xfrm>
        </p:spPr>
      </p:pic>
    </p:spTree>
    <p:extLst>
      <p:ext uri="{BB962C8B-B14F-4D97-AF65-F5344CB8AC3E}">
        <p14:creationId xmlns:p14="http://schemas.microsoft.com/office/powerpoint/2010/main" val="170654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956</TotalTime>
  <Words>155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AOPWiki Network Analysis</vt:lpstr>
      <vt:lpstr>The AOPWiki Network</vt:lpstr>
      <vt:lpstr>The AOPWiki</vt:lpstr>
      <vt:lpstr>The AOPWiki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AOPWiki Network Analysis</dc:title>
  <dc:creator>Pollesch, Nathan</dc:creator>
  <cp:lastModifiedBy>Pollesch, Nathan</cp:lastModifiedBy>
  <cp:revision>13</cp:revision>
  <dcterms:created xsi:type="dcterms:W3CDTF">2017-05-11T21:59:01Z</dcterms:created>
  <dcterms:modified xsi:type="dcterms:W3CDTF">2017-05-12T15:37:50Z</dcterms:modified>
</cp:coreProperties>
</file>