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00C3D-1553-467D-B607-12D7706B5652}">
          <p14:sldIdLst>
            <p14:sldId id="256"/>
            <p14:sldId id="257"/>
            <p14:sldId id="266"/>
            <p14:sldId id="260"/>
            <p14:sldId id="264"/>
            <p14:sldId id="261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18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39787" y="2641600"/>
            <a:ext cx="3932237" cy="977900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As of: April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26" y="184674"/>
            <a:ext cx="3932237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99" y="218788"/>
            <a:ext cx="6781801" cy="65182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6" y="3216335"/>
            <a:ext cx="3960311" cy="364166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41626" y="1668167"/>
            <a:ext cx="3932237" cy="3619500"/>
          </a:xfrm>
        </p:spPr>
        <p:txBody>
          <a:bodyPr>
            <a:normAutofit/>
          </a:bodyPr>
          <a:lstStyle/>
          <a:p>
            <a:r>
              <a:rPr lang="en-US" dirty="0"/>
              <a:t>The AOP wiki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131 different AOPs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1058 key event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750 unique key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KEs per AOP is 4.8</a:t>
            </a:r>
          </a:p>
        </p:txBody>
      </p:sp>
    </p:spTree>
    <p:extLst>
      <p:ext uri="{BB962C8B-B14F-4D97-AF65-F5344CB8AC3E}">
        <p14:creationId xmlns:p14="http://schemas.microsoft.com/office/powerpoint/2010/main" val="6186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weakly connected components where an undirected path can be found between any nodes within the component (check </a:t>
            </a:r>
            <a:r>
              <a:rPr lang="en-US" dirty="0" err="1"/>
              <a:t>def’n</a:t>
            </a:r>
            <a:r>
              <a:rPr lang="en-US" dirty="0"/>
              <a:t>).</a:t>
            </a:r>
          </a:p>
          <a:p>
            <a:r>
              <a:rPr lang="en-US" dirty="0"/>
              <a:t>Within the AOP context, weakly connected components highlight AOP networks where at least one key event relationships.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</p:spTree>
    <p:extLst>
      <p:ext uri="{BB962C8B-B14F-4D97-AF65-F5344CB8AC3E}">
        <p14:creationId xmlns:p14="http://schemas.microsoft.com/office/powerpoint/2010/main" val="14922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network.  The largest weakly connected component has 494 key events in it, the smallest has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14" y="3141727"/>
            <a:ext cx="3924299" cy="34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strongly connected components.  Nodes within strongly connected components have a directed path to each other node in the network.</a:t>
            </a:r>
          </a:p>
          <a:p>
            <a:r>
              <a:rPr lang="en-US" dirty="0"/>
              <a:t>Within the AOP context, a strongly connected component highlights cycles or feedback loops between Key Events.</a:t>
            </a:r>
          </a:p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 there are 7 distinct cycles that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065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organization.  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8" y="3472369"/>
            <a:ext cx="2543210" cy="25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42" y="2824842"/>
            <a:ext cx="2960192" cy="3880091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46" y="2824842"/>
            <a:ext cx="1745376" cy="17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Centrality Measures in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degree of a node is the number of adjacent edges.  In this case, the key event with the highest </a:t>
            </a:r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is </a:t>
            </a:r>
            <a:r>
              <a:rPr lang="en-US" i="1" dirty="0"/>
              <a:t>Increased oxidative stress, </a:t>
            </a:r>
            <a:r>
              <a:rPr lang="en-US" dirty="0"/>
              <a:t>with 22 incident edges. </a:t>
            </a:r>
          </a:p>
          <a:p>
            <a:r>
              <a:rPr lang="en-US" i="1" dirty="0"/>
              <a:t>Increased oxidative stress </a:t>
            </a:r>
            <a:r>
              <a:rPr lang="en-US" dirty="0"/>
              <a:t>is also the key event with the highest </a:t>
            </a:r>
            <a:r>
              <a:rPr lang="en-US" dirty="0">
                <a:solidFill>
                  <a:srgbClr val="00FF00"/>
                </a:solidFill>
              </a:rPr>
              <a:t>betweenness</a:t>
            </a:r>
            <a:r>
              <a:rPr lang="en-US" dirty="0"/>
              <a:t> value, meaning that in the </a:t>
            </a:r>
            <a:r>
              <a:rPr lang="en-US" dirty="0" err="1"/>
              <a:t>AOPwiki</a:t>
            </a:r>
            <a:r>
              <a:rPr lang="en-US" dirty="0"/>
              <a:t>, from a non-directed standpoint, it has the most shortest paths between other nodes that travel through it.</a:t>
            </a:r>
          </a:p>
          <a:p>
            <a:r>
              <a:rPr lang="en-US" dirty="0"/>
              <a:t>When it comes to </a:t>
            </a:r>
            <a:r>
              <a:rPr lang="en-US" dirty="0">
                <a:solidFill>
                  <a:srgbClr val="A020F0"/>
                </a:solidFill>
              </a:rPr>
              <a:t>closeness</a:t>
            </a:r>
            <a:r>
              <a:rPr lang="en-US" dirty="0"/>
              <a:t> however, which is a measure of distance between nodes on those shortest paths, </a:t>
            </a:r>
            <a:r>
              <a:rPr lang="en-US" i="1" dirty="0"/>
              <a:t>Suppression, Constitutive </a:t>
            </a:r>
            <a:r>
              <a:rPr lang="en-US" i="1" dirty="0" err="1"/>
              <a:t>androstane</a:t>
            </a:r>
            <a:r>
              <a:rPr lang="en-US" i="1" dirty="0"/>
              <a:t> receptor, NR1l3, </a:t>
            </a:r>
            <a:r>
              <a:rPr lang="en-US" dirty="0"/>
              <a:t>is the closest.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0" y="0"/>
            <a:ext cx="6851750" cy="6751392"/>
          </a:xfrm>
        </p:spPr>
      </p:pic>
    </p:spTree>
    <p:extLst>
      <p:ext uri="{BB962C8B-B14F-4D97-AF65-F5344CB8AC3E}">
        <p14:creationId xmlns:p14="http://schemas.microsoft.com/office/powerpoint/2010/main" val="178256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425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AOPWiki Network Analysis</vt:lpstr>
      <vt:lpstr>The Complete AOPwiki Network</vt:lpstr>
      <vt:lpstr>The Complete AOPwiki Network</vt:lpstr>
      <vt:lpstr>Components of the AOPwiki network</vt:lpstr>
      <vt:lpstr>Components of the AOPwiki network</vt:lpstr>
      <vt:lpstr>Components of the AOPwiki network</vt:lpstr>
      <vt:lpstr>Levels of Biological Organization in the AOPwiki network</vt:lpstr>
      <vt:lpstr>Levels of Biological Organization in the AOPwiki network</vt:lpstr>
      <vt:lpstr>Centrality Measures in the AOPwiki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47</cp:revision>
  <dcterms:created xsi:type="dcterms:W3CDTF">2017-05-11T21:59:01Z</dcterms:created>
  <dcterms:modified xsi:type="dcterms:W3CDTF">2017-05-18T21:28:01Z</dcterms:modified>
</cp:coreProperties>
</file>