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60" r:id="rId5"/>
    <p:sldId id="264" r:id="rId6"/>
    <p:sldId id="261" r:id="rId7"/>
    <p:sldId id="267" r:id="rId8"/>
    <p:sldId id="265" r:id="rId9"/>
    <p:sldId id="262" r:id="rId10"/>
    <p:sldId id="263"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63"/>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1" d="100"/>
          <a:sy n="61" d="100"/>
        </p:scale>
        <p:origin x="72" y="1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5/24/2017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tmp"/></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tmp"/></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1.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8.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7.tmp"/><Relationship Id="rId1" Type="http://schemas.openxmlformats.org/officeDocument/2006/relationships/slideLayout" Target="../slideLayouts/slideLayout8.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AOPWiki</a:t>
            </a:r>
            <a:r>
              <a:rPr lang="en-US" dirty="0"/>
              <a:t> Network Analysis</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i="1" dirty="0"/>
                  <a:t>Increased oxidative stress, </a:t>
                </a:r>
                <a:r>
                  <a:rPr lang="en-US" dirty="0"/>
                  <a:t>with 22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775"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 </a:t>
                </a:r>
                <a:r>
                  <a:rPr lang="en-US" i="1" dirty="0"/>
                  <a:t>Increased mortality, </a:t>
                </a:r>
                <a:r>
                  <a:rPr lang="en-US" dirty="0"/>
                  <a:t>with 13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2"/>
                <a:stretch>
                  <a:fillRect l="-930"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i="1" dirty="0"/>
                  <a:t>Increased oxidative stress, </a:t>
                </a:r>
                <a:r>
                  <a:rPr lang="en-US" dirty="0"/>
                  <a:t>with 13 incident edges.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775"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 two distinct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i="1" dirty="0"/>
                  <a:t>Increased oxidative stress </a:t>
                </a:r>
                <a:r>
                  <a:rPr lang="en-US" dirty="0"/>
                  <a:t>is the key event with the highest betweenness value.</a:t>
                </a:r>
                <a:endParaRPr lang="en-US" i="1"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834" t="-718" r="-1669"/>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r>
              <a:rPr lang="en-US" dirty="0"/>
              <a:t>The AOP wiki has:</a:t>
            </a:r>
          </a:p>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 events.</a:t>
            </a:r>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1813</TotalTime>
  <Words>651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Corbel</vt:lpstr>
      <vt:lpstr>Office Theme</vt:lpstr>
      <vt:lpstr>AOPWiki Network Analysis</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Centrality Measures in the AOPwiki network</vt:lpstr>
      <vt:lpstr>Degree (all) Heatmap</vt:lpstr>
      <vt:lpstr>Degree (in) Heatmap</vt:lpstr>
      <vt:lpstr>Degree (out) Heatmap</vt:lpstr>
      <vt:lpstr>Betweenness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63</cp:revision>
  <dcterms:created xsi:type="dcterms:W3CDTF">2017-05-11T21:59:01Z</dcterms:created>
  <dcterms:modified xsi:type="dcterms:W3CDTF">2017-05-24T18:25:14Z</dcterms:modified>
</cp:coreProperties>
</file>