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69" r:id="rId4"/>
    <p:sldId id="270" r:id="rId5"/>
    <p:sldId id="271" r:id="rId6"/>
    <p:sldId id="27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2FE0E-6C09-E595-0A78-5526AA31B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CD544-D4F2-FE03-5CB9-035FAB053E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3CEDE-E74D-8B7C-2819-1689AE778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2AE80-B18C-4D06-ABDA-DC0F87833C6F}" type="datetimeFigureOut">
              <a:rPr lang="en-CA" smtClean="0"/>
              <a:t>2025-03-21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37BCD-03AD-F694-0E8E-3B7FF8275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37751-4264-4ECB-0FE5-A977F5B0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0BC5-EF35-4BFF-AF1F-354ED6D3BC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1467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32155-A7E8-3952-1CFF-1D955D370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8A7231-7DED-2C98-9128-59D24615E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9F312-70E2-98AA-53D5-C967C73BB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2AE80-B18C-4D06-ABDA-DC0F87833C6F}" type="datetimeFigureOut">
              <a:rPr lang="en-CA" smtClean="0"/>
              <a:t>2025-03-21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C656A-7BFF-FE04-9A13-8E7C97FB6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066F2-4FFB-0A13-B760-FD8A326EC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0BC5-EF35-4BFF-AF1F-354ED6D3BC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80789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675940-026D-DE83-8227-CED278414F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1BDB8-B196-5B5C-3747-F3FCAD231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8590F-44A0-BA02-5929-99A7B8C9F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2AE80-B18C-4D06-ABDA-DC0F87833C6F}" type="datetimeFigureOut">
              <a:rPr lang="en-CA" smtClean="0"/>
              <a:t>2025-03-21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F1239-7774-D537-4720-189909451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DA725-D73D-B79D-CED9-08DDEF04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0BC5-EF35-4BFF-AF1F-354ED6D3BC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436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33BAE-AD9D-5E5B-A621-A8FFCE6A5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7F0ED-2F35-8638-CDF0-A6891E244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91505-6279-B920-40ED-CAA15A13F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2AE80-B18C-4D06-ABDA-DC0F87833C6F}" type="datetimeFigureOut">
              <a:rPr lang="en-CA" smtClean="0"/>
              <a:t>2025-03-21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E7AAC-1204-F485-3780-32E9AE93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02DB6-2026-D475-4C85-43C4E511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0BC5-EF35-4BFF-AF1F-354ED6D3BC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0559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2B5E0-A92E-699D-9514-334DA434C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85E3F-F5D2-4B34-BE1A-69A311099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0DD8C-601C-1AF1-D601-225FE72DE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2AE80-B18C-4D06-ABDA-DC0F87833C6F}" type="datetimeFigureOut">
              <a:rPr lang="en-CA" smtClean="0"/>
              <a:t>2025-03-21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7FC07-21C2-69B9-853A-5AEA8BB9E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83F70-DF53-89FA-EBCF-7F331FABA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0BC5-EF35-4BFF-AF1F-354ED6D3BC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4964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7BC45-1065-65ED-8E62-8DD7DCCCE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EB7A7-4472-8FFA-D7E5-C89F602E1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7E67FC-DDAF-548C-905D-DF3726C8E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F6DFD-FDC1-9490-F559-9297033AB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2AE80-B18C-4D06-ABDA-DC0F87833C6F}" type="datetimeFigureOut">
              <a:rPr lang="en-CA" smtClean="0"/>
              <a:t>2025-03-21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2917F-6ABC-BF62-EF7A-C94EFD058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78FFD-F458-9D0E-D352-2FCA94EA0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0BC5-EF35-4BFF-AF1F-354ED6D3BC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9524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AE686-050D-BEC1-CC98-1D030DA64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062F5-658E-923A-2616-659320ADE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6B332-18DA-E2F0-9320-14090BA2F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8FBD84-704B-F4C2-41CE-53BAA335E0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16E4B8-CD81-5A67-AA3D-C70BD0CA16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BABE83-17C8-B792-2C7B-262CADA92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2AE80-B18C-4D06-ABDA-DC0F87833C6F}" type="datetimeFigureOut">
              <a:rPr lang="en-CA" smtClean="0"/>
              <a:t>2025-03-21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432CC-14FE-21F9-5599-55D5948B4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9371C9-A5F1-C96F-ED5B-F601A0B50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0BC5-EF35-4BFF-AF1F-354ED6D3BC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4864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D552C-1993-2EDA-CD74-EA3457D6F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3476F3-E8EA-0177-AA83-6B0A11FE3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2AE80-B18C-4D06-ABDA-DC0F87833C6F}" type="datetimeFigureOut">
              <a:rPr lang="en-CA" smtClean="0"/>
              <a:t>2025-03-21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BFE48B-803D-5176-88E3-A012CCAAE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41C94A-53A0-6C21-3B98-334C03019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0BC5-EF35-4BFF-AF1F-354ED6D3BC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2140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6FEC67-C483-AE71-D44D-76BAA6B5E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2AE80-B18C-4D06-ABDA-DC0F87833C6F}" type="datetimeFigureOut">
              <a:rPr lang="en-CA" smtClean="0"/>
              <a:t>2025-03-21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E2804A-D008-1AB7-5BAA-F5DFDEC58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3CFCC-8889-B0B3-FFFE-F0C2ECCC9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0BC5-EF35-4BFF-AF1F-354ED6D3BC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3824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96666-904C-0292-9284-A849AB450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741E0-3437-E465-0BA5-1EC09EA53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25CA3-FCC4-0B67-BDD7-39BF305C4C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B0756-1460-EFBE-E109-463C5B87F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2AE80-B18C-4D06-ABDA-DC0F87833C6F}" type="datetimeFigureOut">
              <a:rPr lang="en-CA" smtClean="0"/>
              <a:t>2025-03-21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FBDBC-3B94-6766-CB90-D1B8FC8DC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80DF3-29A4-F64E-0091-B03B13001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0BC5-EF35-4BFF-AF1F-354ED6D3BC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9195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A69CD-17B3-121F-CD92-3FCA46616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CF78DE-80C4-D9CE-3794-C0BB9532CC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9CE9B2-4C6B-BE92-8852-FE3B3A8FF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521E2-8C7A-9AE6-5FDB-9F6E64A5A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2AE80-B18C-4D06-ABDA-DC0F87833C6F}" type="datetimeFigureOut">
              <a:rPr lang="en-CA" smtClean="0"/>
              <a:t>2025-03-21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7A32A-901D-A306-E02D-31D7F6498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E9548-E504-BB55-DC4A-8846AAEEA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F0BC5-EF35-4BFF-AF1F-354ED6D3BC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0585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1E40D3-97DF-3A36-B6BC-B8D01D49C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78110-5CD2-4BFA-BC80-1FAB8D404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5DCCE-C3C0-FCAE-9F14-28AB1375FF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E2AE80-B18C-4D06-ABDA-DC0F87833C6F}" type="datetimeFigureOut">
              <a:rPr lang="en-CA" smtClean="0"/>
              <a:t>2025-03-21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178BB-2CA8-2A75-A870-B635EC8B9B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01BC4-11D1-748B-24E8-31F7DDBB97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3F0BC5-EF35-4BFF-AF1F-354ED6D3BCD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031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1A289B-509A-C2A2-2411-4A86E9FC5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CFD4DCC-194F-7F2F-A303-D67C21B2BDBB}"/>
              </a:ext>
            </a:extLst>
          </p:cNvPr>
          <p:cNvSpPr/>
          <p:nvPr/>
        </p:nvSpPr>
        <p:spPr>
          <a:xfrm>
            <a:off x="0" y="0"/>
            <a:ext cx="2000250" cy="9144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UPLOAD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CE26AF-C6A9-40E2-CD71-0AAEA667BA52}"/>
              </a:ext>
            </a:extLst>
          </p:cNvPr>
          <p:cNvSpPr/>
          <p:nvPr/>
        </p:nvSpPr>
        <p:spPr>
          <a:xfrm>
            <a:off x="2000250" y="0"/>
            <a:ext cx="2000250" cy="914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Quality Control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F11775-24BA-4AD1-F3DF-440CB90244F2}"/>
              </a:ext>
            </a:extLst>
          </p:cNvPr>
          <p:cNvSpPr/>
          <p:nvPr/>
        </p:nvSpPr>
        <p:spPr>
          <a:xfrm>
            <a:off x="4000500" y="0"/>
            <a:ext cx="2000250" cy="914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NORMALIZATION</a:t>
            </a:r>
            <a:endParaRPr lang="en-CA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561C2D4-9A6D-BB8C-F32D-9D864B10FE03}"/>
              </a:ext>
            </a:extLst>
          </p:cNvPr>
          <p:cNvSpPr/>
          <p:nvPr/>
        </p:nvSpPr>
        <p:spPr>
          <a:xfrm>
            <a:off x="6000750" y="0"/>
            <a:ext cx="2000250" cy="914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D42078-CA16-0072-2866-1382C34756CD}"/>
              </a:ext>
            </a:extLst>
          </p:cNvPr>
          <p:cNvSpPr/>
          <p:nvPr/>
        </p:nvSpPr>
        <p:spPr>
          <a:xfrm>
            <a:off x="8001000" y="0"/>
            <a:ext cx="2000250" cy="914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09017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F2121-68EF-00FF-94F0-C61074F58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UPLOAD: Reactive Graph</a:t>
            </a:r>
            <a:endParaRPr lang="en-CA" dirty="0"/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BEB4689C-7686-BFF6-453D-818A2E27133F}"/>
              </a:ext>
            </a:extLst>
          </p:cNvPr>
          <p:cNvSpPr/>
          <p:nvPr/>
        </p:nvSpPr>
        <p:spPr>
          <a:xfrm>
            <a:off x="514350" y="2205041"/>
            <a:ext cx="1285875" cy="514350"/>
          </a:xfrm>
          <a:prstGeom prst="homePlat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Layout File</a:t>
            </a:r>
            <a:endParaRPr lang="en-CA" sz="1600" dirty="0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EB74EC42-954A-F03E-21B5-0A641D7496CE}"/>
              </a:ext>
            </a:extLst>
          </p:cNvPr>
          <p:cNvSpPr/>
          <p:nvPr/>
        </p:nvSpPr>
        <p:spPr>
          <a:xfrm>
            <a:off x="514349" y="3307558"/>
            <a:ext cx="1285875" cy="514350"/>
          </a:xfrm>
          <a:prstGeom prst="homePlat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Files</a:t>
            </a:r>
            <a:endParaRPr lang="en-CA" sz="1600" dirty="0"/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42A642DA-8333-B383-10B7-21B71BCF7F67}"/>
              </a:ext>
            </a:extLst>
          </p:cNvPr>
          <p:cNvSpPr/>
          <p:nvPr/>
        </p:nvSpPr>
        <p:spPr>
          <a:xfrm>
            <a:off x="2238376" y="2756300"/>
            <a:ext cx="1285876" cy="51435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Long Data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C9329FBE-3B66-0153-058F-97FD43DCC823}"/>
              </a:ext>
            </a:extLst>
          </p:cNvPr>
          <p:cNvSpPr/>
          <p:nvPr/>
        </p:nvSpPr>
        <p:spPr>
          <a:xfrm>
            <a:off x="4202908" y="4136236"/>
            <a:ext cx="1285876" cy="51435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Gene List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D935CF12-CE4E-E851-D451-6277B93841B5}"/>
              </a:ext>
            </a:extLst>
          </p:cNvPr>
          <p:cNvSpPr/>
          <p:nvPr/>
        </p:nvSpPr>
        <p:spPr>
          <a:xfrm>
            <a:off x="3938587" y="2062463"/>
            <a:ext cx="1285876" cy="51435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Full Data</a:t>
            </a:r>
            <a:endParaRPr lang="en-CA" dirty="0">
              <a:solidFill>
                <a:schemeClr val="bg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B3E547-B99E-A445-5EE2-50D7D4307413}"/>
              </a:ext>
            </a:extLst>
          </p:cNvPr>
          <p:cNvCxnSpPr>
            <a:stCxn id="3" idx="3"/>
            <a:endCxn id="7" idx="1"/>
          </p:cNvCxnSpPr>
          <p:nvPr/>
        </p:nvCxnSpPr>
        <p:spPr>
          <a:xfrm>
            <a:off x="1800225" y="2462216"/>
            <a:ext cx="695326" cy="55125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45A935-D975-341E-2EFA-0F1C860962C7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1800224" y="3013475"/>
            <a:ext cx="695327" cy="55125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879D442-E3A7-82E6-A71D-BDE2C0728717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3551634" y="3050383"/>
            <a:ext cx="908449" cy="1343028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BD0E549-363C-7670-9175-7F6AC1986D85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3524252" y="2319638"/>
            <a:ext cx="671510" cy="69383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3EF11B6-E23B-3B22-E1FD-B87A78B0694D}"/>
              </a:ext>
            </a:extLst>
          </p:cNvPr>
          <p:cNvSpPr/>
          <p:nvPr/>
        </p:nvSpPr>
        <p:spPr>
          <a:xfrm>
            <a:off x="9805982" y="2062463"/>
            <a:ext cx="1285876" cy="51435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Preview</a:t>
            </a:r>
            <a:endParaRPr lang="en-CA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D37979-AB97-62AF-55F8-EBA0EC0BE3D4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8877296" y="2319638"/>
            <a:ext cx="928686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992A100-BB63-EA75-3BC8-5866E7E92EE9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4452938" y="2576813"/>
            <a:ext cx="238129" cy="47357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82A58BA-505E-8459-4A79-DCDD2837E4D1}"/>
              </a:ext>
            </a:extLst>
          </p:cNvPr>
          <p:cNvSpPr/>
          <p:nvPr/>
        </p:nvSpPr>
        <p:spPr>
          <a:xfrm>
            <a:off x="7641431" y="4281188"/>
            <a:ext cx="1285876" cy="51435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QC Button</a:t>
            </a:r>
            <a:endParaRPr lang="en-CA" dirty="0"/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A5CD4DA8-78E6-977B-F491-B660F10087EE}"/>
              </a:ext>
            </a:extLst>
          </p:cNvPr>
          <p:cNvSpPr/>
          <p:nvPr/>
        </p:nvSpPr>
        <p:spPr>
          <a:xfrm>
            <a:off x="4176716" y="3050383"/>
            <a:ext cx="1285876" cy="51435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Sample List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3A5ACA92-E316-958D-12B0-4B43F1596062}"/>
              </a:ext>
            </a:extLst>
          </p:cNvPr>
          <p:cNvSpPr/>
          <p:nvPr/>
        </p:nvSpPr>
        <p:spPr>
          <a:xfrm>
            <a:off x="5462592" y="4132142"/>
            <a:ext cx="1285876" cy="514350"/>
          </a:xfrm>
          <a:prstGeom prst="chevron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FilterGene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23" name="Arrow: Chevron 22">
            <a:extLst>
              <a:ext uri="{FF2B5EF4-FFF2-40B4-BE49-F238E27FC236}">
                <a16:creationId xmlns:a16="http://schemas.microsoft.com/office/drawing/2014/main" id="{3CD41D60-30A7-9E67-DAB8-E82D34544615}"/>
              </a:ext>
            </a:extLst>
          </p:cNvPr>
          <p:cNvSpPr/>
          <p:nvPr/>
        </p:nvSpPr>
        <p:spPr>
          <a:xfrm>
            <a:off x="5462592" y="3050383"/>
            <a:ext cx="1285876" cy="514350"/>
          </a:xfrm>
          <a:prstGeom prst="chevron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Samp Filter</a:t>
            </a:r>
            <a:endParaRPr lang="en-CA" dirty="0">
              <a:solidFill>
                <a:schemeClr val="bg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9E42D56-F8A3-F913-50DE-3D30618C3A16}"/>
              </a:ext>
            </a:extLst>
          </p:cNvPr>
          <p:cNvCxnSpPr>
            <a:cxnSpLocks/>
          </p:cNvCxnSpPr>
          <p:nvPr/>
        </p:nvCxnSpPr>
        <p:spPr>
          <a:xfrm>
            <a:off x="5253031" y="2316668"/>
            <a:ext cx="2614620" cy="297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Arrow: Chevron 25">
            <a:extLst>
              <a:ext uri="{FF2B5EF4-FFF2-40B4-BE49-F238E27FC236}">
                <a16:creationId xmlns:a16="http://schemas.microsoft.com/office/drawing/2014/main" id="{9C6B0337-3624-C2FE-A802-1BD8FF1D4EFA}"/>
              </a:ext>
            </a:extLst>
          </p:cNvPr>
          <p:cNvSpPr/>
          <p:nvPr/>
        </p:nvSpPr>
        <p:spPr>
          <a:xfrm>
            <a:off x="7634287" y="2062463"/>
            <a:ext cx="1285876" cy="514350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FilterData</a:t>
            </a:r>
            <a:endParaRPr lang="en-CA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080C7D-417D-403D-5717-977B3A213B29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6748468" y="2576813"/>
            <a:ext cx="1400170" cy="73074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960B884-E7C1-36A7-78BA-93C80B297FB8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6748468" y="2576813"/>
            <a:ext cx="1400170" cy="181250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1B33E80-C3FF-7D6B-AAFA-C692316E53A8}"/>
              </a:ext>
            </a:extLst>
          </p:cNvPr>
          <p:cNvSpPr txBox="1"/>
          <p:nvPr/>
        </p:nvSpPr>
        <p:spPr>
          <a:xfrm>
            <a:off x="7634287" y="1568743"/>
            <a:ext cx="1240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Final Data</a:t>
            </a:r>
            <a:endParaRPr lang="en-CA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369BCC1-0D6A-A1C2-34DC-0474722FA09B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8148638" y="2591401"/>
            <a:ext cx="135731" cy="1689787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489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781A70-1BFF-6628-735B-8086E78D2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88D1E03-A848-26BA-5BA4-F5E35C884065}"/>
              </a:ext>
            </a:extLst>
          </p:cNvPr>
          <p:cNvSpPr/>
          <p:nvPr/>
        </p:nvSpPr>
        <p:spPr>
          <a:xfrm>
            <a:off x="0" y="0"/>
            <a:ext cx="2000250" cy="914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UPLOAD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551AAC-7986-6CEB-E701-4E95C4484316}"/>
              </a:ext>
            </a:extLst>
          </p:cNvPr>
          <p:cNvSpPr/>
          <p:nvPr/>
        </p:nvSpPr>
        <p:spPr>
          <a:xfrm>
            <a:off x="2000250" y="0"/>
            <a:ext cx="2000250" cy="9144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Quality Control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EDB1E4-7D62-84BE-1BF1-025BF77B7E50}"/>
              </a:ext>
            </a:extLst>
          </p:cNvPr>
          <p:cNvSpPr/>
          <p:nvPr/>
        </p:nvSpPr>
        <p:spPr>
          <a:xfrm>
            <a:off x="4000500" y="0"/>
            <a:ext cx="2000250" cy="914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NORMALIZATION</a:t>
            </a:r>
            <a:endParaRPr lang="en-CA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20FF39-2B74-B047-7403-DB804F530857}"/>
              </a:ext>
            </a:extLst>
          </p:cNvPr>
          <p:cNvSpPr/>
          <p:nvPr/>
        </p:nvSpPr>
        <p:spPr>
          <a:xfrm>
            <a:off x="0" y="1045029"/>
            <a:ext cx="2000250" cy="914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QC Wells</a:t>
            </a:r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9A5B01-45AC-DBA9-F19A-8A7842E3181A}"/>
              </a:ext>
            </a:extLst>
          </p:cNvPr>
          <p:cNvSpPr/>
          <p:nvPr/>
        </p:nvSpPr>
        <p:spPr>
          <a:xfrm>
            <a:off x="4000500" y="1045029"/>
            <a:ext cx="2000250" cy="914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and Low </a:t>
            </a:r>
            <a:r>
              <a:rPr lang="en-US" dirty="0" err="1"/>
              <a:t>Cts</a:t>
            </a:r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8D5E4C-6213-62C9-8DBA-FA611ED21630}"/>
              </a:ext>
            </a:extLst>
          </p:cNvPr>
          <p:cNvSpPr/>
          <p:nvPr/>
        </p:nvSpPr>
        <p:spPr>
          <a:xfrm>
            <a:off x="2000250" y="1045029"/>
            <a:ext cx="2000250" cy="914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QC Samples</a:t>
            </a:r>
            <a:endParaRPr lang="en-CA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7C34E9-ABB1-7A1A-C621-38FFE329A901}"/>
              </a:ext>
            </a:extLst>
          </p:cNvPr>
          <p:cNvSpPr/>
          <p:nvPr/>
        </p:nvSpPr>
        <p:spPr>
          <a:xfrm>
            <a:off x="6000750" y="0"/>
            <a:ext cx="2000250" cy="914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E42A16-374D-17E5-6260-E633273AC3D8}"/>
              </a:ext>
            </a:extLst>
          </p:cNvPr>
          <p:cNvSpPr/>
          <p:nvPr/>
        </p:nvSpPr>
        <p:spPr>
          <a:xfrm>
            <a:off x="8001000" y="0"/>
            <a:ext cx="2000250" cy="914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87856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CAF2E-44B0-0349-C791-F10355CA1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E614571-E732-690C-3B1C-408E1905EAEA}"/>
              </a:ext>
            </a:extLst>
          </p:cNvPr>
          <p:cNvSpPr/>
          <p:nvPr/>
        </p:nvSpPr>
        <p:spPr>
          <a:xfrm>
            <a:off x="0" y="0"/>
            <a:ext cx="2000250" cy="914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UPLOAD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99A90C-E78F-192E-B497-45B613BF32F7}"/>
              </a:ext>
            </a:extLst>
          </p:cNvPr>
          <p:cNvSpPr/>
          <p:nvPr/>
        </p:nvSpPr>
        <p:spPr>
          <a:xfrm>
            <a:off x="2000250" y="0"/>
            <a:ext cx="2000250" cy="914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Quality Control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1A57681-D3F5-44E2-8DCE-FCD7C29E5C97}"/>
              </a:ext>
            </a:extLst>
          </p:cNvPr>
          <p:cNvSpPr/>
          <p:nvPr/>
        </p:nvSpPr>
        <p:spPr>
          <a:xfrm>
            <a:off x="4000500" y="0"/>
            <a:ext cx="2000250" cy="9144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NORMALIZATION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45DBB7-D6F7-4E32-2A88-E90F17A991D4}"/>
              </a:ext>
            </a:extLst>
          </p:cNvPr>
          <p:cNvSpPr/>
          <p:nvPr/>
        </p:nvSpPr>
        <p:spPr>
          <a:xfrm>
            <a:off x="2000250" y="1254579"/>
            <a:ext cx="2000250" cy="914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HK Genes</a:t>
            </a:r>
            <a:endParaRPr lang="en-CA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D61B00-7D72-F8B8-0078-C8144AB7D686}"/>
              </a:ext>
            </a:extLst>
          </p:cNvPr>
          <p:cNvSpPr/>
          <p:nvPr/>
        </p:nvSpPr>
        <p:spPr>
          <a:xfrm>
            <a:off x="6000750" y="0"/>
            <a:ext cx="2000250" cy="914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4E3D84C-3B55-F918-9DCF-D786F80080B1}"/>
              </a:ext>
            </a:extLst>
          </p:cNvPr>
          <p:cNvSpPr/>
          <p:nvPr/>
        </p:nvSpPr>
        <p:spPr>
          <a:xfrm>
            <a:off x="8001000" y="0"/>
            <a:ext cx="2000250" cy="914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20A41E-3801-5DA7-F2FF-714045CF0463}"/>
              </a:ext>
            </a:extLst>
          </p:cNvPr>
          <p:cNvSpPr/>
          <p:nvPr/>
        </p:nvSpPr>
        <p:spPr>
          <a:xfrm>
            <a:off x="4000500" y="1254579"/>
            <a:ext cx="2000250" cy="914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NORMALIZATION</a:t>
            </a:r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9B9C60-F389-5004-C2D4-D14EF9F7F18E}"/>
              </a:ext>
            </a:extLst>
          </p:cNvPr>
          <p:cNvSpPr/>
          <p:nvPr/>
        </p:nvSpPr>
        <p:spPr>
          <a:xfrm>
            <a:off x="0" y="1254579"/>
            <a:ext cx="2000250" cy="914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</a:t>
            </a:r>
            <a:endParaRPr lang="en-CA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8DBFE2B-A8ED-CC18-9815-16BDB25C18AD}"/>
              </a:ext>
            </a:extLst>
          </p:cNvPr>
          <p:cNvGrpSpPr/>
          <p:nvPr/>
        </p:nvGrpSpPr>
        <p:grpSpPr>
          <a:xfrm>
            <a:off x="3662362" y="2514600"/>
            <a:ext cx="2676525" cy="914400"/>
            <a:chOff x="1905000" y="2514600"/>
            <a:chExt cx="6096000" cy="9144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A07FA2-E4DE-F643-5690-75EE35B7F177}"/>
                </a:ext>
              </a:extLst>
            </p:cNvPr>
            <p:cNvSpPr/>
            <p:nvPr/>
          </p:nvSpPr>
          <p:spPr>
            <a:xfrm>
              <a:off x="1905000" y="2514600"/>
              <a:ext cx="3048000" cy="91440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Box plots</a:t>
              </a:r>
              <a:endParaRPr lang="en-CA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4C73908-003B-E919-4010-123FB7C874AF}"/>
                </a:ext>
              </a:extLst>
            </p:cNvPr>
            <p:cNvSpPr/>
            <p:nvPr/>
          </p:nvSpPr>
          <p:spPr>
            <a:xfrm>
              <a:off x="4953000" y="2514600"/>
              <a:ext cx="3048000" cy="91440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PCA Pots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782504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AA1900-2F49-D2F1-9817-30D2ED770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C192032-7A03-0DA7-0F0B-21E770230AA9}"/>
              </a:ext>
            </a:extLst>
          </p:cNvPr>
          <p:cNvSpPr/>
          <p:nvPr/>
        </p:nvSpPr>
        <p:spPr>
          <a:xfrm>
            <a:off x="0" y="0"/>
            <a:ext cx="2000250" cy="914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UPLOAD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809648-A421-5597-846D-72055F841313}"/>
              </a:ext>
            </a:extLst>
          </p:cNvPr>
          <p:cNvSpPr/>
          <p:nvPr/>
        </p:nvSpPr>
        <p:spPr>
          <a:xfrm>
            <a:off x="2000250" y="0"/>
            <a:ext cx="2000250" cy="914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Quality Control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235C41-7443-8C54-9B74-D18B232C1724}"/>
              </a:ext>
            </a:extLst>
          </p:cNvPr>
          <p:cNvSpPr/>
          <p:nvPr/>
        </p:nvSpPr>
        <p:spPr>
          <a:xfrm>
            <a:off x="4000500" y="0"/>
            <a:ext cx="2000250" cy="914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NORMALIZATION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2AEE3A-89BC-5066-ED58-4F3D28445DA1}"/>
              </a:ext>
            </a:extLst>
          </p:cNvPr>
          <p:cNvSpPr/>
          <p:nvPr/>
        </p:nvSpPr>
        <p:spPr>
          <a:xfrm>
            <a:off x="6000750" y="0"/>
            <a:ext cx="2000250" cy="9144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DEGS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52981A-F756-8999-58BA-A79955F06BBA}"/>
              </a:ext>
            </a:extLst>
          </p:cNvPr>
          <p:cNvSpPr/>
          <p:nvPr/>
        </p:nvSpPr>
        <p:spPr>
          <a:xfrm>
            <a:off x="8001000" y="0"/>
            <a:ext cx="2000250" cy="914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99228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C8EBE9-12E1-3FE5-C7D7-1BD0FB950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34555B0-0CFC-B2D0-1521-66DED4BCCF06}"/>
              </a:ext>
            </a:extLst>
          </p:cNvPr>
          <p:cNvSpPr/>
          <p:nvPr/>
        </p:nvSpPr>
        <p:spPr>
          <a:xfrm>
            <a:off x="0" y="0"/>
            <a:ext cx="2000250" cy="914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UPLOAD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1AB3AC-1D68-B936-2DDA-0D76CE4A3845}"/>
              </a:ext>
            </a:extLst>
          </p:cNvPr>
          <p:cNvSpPr/>
          <p:nvPr/>
        </p:nvSpPr>
        <p:spPr>
          <a:xfrm>
            <a:off x="2000250" y="0"/>
            <a:ext cx="2000250" cy="914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Quality Control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976889-3484-A2E7-84CD-BC6A03981582}"/>
              </a:ext>
            </a:extLst>
          </p:cNvPr>
          <p:cNvSpPr/>
          <p:nvPr/>
        </p:nvSpPr>
        <p:spPr>
          <a:xfrm>
            <a:off x="4000500" y="0"/>
            <a:ext cx="2000250" cy="914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NORMALIZATION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C42B1E-B1EB-62AF-B764-611CCC23A423}"/>
              </a:ext>
            </a:extLst>
          </p:cNvPr>
          <p:cNvSpPr/>
          <p:nvPr/>
        </p:nvSpPr>
        <p:spPr>
          <a:xfrm>
            <a:off x="6000750" y="0"/>
            <a:ext cx="2000250" cy="9144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DEGS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F175C4-3884-86AB-D704-89976C550AFE}"/>
              </a:ext>
            </a:extLst>
          </p:cNvPr>
          <p:cNvSpPr/>
          <p:nvPr/>
        </p:nvSpPr>
        <p:spPr>
          <a:xfrm>
            <a:off x="8001000" y="0"/>
            <a:ext cx="2000250" cy="9144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Visualization</a:t>
            </a:r>
            <a:endParaRPr lang="en-CA" dirty="0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0D1BB14-A70E-BBDD-A5EB-CC8FC2181A3B}"/>
              </a:ext>
            </a:extLst>
          </p:cNvPr>
          <p:cNvGrpSpPr/>
          <p:nvPr/>
        </p:nvGrpSpPr>
        <p:grpSpPr>
          <a:xfrm>
            <a:off x="7040335" y="1381125"/>
            <a:ext cx="3921579" cy="914400"/>
            <a:chOff x="3831771" y="1828800"/>
            <a:chExt cx="6270174" cy="9144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8ED91C3-C98C-3748-12C6-3CD4E985BD36}"/>
                </a:ext>
              </a:extLst>
            </p:cNvPr>
            <p:cNvSpPr/>
            <p:nvPr/>
          </p:nvSpPr>
          <p:spPr>
            <a:xfrm>
              <a:off x="3831771" y="1828800"/>
              <a:ext cx="2090058" cy="91440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PCA</a:t>
              </a:r>
              <a:endParaRPr lang="en-CA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F9261F2-8356-EC30-A66F-40A09AD0E087}"/>
                </a:ext>
              </a:extLst>
            </p:cNvPr>
            <p:cNvSpPr/>
            <p:nvPr/>
          </p:nvSpPr>
          <p:spPr>
            <a:xfrm>
              <a:off x="5921829" y="1828800"/>
              <a:ext cx="2090058" cy="91440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HEAT MAP</a:t>
              </a:r>
              <a:endParaRPr lang="en-CA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28A8637-199D-8DB7-B092-1B16AB817EE8}"/>
                </a:ext>
              </a:extLst>
            </p:cNvPr>
            <p:cNvSpPr/>
            <p:nvPr/>
          </p:nvSpPr>
          <p:spPr>
            <a:xfrm>
              <a:off x="8011887" y="1828800"/>
              <a:ext cx="2090058" cy="914400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XY PLOTS</a:t>
              </a:r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596369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12926</TotalTime>
  <Words>70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UPLOAD: Reactive Graph</vt:lpstr>
      <vt:lpstr>PowerPoint Presentation</vt:lpstr>
      <vt:lpstr>PowerPoint Presentation</vt:lpstr>
      <vt:lpstr>PowerPoint Presentation</vt:lpstr>
      <vt:lpstr>PowerPoint Presentation</vt:lpstr>
    </vt:vector>
  </TitlesOfParts>
  <Company>Environment and Climate Change Canada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OBrien,Jason (il | he, him) (ECCC)</dc:creator>
  <cp:lastModifiedBy>OBrien,Jason (il | he, him) (ECCC)</cp:lastModifiedBy>
  <cp:revision>4</cp:revision>
  <dcterms:created xsi:type="dcterms:W3CDTF">2025-03-10T18:15:46Z</dcterms:created>
  <dcterms:modified xsi:type="dcterms:W3CDTF">2025-03-26T17:00:58Z</dcterms:modified>
</cp:coreProperties>
</file>