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6A7"/>
    <a:srgbClr val="EC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28D9B-F5A8-B04B-960E-40A98FCF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DF5544-0C57-194D-B583-3E8746B1F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2D962-9D80-DB4D-934B-E7BB1470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B0C79-9BFC-F44B-AA18-FD923233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C497-E903-7F43-B474-8D3EBA7C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4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5164D-616E-D54F-BA81-2EB6550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BE998D-8813-4E4C-A351-2AEE2FD0A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2649B-9B39-2346-934D-B604E0D1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0CBD2-6A17-4E44-A238-DB1F1F0B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B6E71-237B-AA43-AA2C-7A06B309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35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844CAD-0699-4648-A713-0233E5AB3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0E9E45-E6E6-4749-AD4F-19ACB9253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882C9-D31E-414B-82EF-A81F0470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6064C2-D68C-334A-8CEB-F7735C92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FA4ED-23B3-6B40-96C8-6944BE99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35CC1-820A-C64F-8D69-1F53E8FD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6FF39-5B8C-F84A-BBAC-2EB73EDB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737515-AF41-FC4E-A032-3EBE4F78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BF086F-88C6-C948-8057-61260B24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160ACD-E479-A94B-B294-092DA0A9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36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3FF97-BA07-F746-ABCD-1839A122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BAD959-A57F-C54B-B4B1-6AB6F911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1DC8F-8DFC-DD4B-B5A9-88E01315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6D7CD-421F-8849-BD6B-E26A8D48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F2395-F628-CA44-BF20-51E0FC44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0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09506-1DFB-624E-80C2-DE6C99F1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84B2E-BCAA-3646-9D83-286551699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1EE765-FC9B-834F-95D7-384AC634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B1907-F742-B44D-8D4C-0D9E896D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9D88EA-623D-6A4A-885D-AD3DC868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332F72-97B9-F645-87C3-2CD5FFA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9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7CC5D-8F02-224E-9140-ABCA62F9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270EF-DBE6-5345-B86D-23326C02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8847D-6D36-7444-B20D-8E5A64B9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E2577F-0516-FE4A-905D-A9DF1B15E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37943-6E25-814B-B312-F47CFA7F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37BC8E-0901-354F-BC0C-D25B9FAE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40A494-6353-A149-90D6-2A9CFBC3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974903-0AE1-D14F-97E9-ED713DD4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BF86A-E173-9846-81AE-3DB07B97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97F013-2581-D843-B0B2-A35C0761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C65619-2EA2-8C47-B5F8-4AA0D636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E59D5B-4974-1E42-AE97-B28DA9FE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47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70C272-8731-F245-A6A5-061E7F7D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4825E4-53C1-E144-B32C-B1E4C0A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969E55-56BA-9A4F-97AC-3B1FAD8B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22761-FFF1-FC44-A3DE-2109C532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EF1FDE-3072-1F46-8C92-69CE58D5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44DEBD-5CB8-784F-A020-0242A83CA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822B15-DDC8-7F48-98C5-672A9301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263D80-A328-5040-AE1B-ACD24CCE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8C826F-29E8-1940-9831-5DADFED2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F57B8-14F6-3C40-8B0A-022793E9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2E8412-10E0-A144-8B12-3B5D6457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1D7889-BDC8-3A4C-A84A-03C6E73F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0C7BD-0C2C-0A41-89A9-4ABE7155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6FA8AF-FFAD-A945-90EE-DAFC2F20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4367C-12BE-0941-B0B4-8DCE0BE0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8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4058B4-69E9-0547-9D76-4326B0D5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73D9B-B41C-4942-9583-C2C6CD88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09E75-A73B-4C4C-90D3-67889D0FA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ADBC-13EB-FA4A-8402-310841304B21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2FAFC-3F5B-4948-84BB-3E3AB214D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1BF9F-5C9E-964D-BF00-C08C87F61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9305-EEBB-2344-BD8B-C20054FA0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3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D02E1-B1A3-E74C-9B7F-0229ABA40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GeoGame</a:t>
            </a:r>
            <a:r>
              <a:rPr lang="fr-FR" dirty="0">
                <a:latin typeface="Comic Sans MS" panose="030F0902030302020204" pitchFamily="66" charset="0"/>
              </a:rPr>
              <a:t> </a:t>
            </a:r>
            <a:r>
              <a:rPr lang="fr-FR" dirty="0" err="1">
                <a:latin typeface="+mn-lt"/>
              </a:rPr>
              <a:t>Presentation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351DB4-42A0-9F4E-96A7-E6F11BEB5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By Jason Ola for the </a:t>
            </a:r>
            <a:r>
              <a:rPr lang="fr-FR" dirty="0" err="1">
                <a:latin typeface="+mj-lt"/>
              </a:rPr>
              <a:t>capstone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project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433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88B53-A425-0947-8617-4248EDA7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Idea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4D272-D284-D54B-BABE-A82D11E9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Geography quiz game</a:t>
            </a:r>
          </a:p>
          <a:p>
            <a:r>
              <a:rPr lang="fr-FR"/>
              <a:t>Shiny web app</a:t>
            </a:r>
          </a:p>
          <a:p>
            <a:r>
              <a:rPr lang="fr-FR"/>
              <a:t>Modules</a:t>
            </a:r>
          </a:p>
          <a:p>
            <a:r>
              <a:rPr lang="fr-FR"/>
              <a:t>Golem framework</a:t>
            </a:r>
            <a:endParaRPr lang="fr-FR" dirty="0"/>
          </a:p>
        </p:txBody>
      </p:sp>
      <p:pic>
        <p:nvPicPr>
          <p:cNvPr id="8" name="Image 7" descr="Une image contenant texte, ciel nocturne&#10;&#10;Description générée automatiquement">
            <a:extLst>
              <a:ext uri="{FF2B5EF4-FFF2-40B4-BE49-F238E27FC236}">
                <a16:creationId xmlns:a16="http://schemas.microsoft.com/office/drawing/2014/main" id="{C052E373-5488-C54C-938B-F27F3BCD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32" y="927893"/>
            <a:ext cx="4236568" cy="5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3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C7BF5-89BE-BC4D-A2AA-FFBD8D98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FR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AA7CC-8FA7-AC43-A883-62D05738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fr-FR" sz="1700"/>
              <a:t>4 tabs</a:t>
            </a:r>
          </a:p>
          <a:p>
            <a:pPr lvl="1"/>
            <a:r>
              <a:rPr lang="fr-FR" sz="1700"/>
              <a:t>Countries</a:t>
            </a:r>
          </a:p>
          <a:p>
            <a:pPr lvl="1"/>
            <a:r>
              <a:rPr lang="fr-FR" sz="1700"/>
              <a:t>Capitals</a:t>
            </a:r>
          </a:p>
          <a:p>
            <a:pPr lvl="1"/>
            <a:r>
              <a:rPr lang="fr-FR" sz="1700"/>
              <a:t>Flags</a:t>
            </a:r>
          </a:p>
          <a:p>
            <a:pPr lvl="1"/>
            <a:r>
              <a:rPr lang="fr-FR" sz="1700"/>
              <a:t>Information</a:t>
            </a:r>
          </a:p>
          <a:p>
            <a:pPr lvl="2"/>
            <a:r>
              <a:rPr lang="fr-FR" sz="1700"/>
              <a:t>Map</a:t>
            </a:r>
          </a:p>
          <a:p>
            <a:pPr lvl="2"/>
            <a:r>
              <a:rPr lang="fr-FR" sz="1700"/>
              <a:t>Population</a:t>
            </a:r>
          </a:p>
          <a:p>
            <a:pPr lvl="2"/>
            <a:r>
              <a:rPr lang="fr-FR" sz="1700"/>
              <a:t>GDP</a:t>
            </a:r>
          </a:p>
          <a:p>
            <a:r>
              <a:rPr lang="fr-FR" sz="1700"/>
              <a:t>Quizzes</a:t>
            </a:r>
          </a:p>
          <a:p>
            <a:pPr lvl="1"/>
            <a:r>
              <a:rPr lang="fr-FR" sz="1700"/>
              <a:t>Display of country/flag</a:t>
            </a:r>
          </a:p>
          <a:p>
            <a:pPr lvl="1"/>
            <a:r>
              <a:rPr lang="fr-FR" sz="1700"/>
              <a:t>4 choices, 1 correct answer</a:t>
            </a:r>
          </a:p>
          <a:p>
            <a:pPr lvl="2"/>
            <a:endParaRPr lang="fr-FR" sz="1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D9B766-93BD-1D48-AC3F-F028851D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99258"/>
            <a:ext cx="6019331" cy="50562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222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F2B9E-A60E-CE44-90DD-D7ABCED3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7A6A0-BC3C-774C-B2D4-71B9D0BD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813" cy="4351338"/>
          </a:xfrm>
        </p:spPr>
        <p:txBody>
          <a:bodyPr/>
          <a:lstStyle/>
          <a:p>
            <a:r>
              <a:rPr lang="fr-FR" dirty="0"/>
              <a:t>Natural </a:t>
            </a:r>
            <a:r>
              <a:rPr lang="fr-FR" dirty="0" err="1"/>
              <a:t>Earth</a:t>
            </a:r>
            <a:r>
              <a:rPr lang="fr-FR" dirty="0"/>
              <a:t> : </a:t>
            </a:r>
          </a:p>
          <a:p>
            <a:pPr lvl="1"/>
            <a:r>
              <a:rPr lang="fr-CH" dirty="0" err="1"/>
              <a:t>Dataset</a:t>
            </a:r>
            <a:r>
              <a:rPr lang="fr-CH" dirty="0"/>
              <a:t> of countries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various</a:t>
            </a:r>
            <a:r>
              <a:rPr lang="fr-CH" dirty="0"/>
              <a:t> data and a </a:t>
            </a:r>
            <a:r>
              <a:rPr lang="fr-CH" dirty="0" err="1"/>
              <a:t>geometry</a:t>
            </a:r>
            <a:r>
              <a:rPr lang="fr-CH" dirty="0"/>
              <a:t> variable to plot the countries as a </a:t>
            </a:r>
            <a:r>
              <a:rPr lang="fr-CH" dirty="0" err="1"/>
              <a:t>map</a:t>
            </a:r>
            <a:endParaRPr lang="fr-CH" dirty="0"/>
          </a:p>
          <a:p>
            <a:r>
              <a:rPr lang="fr-CH" dirty="0"/>
              <a:t>Capitals :</a:t>
            </a:r>
          </a:p>
          <a:p>
            <a:pPr lvl="1"/>
            <a:r>
              <a:rPr lang="fr-CH" dirty="0" err="1"/>
              <a:t>Dataset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capitals</a:t>
            </a:r>
            <a:r>
              <a:rPr lang="fr-CH" dirty="0"/>
              <a:t> of countries, info of admin capital or </a:t>
            </a:r>
            <a:r>
              <a:rPr lang="fr-CH" dirty="0" err="1"/>
              <a:t>secondary</a:t>
            </a:r>
            <a:endParaRPr lang="fr-CH" dirty="0"/>
          </a:p>
          <a:p>
            <a:r>
              <a:rPr lang="fr-CH" dirty="0"/>
              <a:t>Flags : </a:t>
            </a:r>
          </a:p>
          <a:p>
            <a:pPr lvl="1"/>
            <a:r>
              <a:rPr lang="fr-CH" dirty="0" err="1"/>
              <a:t>Dataset</a:t>
            </a:r>
            <a:r>
              <a:rPr lang="fr-CH" dirty="0"/>
              <a:t> of flags of countries </a:t>
            </a:r>
            <a:r>
              <a:rPr lang="fr-CH" dirty="0" err="1"/>
              <a:t>contained</a:t>
            </a:r>
            <a:r>
              <a:rPr lang="fr-CH" dirty="0"/>
              <a:t> in an URL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FB92FA-BD7A-4149-B8F1-EFFE7C1A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0" y="1108075"/>
            <a:ext cx="464185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42D1D5E-5ACE-D343-BBAE-97EA38253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683324"/>
            <a:ext cx="12192000" cy="854132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8AB9F-55A1-BB4B-AC70-3903AE8E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overview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5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6B138-CE65-534A-AD5F-F78E2B2A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7BD1BB-B296-AC48-80EA-4BDE91DCE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856" y="1953419"/>
            <a:ext cx="3570288" cy="3570288"/>
          </a:xfrm>
        </p:spPr>
      </p:pic>
    </p:spTree>
    <p:extLst>
      <p:ext uri="{BB962C8B-B14F-4D97-AF65-F5344CB8AC3E}">
        <p14:creationId xmlns:p14="http://schemas.microsoft.com/office/powerpoint/2010/main" val="654361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91</Words>
  <Application>Microsoft Macintosh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Thème Office</vt:lpstr>
      <vt:lpstr>GeoGame Presentation</vt:lpstr>
      <vt:lpstr>Idea</vt:lpstr>
      <vt:lpstr>Structure</vt:lpstr>
      <vt:lpstr>Data</vt:lpstr>
      <vt:lpstr>Code overview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GeoGame Presentation</dc:title>
  <dc:creator>Jason Ola</dc:creator>
  <cp:lastModifiedBy>Jason Ola</cp:lastModifiedBy>
  <cp:revision>3</cp:revision>
  <dcterms:created xsi:type="dcterms:W3CDTF">2022-01-28T08:02:47Z</dcterms:created>
  <dcterms:modified xsi:type="dcterms:W3CDTF">2022-01-28T12:22:07Z</dcterms:modified>
</cp:coreProperties>
</file>