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29AEC06-4AA4-DB90-EA7F-18976EAE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761" y="116756"/>
            <a:ext cx="6500477" cy="62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Nolte</dc:creator>
  <cp:lastModifiedBy>Jason Nolte</cp:lastModifiedBy>
  <cp:revision>101</cp:revision>
  <dcterms:created xsi:type="dcterms:W3CDTF">2024-11-23T21:46:54Z</dcterms:created>
  <dcterms:modified xsi:type="dcterms:W3CDTF">2024-12-03T17:07:14Z</dcterms:modified>
</cp:coreProperties>
</file>