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C7EC8-6BA2-1C10-D0AF-31A0D76A2D55}" v="681" dt="2024-11-23T22:06:1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Wonderful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A5C1-73D4-D97D-F94D-2C95C65E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Event</a:t>
            </a:r>
          </a:p>
        </p:txBody>
      </p:sp>
      <p:pic>
        <p:nvPicPr>
          <p:cNvPr id="4" name="Content Placeholder 3" descr="A diagram of a function&#10;&#10;Description automatically generated">
            <a:extLst>
              <a:ext uri="{FF2B5EF4-FFF2-40B4-BE49-F238E27FC236}">
                <a16:creationId xmlns:a16="http://schemas.microsoft.com/office/drawing/2014/main" id="{F96FE3DB-2719-DD96-B023-2F12DB55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139" y="1943894"/>
            <a:ext cx="3001721" cy="4114800"/>
          </a:xfrm>
        </p:spPr>
      </p:pic>
    </p:spTree>
    <p:extLst>
      <p:ext uri="{BB962C8B-B14F-4D97-AF65-F5344CB8AC3E}">
        <p14:creationId xmlns:p14="http://schemas.microsoft.com/office/powerpoint/2010/main" val="7729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5E48-EDA3-1D34-EC21-0CB5FC1B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and Imaging</a:t>
            </a:r>
          </a:p>
        </p:txBody>
      </p:sp>
      <p:pic>
        <p:nvPicPr>
          <p:cNvPr id="4" name="Content Placeholder 3" descr="A diagram of a body&#10;&#10;Description automatically generated">
            <a:extLst>
              <a:ext uri="{FF2B5EF4-FFF2-40B4-BE49-F238E27FC236}">
                <a16:creationId xmlns:a16="http://schemas.microsoft.com/office/drawing/2014/main" id="{1AAFC6A9-2481-C9F5-45A1-E9DF277B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531241"/>
            <a:ext cx="6096000" cy="2940106"/>
          </a:xfrm>
        </p:spPr>
      </p:pic>
    </p:spTree>
    <p:extLst>
      <p:ext uri="{BB962C8B-B14F-4D97-AF65-F5344CB8AC3E}">
        <p14:creationId xmlns:p14="http://schemas.microsoft.com/office/powerpoint/2010/main" val="167824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101B-948B-0539-9B22-0E8B408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</p:txBody>
      </p:sp>
      <p:pic>
        <p:nvPicPr>
          <p:cNvPr id="4" name="Content Placeholder 3" descr="A diagram of a drug treatment&#10;&#10;Description automatically generated">
            <a:extLst>
              <a:ext uri="{FF2B5EF4-FFF2-40B4-BE49-F238E27FC236}">
                <a16:creationId xmlns:a16="http://schemas.microsoft.com/office/drawing/2014/main" id="{163AD0BA-BCF4-E5AA-9374-8345C5FB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08246"/>
            <a:ext cx="6096000" cy="3986096"/>
          </a:xfrm>
        </p:spPr>
      </p:pic>
    </p:spTree>
    <p:extLst>
      <p:ext uri="{BB962C8B-B14F-4D97-AF65-F5344CB8AC3E}">
        <p14:creationId xmlns:p14="http://schemas.microsoft.com/office/powerpoint/2010/main" val="121263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DAD0-5124-992C-26BA-1AE29572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</a:t>
            </a:r>
          </a:p>
        </p:txBody>
      </p:sp>
      <p:pic>
        <p:nvPicPr>
          <p:cNvPr id="4" name="Content Placeholder 3" descr="A diagram of a drug&#10;&#10;Description automatically generated">
            <a:extLst>
              <a:ext uri="{FF2B5EF4-FFF2-40B4-BE49-F238E27FC236}">
                <a16:creationId xmlns:a16="http://schemas.microsoft.com/office/drawing/2014/main" id="{8977E15A-94D7-87ED-2640-D969BB746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425" y="2001403"/>
            <a:ext cx="5245150" cy="4114800"/>
          </a:xfrm>
        </p:spPr>
      </p:pic>
    </p:spTree>
    <p:extLst>
      <p:ext uri="{BB962C8B-B14F-4D97-AF65-F5344CB8AC3E}">
        <p14:creationId xmlns:p14="http://schemas.microsoft.com/office/powerpoint/2010/main" val="343214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9DCD-46CC-D533-73DA-8D36B838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pic>
        <p:nvPicPr>
          <p:cNvPr id="4" name="Content Placeholder 3" descr="A diagram of body parts&#10;&#10;Description automatically generated">
            <a:extLst>
              <a:ext uri="{FF2B5EF4-FFF2-40B4-BE49-F238E27FC236}">
                <a16:creationId xmlns:a16="http://schemas.microsoft.com/office/drawing/2014/main" id="{5D517E81-76E4-66E0-900D-3E3E2605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2553494"/>
            <a:ext cx="3657600" cy="2895600"/>
          </a:xfrm>
        </p:spPr>
      </p:pic>
    </p:spTree>
    <p:extLst>
      <p:ext uri="{BB962C8B-B14F-4D97-AF65-F5344CB8AC3E}">
        <p14:creationId xmlns:p14="http://schemas.microsoft.com/office/powerpoint/2010/main" val="59833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6C48-88DA-BCAB-8844-CDD5FDA4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5C3A72F8-4FC4-714C-DE2D-4B137A68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223" y="1943894"/>
            <a:ext cx="4163554" cy="4114800"/>
          </a:xfrm>
        </p:spPr>
      </p:pic>
    </p:spTree>
    <p:extLst>
      <p:ext uri="{BB962C8B-B14F-4D97-AF65-F5344CB8AC3E}">
        <p14:creationId xmlns:p14="http://schemas.microsoft.com/office/powerpoint/2010/main" val="305077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0782-7662-E4FC-1C83-7EE698B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Graph</a:t>
            </a:r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5AA8F478-F94A-ABA5-5F74-0799A0ED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468" y="1713856"/>
            <a:ext cx="5850838" cy="4114800"/>
          </a:xfrm>
        </p:spPr>
      </p:pic>
    </p:spTree>
    <p:extLst>
      <p:ext uri="{BB962C8B-B14F-4D97-AF65-F5344CB8AC3E}">
        <p14:creationId xmlns:p14="http://schemas.microsoft.com/office/powerpoint/2010/main" val="795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5DC1-9A7D-FDEB-6548-1CD2D592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ACD-FB81-729E-409F-893B7F1A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6EC-CD47-6FE7-7F75-2E77C70C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71C8-2127-B930-F13E-4B4A933E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04BD-E229-3EAE-5AC3-7F51E7C7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B590-AA62-44EF-3430-57B03742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overview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Competency question</a:t>
            </a:r>
          </a:p>
          <a:p>
            <a:r>
              <a:rPr lang="en-US" dirty="0"/>
              <a:t>Feedback?? (TBD)</a:t>
            </a:r>
          </a:p>
        </p:txBody>
      </p:sp>
    </p:spTree>
    <p:extLst>
      <p:ext uri="{BB962C8B-B14F-4D97-AF65-F5344CB8AC3E}">
        <p14:creationId xmlns:p14="http://schemas.microsoft.com/office/powerpoint/2010/main" val="41659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E489-8152-24BD-8AEB-894521C8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0001-4269-7AC3-7A3C-5EC85D98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Ontology is designed for a specific customer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Several researchers from Dayton Children's hospital and Wright State University Boonshoft School of Medicine</a:t>
            </a:r>
          </a:p>
          <a:p>
            <a:r>
              <a:rPr lang="en-US" dirty="0"/>
              <a:t>Collect and analyze data for research purposes from large scale nationwide health databases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2902-A1B8-DD1B-EF15-AD5CBD44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Case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2CDE-9013-ED31-9D24-0607D658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Databases contain info from a variety of sources: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Patient-specific medical info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Billing records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Prescription drugs ordered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403192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D78-AD98-AAA3-DEDC-D771A668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6C68-0790-E5A1-2DD9-A44DF76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Each set is exported as a csv abstract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Most have some columns in common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NOT organized on the same keys</a:t>
            </a:r>
          </a:p>
          <a:p>
            <a:r>
              <a:rPr lang="en-US" dirty="0"/>
              <a:t>Research group would like to analyze data that relies on information from multiple abstracts</a:t>
            </a:r>
            <a:endParaRPr lang="en-US"/>
          </a:p>
          <a:p>
            <a:r>
              <a:rPr lang="en-US" dirty="0"/>
              <a:t>Often unclear how to merge these data sources</a:t>
            </a:r>
          </a:p>
          <a:p>
            <a:r>
              <a:rPr lang="en-US" dirty="0"/>
              <a:t>Would be nice to have a common representation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3175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D78-AD98-AAA3-DEDC-D771A668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6C68-0790-E5A1-2DD9-A44DF76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Each set is exported as a csv abstract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Most have some columns in common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NOT organized on the same keys</a:t>
            </a:r>
          </a:p>
          <a:p>
            <a:r>
              <a:rPr lang="en-US" dirty="0"/>
              <a:t>Research group would like to analyze data that relies on information from multiple abstracts</a:t>
            </a:r>
            <a:endParaRPr lang="en-US"/>
          </a:p>
          <a:p>
            <a:r>
              <a:rPr lang="en-US" dirty="0"/>
              <a:t>Often unclear how to merge these data sources</a:t>
            </a:r>
          </a:p>
          <a:p>
            <a:r>
              <a:rPr lang="en-US" dirty="0"/>
              <a:t>Would be nice to have a common representation framework</a:t>
            </a:r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 extensible ontology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63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04BD-E229-3EAE-5AC3-7F51E7C7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B590-AA62-44EF-3430-57B03742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overview</a:t>
            </a:r>
          </a:p>
          <a:p>
            <a:r>
              <a:rPr lang="en-US" dirty="0"/>
              <a:t>Problem</a:t>
            </a:r>
          </a:p>
          <a:p>
            <a:r>
              <a:rPr lang="en-US" b="1" dirty="0"/>
              <a:t>Patterns</a:t>
            </a:r>
          </a:p>
          <a:p>
            <a:r>
              <a:rPr lang="en-US" dirty="0"/>
              <a:t>Competency question</a:t>
            </a:r>
          </a:p>
          <a:p>
            <a:r>
              <a:rPr lang="en-US" dirty="0"/>
              <a:t>Feedback?? (TBD)</a:t>
            </a:r>
          </a:p>
        </p:txBody>
      </p:sp>
    </p:spTree>
    <p:extLst>
      <p:ext uri="{BB962C8B-B14F-4D97-AF65-F5344CB8AC3E}">
        <p14:creationId xmlns:p14="http://schemas.microsoft.com/office/powerpoint/2010/main" val="31838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5620-78B1-E790-F718-17F65731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pic>
        <p:nvPicPr>
          <p:cNvPr id="4" name="Content Placeholder 3" descr="A diagram of a health event&#10;&#10;Description automatically generated">
            <a:extLst>
              <a:ext uri="{FF2B5EF4-FFF2-40B4-BE49-F238E27FC236}">
                <a16:creationId xmlns:a16="http://schemas.microsoft.com/office/drawing/2014/main" id="{9D070393-588F-EA77-A357-83A56159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83" y="2472151"/>
            <a:ext cx="6096000" cy="3058286"/>
          </a:xfrm>
        </p:spPr>
      </p:pic>
    </p:spTree>
    <p:extLst>
      <p:ext uri="{BB962C8B-B14F-4D97-AF65-F5344CB8AC3E}">
        <p14:creationId xmlns:p14="http://schemas.microsoft.com/office/powerpoint/2010/main" val="37256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5620-78B1-E790-F718-17F65731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pic>
        <p:nvPicPr>
          <p:cNvPr id="6" name="Content Placeholder 5" descr="A diagram of a diagnosis&#10;&#10;Description automatically generated">
            <a:extLst>
              <a:ext uri="{FF2B5EF4-FFF2-40B4-BE49-F238E27FC236}">
                <a16:creationId xmlns:a16="http://schemas.microsoft.com/office/drawing/2014/main" id="{32A9AA09-C1F4-DF17-70A2-9E92241C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512" y="2529682"/>
            <a:ext cx="3228975" cy="2943225"/>
          </a:xfrm>
        </p:spPr>
      </p:pic>
    </p:spTree>
    <p:extLst>
      <p:ext uri="{BB962C8B-B14F-4D97-AF65-F5344CB8AC3E}">
        <p14:creationId xmlns:p14="http://schemas.microsoft.com/office/powerpoint/2010/main" val="176227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Wonderful title here</vt:lpstr>
      <vt:lpstr>Outline</vt:lpstr>
      <vt:lpstr>Use Case Overview</vt:lpstr>
      <vt:lpstr>Use Case Overview</vt:lpstr>
      <vt:lpstr>Problem Overview</vt:lpstr>
      <vt:lpstr>Problem Overview</vt:lpstr>
      <vt:lpstr>Outline</vt:lpstr>
      <vt:lpstr>Patterns</vt:lpstr>
      <vt:lpstr>Diagnosis</vt:lpstr>
      <vt:lpstr>Temporal Event</vt:lpstr>
      <vt:lpstr>Labs and Imaging</vt:lpstr>
      <vt:lpstr>Health</vt:lpstr>
      <vt:lpstr>Drug</vt:lpstr>
      <vt:lpstr>Body</vt:lpstr>
      <vt:lpstr>Patient</vt:lpstr>
      <vt:lpstr>Overall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98</cp:revision>
  <dcterms:created xsi:type="dcterms:W3CDTF">2024-11-23T21:46:54Z</dcterms:created>
  <dcterms:modified xsi:type="dcterms:W3CDTF">2024-11-23T22:06:26Z</dcterms:modified>
</cp:coreProperties>
</file>