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B3961-B003-454C-8AB1-34F4D6EC1F15}" v="3" dt="2025-07-01T13:05:09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T10 CTOu" userId="8844b73e-9746-427c-8852-f6e36b7403b1" providerId="ADAL" clId="{9EEB3961-B003-454C-8AB1-34F4D6EC1F15}"/>
    <pc:docChg chg="custSel addSld modSld">
      <pc:chgData name="BT10 CTOu" userId="8844b73e-9746-427c-8852-f6e36b7403b1" providerId="ADAL" clId="{9EEB3961-B003-454C-8AB1-34F4D6EC1F15}" dt="2025-07-01T13:06:29.447" v="12" actId="1076"/>
      <pc:docMkLst>
        <pc:docMk/>
      </pc:docMkLst>
      <pc:sldChg chg="addSp delSp modSp new mod">
        <pc:chgData name="BT10 CTOu" userId="8844b73e-9746-427c-8852-f6e36b7403b1" providerId="ADAL" clId="{9EEB3961-B003-454C-8AB1-34F4D6EC1F15}" dt="2025-07-01T13:06:29.447" v="12" actId="1076"/>
        <pc:sldMkLst>
          <pc:docMk/>
          <pc:sldMk cId="1095511605" sldId="256"/>
        </pc:sldMkLst>
        <pc:spChg chg="del">
          <ac:chgData name="BT10 CTOu" userId="8844b73e-9746-427c-8852-f6e36b7403b1" providerId="ADAL" clId="{9EEB3961-B003-454C-8AB1-34F4D6EC1F15}" dt="2025-07-01T12:18:00.138" v="1" actId="478"/>
          <ac:spMkLst>
            <pc:docMk/>
            <pc:sldMk cId="1095511605" sldId="256"/>
            <ac:spMk id="2" creationId="{725EE87A-A17A-5FDD-7192-156BB8FF416D}"/>
          </ac:spMkLst>
        </pc:spChg>
        <pc:spChg chg="del">
          <ac:chgData name="BT10 CTOu" userId="8844b73e-9746-427c-8852-f6e36b7403b1" providerId="ADAL" clId="{9EEB3961-B003-454C-8AB1-34F4D6EC1F15}" dt="2025-07-01T12:18:02.670" v="2" actId="478"/>
          <ac:spMkLst>
            <pc:docMk/>
            <pc:sldMk cId="1095511605" sldId="256"/>
            <ac:spMk id="3" creationId="{5A9688C8-A1CD-98DB-3BC2-2A939E464BC3}"/>
          </ac:spMkLst>
        </pc:spChg>
        <pc:picChg chg="add mod">
          <ac:chgData name="BT10 CTOu" userId="8844b73e-9746-427c-8852-f6e36b7403b1" providerId="ADAL" clId="{9EEB3961-B003-454C-8AB1-34F4D6EC1F15}" dt="2025-07-01T13:06:28.048" v="11" actId="14100"/>
          <ac:picMkLst>
            <pc:docMk/>
            <pc:sldMk cId="1095511605" sldId="256"/>
            <ac:picMk id="5" creationId="{DBEC3DD0-0051-AE08-0A7F-54B593D46FD5}"/>
          </ac:picMkLst>
        </pc:picChg>
        <pc:picChg chg="add mod">
          <ac:chgData name="BT10 CTOu" userId="8844b73e-9746-427c-8852-f6e36b7403b1" providerId="ADAL" clId="{9EEB3961-B003-454C-8AB1-34F4D6EC1F15}" dt="2025-07-01T13:06:29.447" v="12" actId="1076"/>
          <ac:picMkLst>
            <pc:docMk/>
            <pc:sldMk cId="1095511605" sldId="256"/>
            <ac:picMk id="7" creationId="{7EC37301-6839-5EE6-9CB4-B24FCC2F62D5}"/>
          </ac:picMkLst>
        </pc:picChg>
      </pc:sldChg>
      <pc:sldChg chg="new">
        <pc:chgData name="BT10 CTOu" userId="8844b73e-9746-427c-8852-f6e36b7403b1" providerId="ADAL" clId="{9EEB3961-B003-454C-8AB1-34F4D6EC1F15}" dt="2025-07-01T12:18:20.333" v="6" actId="680"/>
        <pc:sldMkLst>
          <pc:docMk/>
          <pc:sldMk cId="22420819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84340-F1F2-DBB8-13D4-B7FD0436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CAF543-9BCD-10E2-8119-E079CCB1B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A21F-36D0-DE47-17A1-C95C7F42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B8BDF-B0AB-299F-6C9F-D252FF87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D7FE1-B9F6-4A1D-14DA-CEF3428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96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9A4AC-D565-1675-327F-1C944D6D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EE6910-5263-EEA1-C7AE-62042A93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DD229-4D27-5FB8-1F0B-720A244E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5F7FC-D280-A11C-F453-6F74C510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BE68E6-EC55-583A-DAA8-693BCB68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45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A14590-140E-BC27-D3C0-BD770608A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39AFDC-5A8F-82FC-C6A5-1D9412589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8311A-6D9B-2D76-D8E0-9426D068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CD0A8-6011-9CB3-C83B-A3B02951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33065-8B19-419B-7AF0-896A642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76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A16D0-48F5-C1B5-B963-16691E08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118695-1C4B-4FD4-150C-4C37796AD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04CCF2-9AC0-302F-DDAF-303C59D7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A08864-06FC-42D5-0FC1-DE083B4A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50B4DF-956E-A20F-6FD7-2423ABE2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3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7E2EF-9263-97D2-94C1-72FA586E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7C3850-E388-6120-51C9-BFAFDB95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488A5D-10BD-0B24-1690-84BCBC7E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F91F5C-5993-7259-0A75-9BD36A14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AE6F47-130E-F695-0893-DBD7696F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7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9C693-9B6A-4479-5A27-96B14E66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BFE70-53E6-07A0-65B9-2EE2AA85E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647098-29E1-9224-CBD4-0B381C57C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6BE871-85FD-050D-A47B-50F2EA4E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130DBA-516B-87F8-D0B5-D7CB9D3E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B9C376-2109-E867-113E-5BCBC7B0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14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580F9-6561-8D1E-08CD-40F33C5C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CEFC8F-AB43-647A-3024-2CFDAA6DB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78749F-7063-6CFD-8347-2971BFFB1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A87241-A5D2-E744-3A1E-C79168DA1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98ABF7-2CF3-DF9F-7383-843626C31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19232C-8225-170B-19CB-A7450A24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931AA0-676E-2CF6-AC36-D7D39DB5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0CB8E6-101D-1640-A2DD-A5A15713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53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2E628-AE67-CB4A-A639-74B5697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E80863-0AC1-97C6-97E2-FC93D539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4D5AE2-D404-0EC8-72DA-B3FC142A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38266E-9923-94EB-7BDE-F80F19D9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1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B74528-B6BD-F9A2-1701-FF5327F6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B39E78-8BF9-89F7-0E7C-54C9F07C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26E49E-74FB-5B6A-7B3E-E89AFDA0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8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DEE44-491C-290D-4E3E-AC5172EF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F6AC1-B7E5-870D-C24B-5325DC5E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3C6825-1B5A-83DA-A4FB-53048D9B1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DE440F-0D16-F326-85D2-75761F73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846404-A878-4201-ED50-DE0C4B2E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416F20-686D-16B7-7217-52FA206E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1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13A57-480E-BAC6-452F-BFC58EA2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C4DA35-4164-ED39-D493-9078E3D57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E16B47-1FD6-B35C-704A-02EB5F6B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BE5510-7536-6D69-13A2-3D8083D0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4191E8-6770-2207-7B3E-6838325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5EB044-09E5-6542-4780-EC69AFAF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27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20DABF-6FA4-C41C-5FE1-C0BF17F1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33C1BF-5E53-E2A7-0642-EF924A71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6D6361-694C-6C2E-E581-92E112AA3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4CF84-705E-4DA6-84F9-58BEA34B86CC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B5603F-EE8E-7C15-70EB-D9306D4E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276D2-F08E-0546-B576-B7AEB988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5A3D1-EB4F-4119-8DB3-69CF888C7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8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BEC3DD0-0051-AE08-0A7F-54B593D4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04" y="3023194"/>
            <a:ext cx="6513574" cy="35248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C37301-6839-5EE6-9CB4-B24FCC2F6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66" y="3347045"/>
            <a:ext cx="4057996" cy="27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3E0B0-7AB8-25EF-5002-FA2A0A4D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15956-CCD4-1871-0F38-00981334A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08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BT10 CTOu</dc:creator>
  <cp:lastModifiedBy>BT10 CTOu</cp:lastModifiedBy>
  <cp:revision>1</cp:revision>
  <dcterms:created xsi:type="dcterms:W3CDTF">2025-07-01T12:17:41Z</dcterms:created>
  <dcterms:modified xsi:type="dcterms:W3CDTF">2025-07-01T13:06:32Z</dcterms:modified>
</cp:coreProperties>
</file>