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6" r:id="rId2"/>
    <p:sldId id="3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3207" autoAdjust="0"/>
  </p:normalViewPr>
  <p:slideViewPr>
    <p:cSldViewPr snapToGrid="0">
      <p:cViewPr varScale="1">
        <p:scale>
          <a:sx n="107" d="100"/>
          <a:sy n="107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임상 접근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67565" y="2417089"/>
            <a:ext cx="568177" cy="155551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7565" y="4045646"/>
            <a:ext cx="568177" cy="155551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병증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88997" y="1550888"/>
            <a:ext cx="2340000" cy="808889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질병과 무관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94491" y="1550888"/>
            <a:ext cx="4745493" cy="38402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질병과 유관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88997" y="2417090"/>
            <a:ext cx="7150988" cy="155551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20820" y="2417089"/>
            <a:ext cx="461665" cy="1555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 smtClean="0"/>
              <a:t>환자 인지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388997" y="4029919"/>
            <a:ext cx="7150987" cy="155551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20820" y="4029919"/>
            <a:ext cx="461665" cy="1586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 smtClean="0"/>
              <a:t>환자 비인지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388997" y="2417089"/>
            <a:ext cx="2340000" cy="316834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94491" y="2408855"/>
            <a:ext cx="2340000" cy="316834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94491" y="1992223"/>
            <a:ext cx="2340000" cy="3675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치료에 참고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티칭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99984" y="1975754"/>
            <a:ext cx="2340000" cy="3675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치료에 중점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99985" y="2400621"/>
            <a:ext cx="2340000" cy="316834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88997" y="2425326"/>
            <a:ext cx="234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환자가 </a:t>
            </a:r>
            <a:r>
              <a:rPr lang="ko-KR" altLang="en-US" sz="1100" dirty="0" err="1" smtClean="0"/>
              <a:t>소증으로</a:t>
            </a:r>
            <a:r>
              <a:rPr lang="ko-KR" altLang="en-US" sz="1100" dirty="0" smtClean="0"/>
              <a:t> 불면을 호소했으나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습관적인 커피로 인한 것이었음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소화불량을 호소했으나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저녁 야식 습관을 가지고 있었음</a:t>
            </a:r>
            <a:endParaRPr lang="ko-KR" altLang="en-US" sz="1100" dirty="0"/>
          </a:p>
        </p:txBody>
      </p:sp>
      <p:pic>
        <p:nvPicPr>
          <p:cNvPr id="1036" name="Picture 12" descr="mut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62" y="4266854"/>
            <a:ext cx="1112327" cy="11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row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5554410"/>
            <a:ext cx="4751294" cy="87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5069" y="6384052"/>
            <a:ext cx="422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의사는 치료에 유의미한 병증을 선별해 나가야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794491" y="2425324"/>
            <a:ext cx="23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환자가 </a:t>
            </a:r>
            <a:r>
              <a:rPr lang="ko-KR" altLang="en-US" sz="1100" dirty="0" err="1" smtClean="0"/>
              <a:t>손저림을</a:t>
            </a:r>
            <a:r>
              <a:rPr lang="ko-KR" altLang="en-US" sz="1100" dirty="0" smtClean="0"/>
              <a:t> 호소했으나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항강으로</a:t>
            </a:r>
            <a:r>
              <a:rPr lang="ko-KR" altLang="en-US" sz="1100" dirty="0" smtClean="0"/>
              <a:t> 인한 증상으로 판단함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199984" y="4029918"/>
            <a:ext cx="2340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환자가 소화에 문제가 없다고 하였으나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평소 소식을 하고 음식을 가려 먹고 있었으며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심하에</a:t>
            </a:r>
            <a:r>
              <a:rPr lang="ko-KR" altLang="en-US" sz="1100" dirty="0" smtClean="0"/>
              <a:t> 저항을 확인할 수 있었음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흉만과</a:t>
            </a:r>
            <a:r>
              <a:rPr lang="ko-KR" altLang="en-US" sz="1100" dirty="0" smtClean="0"/>
              <a:t> 번조를 호소하지 않았으나 </a:t>
            </a:r>
            <a:r>
              <a:rPr lang="ko-KR" altLang="en-US" sz="1100" dirty="0" err="1" smtClean="0"/>
              <a:t>입면장애를</a:t>
            </a:r>
            <a:r>
              <a:rPr lang="ko-KR" altLang="en-US" sz="1100" dirty="0" smtClean="0"/>
              <a:t> 호소하고 </a:t>
            </a:r>
            <a:r>
              <a:rPr lang="ko-KR" altLang="en-US" sz="1100" dirty="0" err="1" smtClean="0"/>
              <a:t>꽉끼는</a:t>
            </a:r>
            <a:r>
              <a:rPr lang="ko-KR" altLang="en-US" sz="1100" dirty="0" smtClean="0"/>
              <a:t> 옷을 불편해 하였음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728997" y="4029918"/>
            <a:ext cx="23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메스꺼림과</a:t>
            </a:r>
            <a:r>
              <a:rPr lang="ko-KR" altLang="en-US" sz="1100" dirty="0" smtClean="0"/>
              <a:t> 두통을 호소하여 물어보니 소염진통제를 </a:t>
            </a:r>
            <a:r>
              <a:rPr lang="ko-KR" altLang="en-US" sz="1100" dirty="0" err="1" smtClean="0"/>
              <a:t>복용중에</a:t>
            </a:r>
            <a:r>
              <a:rPr lang="ko-KR" altLang="en-US" sz="1100" dirty="0" smtClean="0"/>
              <a:t> 있었음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의원성</a:t>
            </a:r>
            <a:r>
              <a:rPr lang="ko-KR" altLang="en-US" sz="1100" dirty="0" smtClean="0"/>
              <a:t> 문제임을 설명함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015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92</Words>
  <Application>Microsoft Office PowerPoint</Application>
  <PresentationFormat>화면 슬라이드 쇼(4:3)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맑은 고딕</vt:lpstr>
      <vt:lpstr>Arial</vt:lpstr>
      <vt:lpstr>Calibri</vt:lpstr>
      <vt:lpstr>Calibri Light</vt:lpstr>
      <vt:lpstr>Office 테마</vt:lpstr>
      <vt:lpstr>임상 접근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210</cp:revision>
  <dcterms:created xsi:type="dcterms:W3CDTF">2018-02-20T23:27:27Z</dcterms:created>
  <dcterms:modified xsi:type="dcterms:W3CDTF">2019-07-08T02:44:25Z</dcterms:modified>
</cp:coreProperties>
</file>